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66" r:id="rId13"/>
    <p:sldId id="263" r:id="rId1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0.png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0930" y="227588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96312" y="3324225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79340" y="3090357"/>
            <a:ext cx="402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MINI PROJECT </a:t>
            </a:r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en-US" altLang="ko-KR" sz="3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7087" y="5144085"/>
            <a:ext cx="248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발표자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박진희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2584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</a:t>
            </a:r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차트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3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007763" y="967233"/>
            <a:ext cx="3737763" cy="152070"/>
            <a:chOff x="935833" y="2002315"/>
            <a:chExt cx="3737763" cy="152070"/>
          </a:xfrm>
        </p:grpSpPr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-43032" y="1209116"/>
            <a:ext cx="10265300" cy="241230"/>
            <a:chOff x="255576" y="928328"/>
            <a:chExt cx="10265300" cy="241230"/>
          </a:xfrm>
        </p:grpSpPr>
        <p:grpSp>
          <p:nvGrpSpPr>
            <p:cNvPr id="22" name="그룹 21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27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6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927922" y="2867025"/>
            <a:ext cx="4212861" cy="4212861"/>
            <a:chOff x="6809758" y="1612308"/>
            <a:chExt cx="4212861" cy="4212861"/>
          </a:xfrm>
        </p:grpSpPr>
        <p:pic>
          <p:nvPicPr>
            <p:cNvPr id="21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9758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203763" y="2585709"/>
            <a:ext cx="2827634" cy="2827634"/>
            <a:chOff x="7502371" y="2304921"/>
            <a:chExt cx="2827634" cy="2827634"/>
          </a:xfrm>
        </p:grpSpPr>
        <p:pic>
          <p:nvPicPr>
            <p:cNvPr id="19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820290" y="4072619"/>
            <a:ext cx="2827634" cy="2827634"/>
            <a:chOff x="7502371" y="2304921"/>
            <a:chExt cx="2827634" cy="2827634"/>
          </a:xfrm>
        </p:grpSpPr>
        <p:pic>
          <p:nvPicPr>
            <p:cNvPr id="18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2371" y="2304921"/>
              <a:ext cx="2827634" cy="282763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8300819" y="46430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617580" y="5479002"/>
            <a:ext cx="2827634" cy="2827634"/>
            <a:chOff x="5347619" y="2304921"/>
            <a:chExt cx="2827634" cy="2827634"/>
          </a:xfrm>
        </p:grpSpPr>
        <p:pic>
          <p:nvPicPr>
            <p:cNvPr id="20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619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1428188"/>
            <a:ext cx="9821176" cy="40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7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42233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53131" y="2869202"/>
            <a:ext cx="3525214" cy="13297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879080" y="3306710"/>
            <a:ext cx="2097571" cy="152070"/>
            <a:chOff x="7879080" y="3306710"/>
            <a:chExt cx="2097571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9080" y="3306710"/>
              <a:ext cx="2097571" cy="1520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1610" y="1545664"/>
            <a:ext cx="4470577" cy="4470577"/>
            <a:chOff x="-121610" y="1545664"/>
            <a:chExt cx="4470577" cy="44705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1610" y="1545664"/>
              <a:ext cx="4470577" cy="447057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406" y="2557441"/>
            <a:ext cx="2939850" cy="24674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49249" y="4517815"/>
            <a:ext cx="1126906" cy="152070"/>
            <a:chOff x="2049249" y="4517815"/>
            <a:chExt cx="1126906" cy="1520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9249" y="4517815"/>
              <a:ext cx="1126906" cy="152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64963" y="2496861"/>
            <a:ext cx="2305758" cy="2305758"/>
            <a:chOff x="-564963" y="2496861"/>
            <a:chExt cx="2305758" cy="23057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64963" y="2496861"/>
              <a:ext cx="2305758" cy="23057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5088203" y="3144835"/>
            <a:ext cx="53467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구조 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 설명</a:t>
            </a:r>
            <a:endParaRPr lang="en-US" altLang="ko-KR" sz="28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플로우</a:t>
            </a: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차트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6134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구조 설계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9288" y="1426264"/>
            <a:ext cx="4573328" cy="4669204"/>
            <a:chOff x="1189288" y="1522140"/>
            <a:chExt cx="4573328" cy="45733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288" y="1522140"/>
              <a:ext cx="4573328" cy="45733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154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마인드 맵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9" r="723"/>
          <a:stretch/>
        </p:blipFill>
        <p:spPr>
          <a:xfrm>
            <a:off x="250612" y="1369884"/>
            <a:ext cx="9985622" cy="5060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3609643" cy="6183185"/>
            <a:chOff x="-133690" y="717212"/>
            <a:chExt cx="3609643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3609643" cy="6183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1173" y="943925"/>
            <a:ext cx="10249704" cy="225633"/>
            <a:chOff x="271173" y="943925"/>
            <a:chExt cx="10249704" cy="2256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5576" y="126588"/>
            <a:ext cx="3737763" cy="152070"/>
            <a:chOff x="6105198" y="2002315"/>
            <a:chExt cx="3737763" cy="1520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198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55576" y="27610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5287" y="1415121"/>
            <a:ext cx="9144000" cy="465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27" y="1480039"/>
            <a:ext cx="9728151" cy="17469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27" y="3520154"/>
            <a:ext cx="9728151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80332" y="3166392"/>
            <a:ext cx="3156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기능 설명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1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56541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 중복 불가능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비밀번호 길이 체크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동일인물 가입 방지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주민번호 기준으로 판단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때는 메시지를 띄우고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파일에 데이터 추가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5479" y="4467225"/>
            <a:ext cx="3737763" cy="152070"/>
            <a:chOff x="935833" y="2002315"/>
            <a:chExt cx="3737763" cy="152070"/>
          </a:xfrm>
        </p:grpSpPr>
        <p:pic>
          <p:nvPicPr>
            <p:cNvPr id="44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78098" y="3944005"/>
            <a:ext cx="25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계정 생성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2654" y="4695825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회원가입 메뉴에서는 운영자 가입이 불가능해서 운영자 계정을 생성하는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생성함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0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1919231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396011"/>
            <a:ext cx="122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124617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값이 없을 때 메시지 표시 후 다시 입력 값을 받음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 아니라면 공지를 작성할 수 없음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작성 시 조회수와 추천 수는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시작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된 글 데이터를 게시 글 파일에 추가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304187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780967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상세 조회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509573"/>
            <a:ext cx="6833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 번호를 입력 받아서 글의 상세 내용을 조회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작성한 글이라면 글 수정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메뉴를 보여줌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아이디가 운영자 계정이라면 블라인드 메뉴를 추가로 보여줌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7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7173495" y="689833"/>
            <a:ext cx="3609643" cy="6183185"/>
            <a:chOff x="7531230" y="772917"/>
            <a:chExt cx="3609643" cy="618318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1230" y="772917"/>
              <a:ext cx="3609643" cy="6183185"/>
            </a:xfrm>
            <a:prstGeom prst="rect">
              <a:avLst/>
            </a:prstGeom>
          </p:spPr>
        </p:pic>
      </p:grpSp>
      <p:sp>
        <p:nvSpPr>
          <p:cNvPr id="51" name="직사각형 50"/>
          <p:cNvSpPr/>
          <p:nvPr/>
        </p:nvSpPr>
        <p:spPr>
          <a:xfrm>
            <a:off x="928687" y="1343025"/>
            <a:ext cx="8915400" cy="4628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578098" y="2399645"/>
            <a:ext cx="3737763" cy="152070"/>
            <a:chOff x="935833" y="2002315"/>
            <a:chExt cx="3737763" cy="152070"/>
          </a:xfrm>
        </p:grpSpPr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90487" y="845244"/>
            <a:ext cx="10265300" cy="241230"/>
            <a:chOff x="255576" y="928328"/>
            <a:chExt cx="10265300" cy="241230"/>
          </a:xfrm>
        </p:grpSpPr>
        <p:grpSp>
          <p:nvGrpSpPr>
            <p:cNvPr id="28" name="그룹 27"/>
            <p:cNvGrpSpPr/>
            <p:nvPr/>
          </p:nvGrpSpPr>
          <p:grpSpPr>
            <a:xfrm>
              <a:off x="1464102" y="997613"/>
              <a:ext cx="9056774" cy="171945"/>
              <a:chOff x="1464102" y="997613"/>
              <a:chExt cx="9056774" cy="1719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33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31" name="그룹 30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32" name="Object 23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76" y="928328"/>
              <a:ext cx="615692" cy="207959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1299013" y="11906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5479" y="18764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베스트 게시물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8269" y="2605031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게시물에서 조회순으로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순서대로 조회하는 기능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78098" y="4457045"/>
            <a:ext cx="3737763" cy="152070"/>
            <a:chOff x="935833" y="2002315"/>
            <a:chExt cx="3737763" cy="152070"/>
          </a:xfrm>
        </p:grpSpPr>
        <p:pic>
          <p:nvPicPr>
            <p:cNvPr id="18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33" y="2002315"/>
              <a:ext cx="3737763" cy="15207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65479" y="3933825"/>
            <a:ext cx="4968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 블라인드 메뉴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8269" y="4662431"/>
            <a:ext cx="938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된 계정이 운영자 계정일 때만 보여지는 메뉴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블라인드 된 회원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 글을 모두 조회하고 값을 입력 받아서 해당 값의 블라인드를 해제 시킴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8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186</Words>
  <Application>Microsoft Office PowerPoint</Application>
  <PresentationFormat>사용자 지정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?? ??</vt:lpstr>
      <vt:lpstr>나눔바른고딕</vt:lpstr>
      <vt:lpstr>나눔스퀘어_ac Bold</vt:lpstr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17</cp:revision>
  <dcterms:created xsi:type="dcterms:W3CDTF">2022-11-14T15:26:29Z</dcterms:created>
  <dcterms:modified xsi:type="dcterms:W3CDTF">2022-11-15T07:18:37Z</dcterms:modified>
</cp:coreProperties>
</file>