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7" r:id="rId8"/>
    <p:sldId id="268" r:id="rId9"/>
    <p:sldId id="269" r:id="rId10"/>
    <p:sldId id="270" r:id="rId11"/>
    <p:sldId id="272" r:id="rId12"/>
    <p:sldId id="271" r:id="rId13"/>
    <p:sldId id="273" r:id="rId14"/>
    <p:sldId id="266" r:id="rId15"/>
    <p:sldId id="263" r:id="rId16"/>
  </p:sldIdLst>
  <p:sldSz cx="10696575" cy="7562850"/>
  <p:notesSz cx="7562850" cy="10696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146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0.png"/><Relationship Id="rId7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2.png"/><Relationship Id="rId10" Type="http://schemas.openxmlformats.org/officeDocument/2006/relationships/image" Target="../media/image19.png"/><Relationship Id="rId4" Type="http://schemas.openxmlformats.org/officeDocument/2006/relationships/image" Target="../media/image11.png"/><Relationship Id="rId9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0.png"/><Relationship Id="rId7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2.png"/><Relationship Id="rId10" Type="http://schemas.openxmlformats.org/officeDocument/2006/relationships/image" Target="../media/image20.png"/><Relationship Id="rId4" Type="http://schemas.openxmlformats.org/officeDocument/2006/relationships/image" Target="../media/image11.png"/><Relationship Id="rId9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0.png"/><Relationship Id="rId7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2.png"/><Relationship Id="rId10" Type="http://schemas.openxmlformats.org/officeDocument/2006/relationships/image" Target="../media/image21.png"/><Relationship Id="rId4" Type="http://schemas.openxmlformats.org/officeDocument/2006/relationships/image" Target="../media/image11.png"/><Relationship Id="rId9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4.png"/><Relationship Id="rId7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10.png"/><Relationship Id="rId7" Type="http://schemas.openxmlformats.org/officeDocument/2006/relationships/image" Target="../media/image17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246966" y="1612308"/>
            <a:ext cx="4212861" cy="4212861"/>
            <a:chOff x="2246966" y="1612308"/>
            <a:chExt cx="4212861" cy="42128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46966" y="1612308"/>
              <a:ext cx="4212861" cy="42128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84828" y="2304921"/>
            <a:ext cx="2827634" cy="2827634"/>
            <a:chOff x="784828" y="2304921"/>
            <a:chExt cx="2827634" cy="282763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4828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939580" y="2304921"/>
            <a:ext cx="2827634" cy="2827634"/>
            <a:chOff x="2939580" y="2304921"/>
            <a:chExt cx="2827634" cy="282763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39580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920930" y="2275881"/>
            <a:ext cx="2827634" cy="2827634"/>
            <a:chOff x="2939580" y="2304921"/>
            <a:chExt cx="2827634" cy="282763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39580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396312" y="3324225"/>
            <a:ext cx="1549924" cy="152070"/>
            <a:chOff x="8458943" y="3306710"/>
            <a:chExt cx="1549924" cy="15207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58943" y="3306710"/>
              <a:ext cx="1549924" cy="15207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3879340" y="3090357"/>
            <a:ext cx="4025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MINI PROJECT </a:t>
            </a:r>
            <a:r>
              <a:rPr lang="ko-KR" altLang="en-US" sz="32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게시판</a:t>
            </a:r>
            <a:endParaRPr lang="en-US" altLang="ko-KR" sz="32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77087" y="5144085"/>
            <a:ext cx="248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발표자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박진희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246966" y="1612308"/>
            <a:ext cx="4212861" cy="4212861"/>
            <a:chOff x="2246966" y="1612308"/>
            <a:chExt cx="4212861" cy="42128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46966" y="1612308"/>
              <a:ext cx="4212861" cy="42128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84828" y="2304921"/>
            <a:ext cx="2827634" cy="2827634"/>
            <a:chOff x="784828" y="2304921"/>
            <a:chExt cx="2827634" cy="282763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4828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939580" y="2304921"/>
            <a:ext cx="2827634" cy="2827634"/>
            <a:chOff x="2939580" y="2304921"/>
            <a:chExt cx="2827634" cy="282763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39580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939580" y="2304921"/>
            <a:ext cx="2827634" cy="2827634"/>
            <a:chOff x="2939580" y="2304921"/>
            <a:chExt cx="2827634" cy="282763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39580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796087" y="3306710"/>
            <a:ext cx="3212780" cy="93715"/>
            <a:chOff x="8458943" y="3306710"/>
            <a:chExt cx="1549924" cy="15207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58943" y="3306710"/>
              <a:ext cx="1549924" cy="15207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3880332" y="3166392"/>
            <a:ext cx="25843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플로우</a:t>
            </a:r>
            <a:r>
              <a:rPr lang="ko-KR" altLang="en-US" sz="4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차트</a:t>
            </a:r>
            <a:endParaRPr lang="ko-KR" altLang="en-US" sz="4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731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6007763" y="967233"/>
            <a:ext cx="3737763" cy="152070"/>
            <a:chOff x="935833" y="2002315"/>
            <a:chExt cx="3737763" cy="152070"/>
          </a:xfrm>
        </p:grpSpPr>
        <p:pic>
          <p:nvPicPr>
            <p:cNvPr id="24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5833" y="2002315"/>
              <a:ext cx="3737763" cy="152070"/>
            </a:xfrm>
            <a:prstGeom prst="rect">
              <a:avLst/>
            </a:prstGeom>
          </p:spPr>
        </p:pic>
      </p:grpSp>
      <p:grpSp>
        <p:nvGrpSpPr>
          <p:cNvPr id="25" name="그룹 24"/>
          <p:cNvGrpSpPr/>
          <p:nvPr/>
        </p:nvGrpSpPr>
        <p:grpSpPr>
          <a:xfrm>
            <a:off x="-43032" y="1209116"/>
            <a:ext cx="10265300" cy="241230"/>
            <a:chOff x="255576" y="928328"/>
            <a:chExt cx="10265300" cy="241230"/>
          </a:xfrm>
        </p:grpSpPr>
        <p:grpSp>
          <p:nvGrpSpPr>
            <p:cNvPr id="26" name="그룹 25"/>
            <p:cNvGrpSpPr/>
            <p:nvPr/>
          </p:nvGrpSpPr>
          <p:grpSpPr>
            <a:xfrm>
              <a:off x="1464102" y="997613"/>
              <a:ext cx="9056774" cy="171945"/>
              <a:chOff x="1464102" y="997613"/>
              <a:chExt cx="9056774" cy="171945"/>
            </a:xfrm>
          </p:grpSpPr>
          <p:grpSp>
            <p:nvGrpSpPr>
              <p:cNvPr id="28" name="그룹 27"/>
              <p:cNvGrpSpPr/>
              <p:nvPr/>
            </p:nvGrpSpPr>
            <p:grpSpPr>
              <a:xfrm>
                <a:off x="1464102" y="1059890"/>
                <a:ext cx="8895970" cy="23696"/>
                <a:chOff x="1464102" y="1059890"/>
                <a:chExt cx="8895970" cy="23696"/>
              </a:xfrm>
            </p:grpSpPr>
            <p:pic>
              <p:nvPicPr>
                <p:cNvPr id="31" name="Object 9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1464102" y="1059890"/>
                  <a:ext cx="8895970" cy="23696"/>
                </a:xfrm>
                <a:prstGeom prst="rect">
                  <a:avLst/>
                </a:prstGeom>
              </p:spPr>
            </p:pic>
          </p:grpSp>
          <p:grpSp>
            <p:nvGrpSpPr>
              <p:cNvPr id="29" name="그룹 28"/>
              <p:cNvGrpSpPr/>
              <p:nvPr/>
            </p:nvGrpSpPr>
            <p:grpSpPr>
              <a:xfrm>
                <a:off x="10348931" y="997613"/>
                <a:ext cx="171945" cy="171945"/>
                <a:chOff x="10348931" y="997613"/>
                <a:chExt cx="171945" cy="171945"/>
              </a:xfrm>
            </p:grpSpPr>
            <p:pic>
              <p:nvPicPr>
                <p:cNvPr id="30" name="Object 12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0348931" y="997613"/>
                  <a:ext cx="171945" cy="171945"/>
                </a:xfrm>
                <a:prstGeom prst="rect">
                  <a:avLst/>
                </a:prstGeom>
              </p:spPr>
            </p:pic>
          </p:grpSp>
        </p:grpSp>
        <p:pic>
          <p:nvPicPr>
            <p:cNvPr id="27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5576" y="928328"/>
              <a:ext cx="615692" cy="207959"/>
            </a:xfrm>
            <a:prstGeom prst="rect">
              <a:avLst/>
            </a:prstGeom>
          </p:spPr>
        </p:pic>
      </p:grpSp>
      <p:grpSp>
        <p:nvGrpSpPr>
          <p:cNvPr id="32" name="그룹 31"/>
          <p:cNvGrpSpPr/>
          <p:nvPr/>
        </p:nvGrpSpPr>
        <p:grpSpPr>
          <a:xfrm>
            <a:off x="6927922" y="2867025"/>
            <a:ext cx="4212861" cy="4212861"/>
            <a:chOff x="6809758" y="1612308"/>
            <a:chExt cx="4212861" cy="4212861"/>
          </a:xfrm>
        </p:grpSpPr>
        <p:pic>
          <p:nvPicPr>
            <p:cNvPr id="33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09758" y="1612308"/>
              <a:ext cx="4212861" cy="4212861"/>
            </a:xfrm>
            <a:prstGeom prst="rect">
              <a:avLst/>
            </a:prstGeom>
          </p:spPr>
        </p:pic>
      </p:grpSp>
      <p:grpSp>
        <p:nvGrpSpPr>
          <p:cNvPr id="34" name="그룹 33"/>
          <p:cNvGrpSpPr/>
          <p:nvPr/>
        </p:nvGrpSpPr>
        <p:grpSpPr>
          <a:xfrm>
            <a:off x="7203763" y="2585709"/>
            <a:ext cx="2827634" cy="2827634"/>
            <a:chOff x="7502371" y="2304921"/>
            <a:chExt cx="2827634" cy="2827634"/>
          </a:xfrm>
        </p:grpSpPr>
        <p:pic>
          <p:nvPicPr>
            <p:cNvPr id="35" name="Object 2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02371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36" name="그룹 35"/>
          <p:cNvGrpSpPr/>
          <p:nvPr/>
        </p:nvGrpSpPr>
        <p:grpSpPr>
          <a:xfrm>
            <a:off x="5820290" y="4072619"/>
            <a:ext cx="2827634" cy="2827634"/>
            <a:chOff x="7502371" y="2304921"/>
            <a:chExt cx="2827634" cy="2827634"/>
          </a:xfrm>
        </p:grpSpPr>
        <p:pic>
          <p:nvPicPr>
            <p:cNvPr id="37" name="Object 2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502371" y="2304921"/>
              <a:ext cx="2827634" cy="2827634"/>
            </a:xfrm>
            <a:prstGeom prst="rect">
              <a:avLst/>
            </a:prstGeom>
          </p:spPr>
        </p:pic>
      </p:grpSp>
      <p:sp>
        <p:nvSpPr>
          <p:cNvPr id="38" name="TextBox 37"/>
          <p:cNvSpPr txBox="1"/>
          <p:nvPr/>
        </p:nvSpPr>
        <p:spPr>
          <a:xfrm>
            <a:off x="8300819" y="464306"/>
            <a:ext cx="825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8617580" y="5479002"/>
            <a:ext cx="2827634" cy="2827634"/>
            <a:chOff x="5347619" y="2304921"/>
            <a:chExt cx="2827634" cy="2827634"/>
          </a:xfrm>
        </p:grpSpPr>
        <p:pic>
          <p:nvPicPr>
            <p:cNvPr id="40" name="Object 2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47619" y="2304921"/>
              <a:ext cx="2827634" cy="2827634"/>
            </a:xfrm>
            <a:prstGeom prst="rect">
              <a:avLst/>
            </a:prstGeom>
          </p:spPr>
        </p:pic>
      </p:grpSp>
      <p:pic>
        <p:nvPicPr>
          <p:cNvPr id="42" name="그림 4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20" y="1340678"/>
            <a:ext cx="9439275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09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6007763" y="967233"/>
            <a:ext cx="3737763" cy="152070"/>
            <a:chOff x="935833" y="2002315"/>
            <a:chExt cx="3737763" cy="152070"/>
          </a:xfrm>
        </p:grpSpPr>
        <p:pic>
          <p:nvPicPr>
            <p:cNvPr id="28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5833" y="2002315"/>
              <a:ext cx="3737763" cy="152070"/>
            </a:xfrm>
            <a:prstGeom prst="rect">
              <a:avLst/>
            </a:prstGeom>
          </p:spPr>
        </p:pic>
      </p:grpSp>
      <p:grpSp>
        <p:nvGrpSpPr>
          <p:cNvPr id="7" name="그룹 6"/>
          <p:cNvGrpSpPr/>
          <p:nvPr/>
        </p:nvGrpSpPr>
        <p:grpSpPr>
          <a:xfrm>
            <a:off x="-43032" y="1209116"/>
            <a:ext cx="10265300" cy="241230"/>
            <a:chOff x="255576" y="928328"/>
            <a:chExt cx="10265300" cy="241230"/>
          </a:xfrm>
        </p:grpSpPr>
        <p:grpSp>
          <p:nvGrpSpPr>
            <p:cNvPr id="22" name="그룹 21"/>
            <p:cNvGrpSpPr/>
            <p:nvPr/>
          </p:nvGrpSpPr>
          <p:grpSpPr>
            <a:xfrm>
              <a:off x="1464102" y="997613"/>
              <a:ext cx="9056774" cy="171945"/>
              <a:chOff x="1464102" y="997613"/>
              <a:chExt cx="9056774" cy="171945"/>
            </a:xfrm>
          </p:grpSpPr>
          <p:grpSp>
            <p:nvGrpSpPr>
              <p:cNvPr id="24" name="그룹 23"/>
              <p:cNvGrpSpPr/>
              <p:nvPr/>
            </p:nvGrpSpPr>
            <p:grpSpPr>
              <a:xfrm>
                <a:off x="1464102" y="1059890"/>
                <a:ext cx="8895970" cy="23696"/>
                <a:chOff x="1464102" y="1059890"/>
                <a:chExt cx="8895970" cy="23696"/>
              </a:xfrm>
            </p:grpSpPr>
            <p:pic>
              <p:nvPicPr>
                <p:cNvPr id="27" name="Object 9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1464102" y="1059890"/>
                  <a:ext cx="8895970" cy="23696"/>
                </a:xfrm>
                <a:prstGeom prst="rect">
                  <a:avLst/>
                </a:prstGeom>
              </p:spPr>
            </p:pic>
          </p:grpSp>
          <p:grpSp>
            <p:nvGrpSpPr>
              <p:cNvPr id="25" name="그룹 24"/>
              <p:cNvGrpSpPr/>
              <p:nvPr/>
            </p:nvGrpSpPr>
            <p:grpSpPr>
              <a:xfrm>
                <a:off x="10348931" y="997613"/>
                <a:ext cx="171945" cy="171945"/>
                <a:chOff x="10348931" y="997613"/>
                <a:chExt cx="171945" cy="171945"/>
              </a:xfrm>
            </p:grpSpPr>
            <p:pic>
              <p:nvPicPr>
                <p:cNvPr id="26" name="Object 12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0348931" y="997613"/>
                  <a:ext cx="171945" cy="171945"/>
                </a:xfrm>
                <a:prstGeom prst="rect">
                  <a:avLst/>
                </a:prstGeom>
              </p:spPr>
            </p:pic>
          </p:grpSp>
        </p:grpSp>
        <p:pic>
          <p:nvPicPr>
            <p:cNvPr id="23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5576" y="928328"/>
              <a:ext cx="615692" cy="207959"/>
            </a:xfrm>
            <a:prstGeom prst="rect">
              <a:avLst/>
            </a:prstGeom>
          </p:spPr>
        </p:pic>
      </p:grpSp>
      <p:grpSp>
        <p:nvGrpSpPr>
          <p:cNvPr id="9" name="그룹 8"/>
          <p:cNvGrpSpPr/>
          <p:nvPr/>
        </p:nvGrpSpPr>
        <p:grpSpPr>
          <a:xfrm>
            <a:off x="6927922" y="2867025"/>
            <a:ext cx="4212861" cy="4212861"/>
            <a:chOff x="6809758" y="1612308"/>
            <a:chExt cx="4212861" cy="4212861"/>
          </a:xfrm>
        </p:grpSpPr>
        <p:pic>
          <p:nvPicPr>
            <p:cNvPr id="21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09758" y="1612308"/>
              <a:ext cx="4212861" cy="4212861"/>
            </a:xfrm>
            <a:prstGeom prst="rect">
              <a:avLst/>
            </a:prstGeom>
          </p:spPr>
        </p:pic>
      </p:grpSp>
      <p:grpSp>
        <p:nvGrpSpPr>
          <p:cNvPr id="11" name="그룹 10"/>
          <p:cNvGrpSpPr/>
          <p:nvPr/>
        </p:nvGrpSpPr>
        <p:grpSpPr>
          <a:xfrm>
            <a:off x="7203763" y="2585709"/>
            <a:ext cx="2827634" cy="2827634"/>
            <a:chOff x="7502371" y="2304921"/>
            <a:chExt cx="2827634" cy="2827634"/>
          </a:xfrm>
        </p:grpSpPr>
        <p:pic>
          <p:nvPicPr>
            <p:cNvPr id="19" name="Object 2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02371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2" name="그룹 11"/>
          <p:cNvGrpSpPr/>
          <p:nvPr/>
        </p:nvGrpSpPr>
        <p:grpSpPr>
          <a:xfrm>
            <a:off x="5820290" y="4072619"/>
            <a:ext cx="2827634" cy="2827634"/>
            <a:chOff x="7502371" y="2304921"/>
            <a:chExt cx="2827634" cy="2827634"/>
          </a:xfrm>
        </p:grpSpPr>
        <p:pic>
          <p:nvPicPr>
            <p:cNvPr id="18" name="Object 2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502371" y="2304921"/>
              <a:ext cx="2827634" cy="2827634"/>
            </a:xfrm>
            <a:prstGeom prst="rect">
              <a:avLst/>
            </a:prstGeom>
          </p:spPr>
        </p:pic>
      </p:grpSp>
      <p:sp>
        <p:nvSpPr>
          <p:cNvPr id="30" name="TextBox 29"/>
          <p:cNvSpPr txBox="1"/>
          <p:nvPr/>
        </p:nvSpPr>
        <p:spPr>
          <a:xfrm>
            <a:off x="8300819" y="464306"/>
            <a:ext cx="1467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회원가입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8617580" y="5479002"/>
            <a:ext cx="2827634" cy="2827634"/>
            <a:chOff x="5347619" y="2304921"/>
            <a:chExt cx="2827634" cy="2827634"/>
          </a:xfrm>
        </p:grpSpPr>
        <p:pic>
          <p:nvPicPr>
            <p:cNvPr id="20" name="Object 2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47619" y="2304921"/>
              <a:ext cx="2827634" cy="2827634"/>
            </a:xfrm>
            <a:prstGeom prst="rect">
              <a:avLst/>
            </a:prstGeom>
          </p:spPr>
        </p:pic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14" y="1803498"/>
            <a:ext cx="10058400" cy="398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07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6007763" y="967233"/>
            <a:ext cx="3737763" cy="152070"/>
            <a:chOff x="935833" y="2002315"/>
            <a:chExt cx="3737763" cy="15207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5833" y="2002315"/>
              <a:ext cx="3737763" cy="152070"/>
            </a:xfrm>
            <a:prstGeom prst="rect">
              <a:avLst/>
            </a:prstGeom>
          </p:spPr>
        </p:pic>
      </p:grpSp>
      <p:grpSp>
        <p:nvGrpSpPr>
          <p:cNvPr id="6" name="그룹 5"/>
          <p:cNvGrpSpPr/>
          <p:nvPr/>
        </p:nvGrpSpPr>
        <p:grpSpPr>
          <a:xfrm>
            <a:off x="-43032" y="1209116"/>
            <a:ext cx="10265300" cy="241230"/>
            <a:chOff x="255576" y="928328"/>
            <a:chExt cx="10265300" cy="241230"/>
          </a:xfrm>
        </p:grpSpPr>
        <p:grpSp>
          <p:nvGrpSpPr>
            <p:cNvPr id="7" name="그룹 6"/>
            <p:cNvGrpSpPr/>
            <p:nvPr/>
          </p:nvGrpSpPr>
          <p:grpSpPr>
            <a:xfrm>
              <a:off x="1464102" y="997613"/>
              <a:ext cx="9056774" cy="171945"/>
              <a:chOff x="1464102" y="997613"/>
              <a:chExt cx="9056774" cy="171945"/>
            </a:xfrm>
          </p:grpSpPr>
          <p:grpSp>
            <p:nvGrpSpPr>
              <p:cNvPr id="9" name="그룹 8"/>
              <p:cNvGrpSpPr/>
              <p:nvPr/>
            </p:nvGrpSpPr>
            <p:grpSpPr>
              <a:xfrm>
                <a:off x="1464102" y="1059890"/>
                <a:ext cx="8895970" cy="23696"/>
                <a:chOff x="1464102" y="1059890"/>
                <a:chExt cx="8895970" cy="23696"/>
              </a:xfrm>
            </p:grpSpPr>
            <p:pic>
              <p:nvPicPr>
                <p:cNvPr id="12" name="Object 9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1464102" y="1059890"/>
                  <a:ext cx="8895970" cy="23696"/>
                </a:xfrm>
                <a:prstGeom prst="rect">
                  <a:avLst/>
                </a:prstGeom>
              </p:spPr>
            </p:pic>
          </p:grpSp>
          <p:grpSp>
            <p:nvGrpSpPr>
              <p:cNvPr id="10" name="그룹 9"/>
              <p:cNvGrpSpPr/>
              <p:nvPr/>
            </p:nvGrpSpPr>
            <p:grpSpPr>
              <a:xfrm>
                <a:off x="10348931" y="997613"/>
                <a:ext cx="171945" cy="171945"/>
                <a:chOff x="10348931" y="997613"/>
                <a:chExt cx="171945" cy="171945"/>
              </a:xfrm>
            </p:grpSpPr>
            <p:pic>
              <p:nvPicPr>
                <p:cNvPr id="11" name="Object 12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0348931" y="997613"/>
                  <a:ext cx="171945" cy="171945"/>
                </a:xfrm>
                <a:prstGeom prst="rect">
                  <a:avLst/>
                </a:prstGeom>
              </p:spPr>
            </p:pic>
          </p:grpSp>
        </p:grpSp>
        <p:pic>
          <p:nvPicPr>
            <p:cNvPr id="8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5576" y="928328"/>
              <a:ext cx="615692" cy="207959"/>
            </a:xfrm>
            <a:prstGeom prst="rect">
              <a:avLst/>
            </a:prstGeom>
          </p:spPr>
        </p:pic>
      </p:grpSp>
      <p:grpSp>
        <p:nvGrpSpPr>
          <p:cNvPr id="13" name="그룹 12"/>
          <p:cNvGrpSpPr/>
          <p:nvPr/>
        </p:nvGrpSpPr>
        <p:grpSpPr>
          <a:xfrm>
            <a:off x="6927922" y="2867025"/>
            <a:ext cx="4212861" cy="4212861"/>
            <a:chOff x="6809758" y="1612308"/>
            <a:chExt cx="4212861" cy="4212861"/>
          </a:xfrm>
        </p:grpSpPr>
        <p:pic>
          <p:nvPicPr>
            <p:cNvPr id="14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09758" y="1612308"/>
              <a:ext cx="4212861" cy="4212861"/>
            </a:xfrm>
            <a:prstGeom prst="rect">
              <a:avLst/>
            </a:prstGeom>
          </p:spPr>
        </p:pic>
      </p:grpSp>
      <p:grpSp>
        <p:nvGrpSpPr>
          <p:cNvPr id="15" name="그룹 14"/>
          <p:cNvGrpSpPr/>
          <p:nvPr/>
        </p:nvGrpSpPr>
        <p:grpSpPr>
          <a:xfrm>
            <a:off x="7203763" y="2585709"/>
            <a:ext cx="2827634" cy="2827634"/>
            <a:chOff x="7502371" y="2304921"/>
            <a:chExt cx="2827634" cy="2827634"/>
          </a:xfrm>
        </p:grpSpPr>
        <p:pic>
          <p:nvPicPr>
            <p:cNvPr id="16" name="Object 2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02371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7" name="그룹 16"/>
          <p:cNvGrpSpPr/>
          <p:nvPr/>
        </p:nvGrpSpPr>
        <p:grpSpPr>
          <a:xfrm>
            <a:off x="5820290" y="4072619"/>
            <a:ext cx="2827634" cy="2827634"/>
            <a:chOff x="7502371" y="2304921"/>
            <a:chExt cx="2827634" cy="2827634"/>
          </a:xfrm>
        </p:grpSpPr>
        <p:pic>
          <p:nvPicPr>
            <p:cNvPr id="18" name="Object 2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502371" y="2304921"/>
              <a:ext cx="2827634" cy="2827634"/>
            </a:xfrm>
            <a:prstGeom prst="rect">
              <a:avLst/>
            </a:prstGeom>
          </p:spPr>
        </p:pic>
      </p:grpSp>
      <p:sp>
        <p:nvSpPr>
          <p:cNvPr id="19" name="TextBox 18"/>
          <p:cNvSpPr txBox="1"/>
          <p:nvPr/>
        </p:nvSpPr>
        <p:spPr>
          <a:xfrm>
            <a:off x="8300819" y="464306"/>
            <a:ext cx="1226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글 작성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8617580" y="5479002"/>
            <a:ext cx="2827634" cy="2827634"/>
            <a:chOff x="5347619" y="2304921"/>
            <a:chExt cx="2827634" cy="2827634"/>
          </a:xfrm>
        </p:grpSpPr>
        <p:pic>
          <p:nvPicPr>
            <p:cNvPr id="21" name="Object 2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47619" y="2304921"/>
              <a:ext cx="2827634" cy="2827634"/>
            </a:xfrm>
            <a:prstGeom prst="rect">
              <a:avLst/>
            </a:prstGeom>
          </p:spPr>
        </p:pic>
      </p:grpSp>
      <p:pic>
        <p:nvPicPr>
          <p:cNvPr id="23" name="그림 2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14" y="1644387"/>
            <a:ext cx="10185140" cy="455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27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246966" y="1612308"/>
            <a:ext cx="4212861" cy="4212861"/>
            <a:chOff x="2246966" y="1612308"/>
            <a:chExt cx="4212861" cy="42128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46966" y="1612308"/>
              <a:ext cx="4212861" cy="42128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84828" y="2304921"/>
            <a:ext cx="2827634" cy="2827634"/>
            <a:chOff x="784828" y="2304921"/>
            <a:chExt cx="2827634" cy="282763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4828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939580" y="2304921"/>
            <a:ext cx="2827634" cy="2827634"/>
            <a:chOff x="2939580" y="2304921"/>
            <a:chExt cx="2827634" cy="282763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39580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939580" y="2304921"/>
            <a:ext cx="2827634" cy="2827634"/>
            <a:chOff x="2939580" y="2304921"/>
            <a:chExt cx="2827634" cy="282763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39580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338887" y="3306710"/>
            <a:ext cx="3669980" cy="93715"/>
            <a:chOff x="8458943" y="3306710"/>
            <a:chExt cx="1549924" cy="15207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58943" y="3306710"/>
              <a:ext cx="1549924" cy="15207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3880332" y="3166392"/>
            <a:ext cx="10983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</a:t>
            </a:r>
            <a:r>
              <a:rPr lang="ko-KR" altLang="en-US" sz="4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</a:t>
            </a:r>
          </a:p>
        </p:txBody>
      </p:sp>
    </p:spTree>
    <p:extLst>
      <p:ext uri="{BB962C8B-B14F-4D97-AF65-F5344CB8AC3E}">
        <p14:creationId xmlns:p14="http://schemas.microsoft.com/office/powerpoint/2010/main" val="422335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CCD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246966" y="1612308"/>
            <a:ext cx="4212861" cy="4212861"/>
            <a:chOff x="2246966" y="1612308"/>
            <a:chExt cx="4212861" cy="42128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46966" y="1612308"/>
              <a:ext cx="4212861" cy="42128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84828" y="2304921"/>
            <a:ext cx="2827634" cy="2827634"/>
            <a:chOff x="784828" y="2304921"/>
            <a:chExt cx="2827634" cy="282763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4828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939580" y="2304921"/>
            <a:ext cx="2827634" cy="2827634"/>
            <a:chOff x="2939580" y="2304921"/>
            <a:chExt cx="2827634" cy="282763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39580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939580" y="2304921"/>
            <a:ext cx="2827634" cy="2827634"/>
            <a:chOff x="2939580" y="2304921"/>
            <a:chExt cx="2827634" cy="282763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39580" y="2304921"/>
              <a:ext cx="2827634" cy="2827634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253131" y="2869202"/>
            <a:ext cx="3525214" cy="132975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879080" y="3306710"/>
            <a:ext cx="2097571" cy="152070"/>
            <a:chOff x="7879080" y="3306710"/>
            <a:chExt cx="2097571" cy="15207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79080" y="3306710"/>
              <a:ext cx="2097571" cy="15207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21610" y="1545664"/>
            <a:ext cx="4470577" cy="4470577"/>
            <a:chOff x="-121610" y="1545664"/>
            <a:chExt cx="4470577" cy="447057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21610" y="1545664"/>
              <a:ext cx="4470577" cy="447057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82406" y="2557441"/>
            <a:ext cx="2939850" cy="246745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049249" y="4517815"/>
            <a:ext cx="1126906" cy="152070"/>
            <a:chOff x="2049249" y="4517815"/>
            <a:chExt cx="1126906" cy="15207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49249" y="4517815"/>
              <a:ext cx="1126906" cy="15207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564963" y="2496861"/>
            <a:ext cx="2305758" cy="2305758"/>
            <a:chOff x="-564963" y="2496861"/>
            <a:chExt cx="2305758" cy="23057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64963" y="2496861"/>
              <a:ext cx="2305758" cy="23057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71173" y="943925"/>
            <a:ext cx="10249704" cy="225633"/>
            <a:chOff x="271173" y="943925"/>
            <a:chExt cx="10249704" cy="225633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464102" y="997613"/>
              <a:ext cx="9056775" cy="171945"/>
              <a:chOff x="1464102" y="997613"/>
              <a:chExt cx="9056775" cy="171945"/>
            </a:xfrm>
          </p:grpSpPr>
          <p:grpSp>
            <p:nvGrpSpPr>
              <p:cNvPr id="1006" name="그룹 1006"/>
              <p:cNvGrpSpPr/>
              <p:nvPr/>
            </p:nvGrpSpPr>
            <p:grpSpPr>
              <a:xfrm>
                <a:off x="1464102" y="1059890"/>
                <a:ext cx="8895970" cy="23696"/>
                <a:chOff x="1464102" y="1059890"/>
                <a:chExt cx="8895970" cy="23696"/>
              </a:xfrm>
            </p:grpSpPr>
            <p:pic>
              <p:nvPicPr>
                <p:cNvPr id="17" name="Object 16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1464102" y="1059890"/>
                  <a:ext cx="8895970" cy="23696"/>
                </a:xfrm>
                <a:prstGeom prst="rect">
                  <a:avLst/>
                </a:prstGeom>
              </p:spPr>
            </p:pic>
          </p:grpSp>
          <p:grpSp>
            <p:nvGrpSpPr>
              <p:cNvPr id="1007" name="그룹 1007"/>
              <p:cNvGrpSpPr/>
              <p:nvPr/>
            </p:nvGrpSpPr>
            <p:grpSpPr>
              <a:xfrm>
                <a:off x="10348931" y="997613"/>
                <a:ext cx="171945" cy="171945"/>
                <a:chOff x="10348931" y="997613"/>
                <a:chExt cx="171945" cy="171945"/>
              </a:xfrm>
            </p:grpSpPr>
            <p:pic>
              <p:nvPicPr>
                <p:cNvPr id="20" name="Object 19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10348931" y="997613"/>
                  <a:ext cx="171945" cy="171945"/>
                </a:xfrm>
                <a:prstGeom prst="rect">
                  <a:avLst/>
                </a:prstGeom>
              </p:spPr>
            </p:pic>
          </p:grpSp>
        </p:grpSp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5576" y="928328"/>
              <a:ext cx="615692" cy="207959"/>
            </a:xfrm>
            <a:prstGeom prst="rect">
              <a:avLst/>
            </a:prstGeom>
          </p:spPr>
        </p:pic>
      </p:grpSp>
      <p:sp>
        <p:nvSpPr>
          <p:cNvPr id="4" name="직사각형 3"/>
          <p:cNvSpPr/>
          <p:nvPr/>
        </p:nvSpPr>
        <p:spPr>
          <a:xfrm>
            <a:off x="5088203" y="3144835"/>
            <a:ext cx="53467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구조 </a:t>
            </a:r>
            <a:r>
              <a:rPr lang="ko-KR" altLang="en-US" sz="28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설계</a:t>
            </a:r>
            <a:endParaRPr lang="en-US" altLang="ko-KR" sz="2800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8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주요 기능 설명</a:t>
            </a:r>
            <a:endParaRPr lang="en-US" altLang="ko-KR" sz="2800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8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플로우</a:t>
            </a:r>
            <a:r>
              <a:rPr lang="ko-KR" altLang="en-US" sz="28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차트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8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시연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246966" y="1612308"/>
            <a:ext cx="4212861" cy="4212861"/>
            <a:chOff x="2246966" y="1612308"/>
            <a:chExt cx="4212861" cy="42128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46966" y="1612308"/>
              <a:ext cx="4212861" cy="42128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84828" y="2304921"/>
            <a:ext cx="2827634" cy="2827634"/>
            <a:chOff x="784828" y="2304921"/>
            <a:chExt cx="2827634" cy="282763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4828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939580" y="2304921"/>
            <a:ext cx="2827634" cy="2827634"/>
            <a:chOff x="2939580" y="2304921"/>
            <a:chExt cx="2827634" cy="282763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39580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939580" y="2304921"/>
            <a:ext cx="2827634" cy="2827634"/>
            <a:chOff x="2939580" y="2304921"/>
            <a:chExt cx="2827634" cy="282763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39580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458943" y="3306710"/>
            <a:ext cx="1549924" cy="152070"/>
            <a:chOff x="8458943" y="3306710"/>
            <a:chExt cx="1549924" cy="15207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58943" y="3306710"/>
              <a:ext cx="1549924" cy="15207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3880332" y="3166392"/>
            <a:ext cx="36134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구조 설계</a:t>
            </a:r>
            <a:endParaRPr lang="ko-KR" altLang="en-US" sz="4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33690" y="717212"/>
            <a:ext cx="3609643" cy="6183185"/>
            <a:chOff x="-133690" y="717212"/>
            <a:chExt cx="3609643" cy="61831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33690" y="717212"/>
              <a:ext cx="3609643" cy="618318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89288" y="1426264"/>
            <a:ext cx="4573328" cy="4669204"/>
            <a:chOff x="1189288" y="1522140"/>
            <a:chExt cx="4573328" cy="457332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9288" y="1522140"/>
              <a:ext cx="4573328" cy="45733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71173" y="943925"/>
            <a:ext cx="10249704" cy="225633"/>
            <a:chOff x="271173" y="943925"/>
            <a:chExt cx="10249704" cy="225633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464102" y="997613"/>
              <a:ext cx="9056775" cy="171945"/>
              <a:chOff x="1464102" y="997613"/>
              <a:chExt cx="9056775" cy="171945"/>
            </a:xfrm>
          </p:grpSpPr>
          <p:grpSp>
            <p:nvGrpSpPr>
              <p:cNvPr id="1006" name="그룹 1006"/>
              <p:cNvGrpSpPr/>
              <p:nvPr/>
            </p:nvGrpSpPr>
            <p:grpSpPr>
              <a:xfrm>
                <a:off x="1464102" y="1059890"/>
                <a:ext cx="8895970" cy="23696"/>
                <a:chOff x="1464102" y="1059890"/>
                <a:chExt cx="8895970" cy="23696"/>
              </a:xfrm>
            </p:grpSpPr>
            <p:pic>
              <p:nvPicPr>
                <p:cNvPr id="16" name="Object 15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464102" y="1059890"/>
                  <a:ext cx="8895970" cy="23696"/>
                </a:xfrm>
                <a:prstGeom prst="rect">
                  <a:avLst/>
                </a:prstGeom>
              </p:spPr>
            </p:pic>
          </p:grpSp>
          <p:grpSp>
            <p:nvGrpSpPr>
              <p:cNvPr id="1007" name="그룹 1007"/>
              <p:cNvGrpSpPr/>
              <p:nvPr/>
            </p:nvGrpSpPr>
            <p:grpSpPr>
              <a:xfrm>
                <a:off x="10348931" y="997613"/>
                <a:ext cx="171945" cy="171945"/>
                <a:chOff x="10348931" y="997613"/>
                <a:chExt cx="171945" cy="171945"/>
              </a:xfrm>
            </p:grpSpPr>
            <p:pic>
              <p:nvPicPr>
                <p:cNvPr id="19" name="Object 18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0348931" y="997613"/>
                  <a:ext cx="171945" cy="171945"/>
                </a:xfrm>
                <a:prstGeom prst="rect">
                  <a:avLst/>
                </a:prstGeom>
              </p:spPr>
            </p:pic>
          </p:grpSp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5576" y="928328"/>
              <a:ext cx="615692" cy="20795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55576" y="126588"/>
            <a:ext cx="3737763" cy="152070"/>
            <a:chOff x="6105198" y="2002315"/>
            <a:chExt cx="3737763" cy="15207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05198" y="2002315"/>
              <a:ext cx="3737763" cy="15207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255576" y="276102"/>
            <a:ext cx="1547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마인드 맵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59" r="723"/>
          <a:stretch/>
        </p:blipFill>
        <p:spPr>
          <a:xfrm>
            <a:off x="250612" y="1369884"/>
            <a:ext cx="9985622" cy="5060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33690" y="717212"/>
            <a:ext cx="3609643" cy="6183185"/>
            <a:chOff x="-133690" y="717212"/>
            <a:chExt cx="3609643" cy="61831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33690" y="717212"/>
              <a:ext cx="3609643" cy="618318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71173" y="943925"/>
            <a:ext cx="10249704" cy="225633"/>
            <a:chOff x="271173" y="943925"/>
            <a:chExt cx="10249704" cy="225633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464102" y="997613"/>
              <a:ext cx="9056775" cy="171945"/>
              <a:chOff x="1464102" y="997613"/>
              <a:chExt cx="9056775" cy="171945"/>
            </a:xfrm>
          </p:grpSpPr>
          <p:grpSp>
            <p:nvGrpSpPr>
              <p:cNvPr id="1006" name="그룹 1006"/>
              <p:cNvGrpSpPr/>
              <p:nvPr/>
            </p:nvGrpSpPr>
            <p:grpSpPr>
              <a:xfrm>
                <a:off x="1464102" y="1059890"/>
                <a:ext cx="8895970" cy="23696"/>
                <a:chOff x="1464102" y="1059890"/>
                <a:chExt cx="8895970" cy="23696"/>
              </a:xfrm>
            </p:grpSpPr>
            <p:pic>
              <p:nvPicPr>
                <p:cNvPr id="16" name="Object 15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1464102" y="1059890"/>
                  <a:ext cx="8895970" cy="23696"/>
                </a:xfrm>
                <a:prstGeom prst="rect">
                  <a:avLst/>
                </a:prstGeom>
              </p:spPr>
            </p:pic>
          </p:grpSp>
          <p:grpSp>
            <p:nvGrpSpPr>
              <p:cNvPr id="1007" name="그룹 1007"/>
              <p:cNvGrpSpPr/>
              <p:nvPr/>
            </p:nvGrpSpPr>
            <p:grpSpPr>
              <a:xfrm>
                <a:off x="10348931" y="997613"/>
                <a:ext cx="171945" cy="171945"/>
                <a:chOff x="10348931" y="997613"/>
                <a:chExt cx="171945" cy="171945"/>
              </a:xfrm>
            </p:grpSpPr>
            <p:pic>
              <p:nvPicPr>
                <p:cNvPr id="19" name="Object 18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0348931" y="997613"/>
                  <a:ext cx="171945" cy="171945"/>
                </a:xfrm>
                <a:prstGeom prst="rect">
                  <a:avLst/>
                </a:prstGeom>
              </p:spPr>
            </p:pic>
          </p:grpSp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5576" y="928328"/>
              <a:ext cx="615692" cy="20795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55576" y="126588"/>
            <a:ext cx="3737763" cy="152070"/>
            <a:chOff x="6105198" y="2002315"/>
            <a:chExt cx="3737763" cy="15207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05198" y="2002315"/>
              <a:ext cx="3737763" cy="15207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255576" y="276102"/>
            <a:ext cx="50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표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95287" y="1415121"/>
            <a:ext cx="9144000" cy="46523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6427" y="1480039"/>
            <a:ext cx="9728151" cy="174690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6427" y="3520154"/>
            <a:ext cx="9728151" cy="239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73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246966" y="1612308"/>
            <a:ext cx="4212861" cy="4212861"/>
            <a:chOff x="2246966" y="1612308"/>
            <a:chExt cx="4212861" cy="42128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46966" y="1612308"/>
              <a:ext cx="4212861" cy="42128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84828" y="2304921"/>
            <a:ext cx="2827634" cy="2827634"/>
            <a:chOff x="784828" y="2304921"/>
            <a:chExt cx="2827634" cy="282763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4828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939580" y="2304921"/>
            <a:ext cx="2827634" cy="2827634"/>
            <a:chOff x="2939580" y="2304921"/>
            <a:chExt cx="2827634" cy="282763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39580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939580" y="2304921"/>
            <a:ext cx="2827634" cy="2827634"/>
            <a:chOff x="2939580" y="2304921"/>
            <a:chExt cx="2827634" cy="282763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39580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458943" y="3306710"/>
            <a:ext cx="1549924" cy="152070"/>
            <a:chOff x="8458943" y="3306710"/>
            <a:chExt cx="1549924" cy="15207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58943" y="3306710"/>
              <a:ext cx="1549924" cy="15207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3880332" y="3166392"/>
            <a:ext cx="31566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주요 기능 설명</a:t>
            </a:r>
            <a:endParaRPr lang="ko-KR" altLang="en-US" sz="4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218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7173495" y="689833"/>
            <a:ext cx="3609643" cy="6183185"/>
            <a:chOff x="7531230" y="772917"/>
            <a:chExt cx="3609643" cy="6183185"/>
          </a:xfrm>
        </p:grpSpPr>
        <p:pic>
          <p:nvPicPr>
            <p:cNvPr id="3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31230" y="772917"/>
              <a:ext cx="3609643" cy="6183185"/>
            </a:xfrm>
            <a:prstGeom prst="rect">
              <a:avLst/>
            </a:prstGeom>
          </p:spPr>
        </p:pic>
      </p:grpSp>
      <p:sp>
        <p:nvSpPr>
          <p:cNvPr id="51" name="직사각형 50"/>
          <p:cNvSpPr/>
          <p:nvPr/>
        </p:nvSpPr>
        <p:spPr>
          <a:xfrm>
            <a:off x="928687" y="1343025"/>
            <a:ext cx="8915400" cy="46284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578098" y="1919231"/>
            <a:ext cx="3737763" cy="152070"/>
            <a:chOff x="935833" y="2002315"/>
            <a:chExt cx="3737763" cy="152070"/>
          </a:xfrm>
        </p:grpSpPr>
        <p:pic>
          <p:nvPicPr>
            <p:cNvPr id="39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5833" y="2002315"/>
              <a:ext cx="3737763" cy="152070"/>
            </a:xfrm>
            <a:prstGeom prst="rect">
              <a:avLst/>
            </a:prstGeom>
          </p:spPr>
        </p:pic>
      </p:grpSp>
      <p:grpSp>
        <p:nvGrpSpPr>
          <p:cNvPr id="27" name="그룹 26"/>
          <p:cNvGrpSpPr/>
          <p:nvPr/>
        </p:nvGrpSpPr>
        <p:grpSpPr>
          <a:xfrm>
            <a:off x="90487" y="845244"/>
            <a:ext cx="10265300" cy="241230"/>
            <a:chOff x="255576" y="928328"/>
            <a:chExt cx="10265300" cy="241230"/>
          </a:xfrm>
        </p:grpSpPr>
        <p:grpSp>
          <p:nvGrpSpPr>
            <p:cNvPr id="28" name="그룹 27"/>
            <p:cNvGrpSpPr/>
            <p:nvPr/>
          </p:nvGrpSpPr>
          <p:grpSpPr>
            <a:xfrm>
              <a:off x="1464102" y="997613"/>
              <a:ext cx="9056774" cy="171945"/>
              <a:chOff x="1464102" y="997613"/>
              <a:chExt cx="9056774" cy="171945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1464102" y="1059890"/>
                <a:ext cx="8895970" cy="23696"/>
                <a:chOff x="1464102" y="1059890"/>
                <a:chExt cx="8895970" cy="23696"/>
              </a:xfrm>
            </p:grpSpPr>
            <p:pic>
              <p:nvPicPr>
                <p:cNvPr id="33" name="Object 20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464102" y="1059890"/>
                  <a:ext cx="8895970" cy="23696"/>
                </a:xfrm>
                <a:prstGeom prst="rect">
                  <a:avLst/>
                </a:prstGeom>
              </p:spPr>
            </p:pic>
          </p:grpSp>
          <p:grpSp>
            <p:nvGrpSpPr>
              <p:cNvPr id="31" name="그룹 30"/>
              <p:cNvGrpSpPr/>
              <p:nvPr/>
            </p:nvGrpSpPr>
            <p:grpSpPr>
              <a:xfrm>
                <a:off x="10348931" y="997613"/>
                <a:ext cx="171945" cy="171945"/>
                <a:chOff x="10348931" y="997613"/>
                <a:chExt cx="171945" cy="171945"/>
              </a:xfrm>
            </p:grpSpPr>
            <p:pic>
              <p:nvPicPr>
                <p:cNvPr id="32" name="Object 23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0348931" y="997613"/>
                  <a:ext cx="171945" cy="171945"/>
                </a:xfrm>
                <a:prstGeom prst="rect">
                  <a:avLst/>
                </a:prstGeom>
              </p:spPr>
            </p:pic>
          </p:grpSp>
        </p:grpSp>
        <p:pic>
          <p:nvPicPr>
            <p:cNvPr id="29" name="Object 2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5576" y="928328"/>
              <a:ext cx="615692" cy="207959"/>
            </a:xfrm>
            <a:prstGeom prst="rect">
              <a:avLst/>
            </a:prstGeom>
          </p:spPr>
        </p:pic>
      </p:grpSp>
      <p:sp>
        <p:nvSpPr>
          <p:cNvPr id="40" name="TextBox 39"/>
          <p:cNvSpPr txBox="1"/>
          <p:nvPr/>
        </p:nvSpPr>
        <p:spPr>
          <a:xfrm>
            <a:off x="1299013" y="11906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65479" y="1396011"/>
            <a:ext cx="1467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회원가입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48269" y="2124617"/>
            <a:ext cx="56541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아이디 중복 불가능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아이디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비밀번호 길이 체크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동일인물 가입 방지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주민번호 기준으로 판단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 값이 없을 때는 메시지를 띄우고 다시 입력 값을 받음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파일에 데이터 추가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565479" y="4467225"/>
            <a:ext cx="3737763" cy="152070"/>
            <a:chOff x="935833" y="2002315"/>
            <a:chExt cx="3737763" cy="152070"/>
          </a:xfrm>
        </p:grpSpPr>
        <p:pic>
          <p:nvPicPr>
            <p:cNvPr id="44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5833" y="2002315"/>
              <a:ext cx="3737763" cy="152070"/>
            </a:xfrm>
            <a:prstGeom prst="rect">
              <a:avLst/>
            </a:prstGeom>
          </p:spPr>
        </p:pic>
      </p:grpSp>
      <p:sp>
        <p:nvSpPr>
          <p:cNvPr id="47" name="TextBox 46"/>
          <p:cNvSpPr txBox="1"/>
          <p:nvPr/>
        </p:nvSpPr>
        <p:spPr>
          <a:xfrm>
            <a:off x="578098" y="3944005"/>
            <a:ext cx="25891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운영자 계정 생성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42654" y="4695825"/>
            <a:ext cx="898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 회원가입 메뉴에서는 운영자 가입이 불가능해서 운영자 계정을 생성하는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메소드를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생성함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405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7173495" y="689833"/>
            <a:ext cx="3609643" cy="6183185"/>
            <a:chOff x="7531230" y="772917"/>
            <a:chExt cx="3609643" cy="6183185"/>
          </a:xfrm>
        </p:grpSpPr>
        <p:pic>
          <p:nvPicPr>
            <p:cNvPr id="3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31230" y="772917"/>
              <a:ext cx="3609643" cy="6183185"/>
            </a:xfrm>
            <a:prstGeom prst="rect">
              <a:avLst/>
            </a:prstGeom>
          </p:spPr>
        </p:pic>
      </p:grpSp>
      <p:sp>
        <p:nvSpPr>
          <p:cNvPr id="51" name="직사각형 50"/>
          <p:cNvSpPr/>
          <p:nvPr/>
        </p:nvSpPr>
        <p:spPr>
          <a:xfrm>
            <a:off x="928687" y="1343025"/>
            <a:ext cx="8915400" cy="46284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578098" y="1919231"/>
            <a:ext cx="3737763" cy="152070"/>
            <a:chOff x="935833" y="2002315"/>
            <a:chExt cx="3737763" cy="152070"/>
          </a:xfrm>
        </p:grpSpPr>
        <p:pic>
          <p:nvPicPr>
            <p:cNvPr id="39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5833" y="2002315"/>
              <a:ext cx="3737763" cy="152070"/>
            </a:xfrm>
            <a:prstGeom prst="rect">
              <a:avLst/>
            </a:prstGeom>
          </p:spPr>
        </p:pic>
      </p:grpSp>
      <p:grpSp>
        <p:nvGrpSpPr>
          <p:cNvPr id="27" name="그룹 26"/>
          <p:cNvGrpSpPr/>
          <p:nvPr/>
        </p:nvGrpSpPr>
        <p:grpSpPr>
          <a:xfrm>
            <a:off x="90487" y="845244"/>
            <a:ext cx="10265300" cy="241230"/>
            <a:chOff x="255576" y="928328"/>
            <a:chExt cx="10265300" cy="241230"/>
          </a:xfrm>
        </p:grpSpPr>
        <p:grpSp>
          <p:nvGrpSpPr>
            <p:cNvPr id="28" name="그룹 27"/>
            <p:cNvGrpSpPr/>
            <p:nvPr/>
          </p:nvGrpSpPr>
          <p:grpSpPr>
            <a:xfrm>
              <a:off x="1464102" y="997613"/>
              <a:ext cx="9056774" cy="171945"/>
              <a:chOff x="1464102" y="997613"/>
              <a:chExt cx="9056774" cy="171945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1464102" y="1059890"/>
                <a:ext cx="8895970" cy="23696"/>
                <a:chOff x="1464102" y="1059890"/>
                <a:chExt cx="8895970" cy="23696"/>
              </a:xfrm>
            </p:grpSpPr>
            <p:pic>
              <p:nvPicPr>
                <p:cNvPr id="33" name="Object 20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464102" y="1059890"/>
                  <a:ext cx="8895970" cy="23696"/>
                </a:xfrm>
                <a:prstGeom prst="rect">
                  <a:avLst/>
                </a:prstGeom>
              </p:spPr>
            </p:pic>
          </p:grpSp>
          <p:grpSp>
            <p:nvGrpSpPr>
              <p:cNvPr id="31" name="그룹 30"/>
              <p:cNvGrpSpPr/>
              <p:nvPr/>
            </p:nvGrpSpPr>
            <p:grpSpPr>
              <a:xfrm>
                <a:off x="10348931" y="997613"/>
                <a:ext cx="171945" cy="171945"/>
                <a:chOff x="10348931" y="997613"/>
                <a:chExt cx="171945" cy="171945"/>
              </a:xfrm>
            </p:grpSpPr>
            <p:pic>
              <p:nvPicPr>
                <p:cNvPr id="32" name="Object 23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0348931" y="997613"/>
                  <a:ext cx="171945" cy="171945"/>
                </a:xfrm>
                <a:prstGeom prst="rect">
                  <a:avLst/>
                </a:prstGeom>
              </p:spPr>
            </p:pic>
          </p:grpSp>
        </p:grpSp>
        <p:pic>
          <p:nvPicPr>
            <p:cNvPr id="29" name="Object 2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5576" y="928328"/>
              <a:ext cx="615692" cy="207959"/>
            </a:xfrm>
            <a:prstGeom prst="rect">
              <a:avLst/>
            </a:prstGeom>
          </p:spPr>
        </p:pic>
      </p:grpSp>
      <p:sp>
        <p:nvSpPr>
          <p:cNvPr id="40" name="TextBox 39"/>
          <p:cNvSpPr txBox="1"/>
          <p:nvPr/>
        </p:nvSpPr>
        <p:spPr>
          <a:xfrm>
            <a:off x="1299013" y="11906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65479" y="1396011"/>
            <a:ext cx="1226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글 작성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48269" y="2124617"/>
            <a:ext cx="6474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 값이 없을 때 메시지 표시 후 다시 입력 값을 받음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 된 아이디가 운영자 계정이 아니라면 공지를 작성할 수 없음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글 작성 시 조회수와 추천 수는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시작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 된 글 데이터를 게시 글 파일에 추가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578098" y="4304187"/>
            <a:ext cx="3737763" cy="152070"/>
            <a:chOff x="935833" y="2002315"/>
            <a:chExt cx="3737763" cy="152070"/>
          </a:xfrm>
        </p:grpSpPr>
        <p:pic>
          <p:nvPicPr>
            <p:cNvPr id="18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5833" y="2002315"/>
              <a:ext cx="3737763" cy="152070"/>
            </a:xfrm>
            <a:prstGeom prst="rect">
              <a:avLst/>
            </a:prstGeom>
          </p:spPr>
        </p:pic>
      </p:grpSp>
      <p:sp>
        <p:nvSpPr>
          <p:cNvPr id="19" name="TextBox 18"/>
          <p:cNvSpPr txBox="1"/>
          <p:nvPr/>
        </p:nvSpPr>
        <p:spPr>
          <a:xfrm>
            <a:off x="565479" y="3780967"/>
            <a:ext cx="1947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글 상세 조회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8269" y="4509573"/>
            <a:ext cx="68339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글 번호를 입력 받아서 글의 상세 내용을 조회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자신이 작성한 글이라면 글 수정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 메뉴를 보여줌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 된 아이디가 운영자 계정이라면 블라인드 메뉴를 추가로 보여줌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274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7173495" y="689833"/>
            <a:ext cx="3609643" cy="6183185"/>
            <a:chOff x="7531230" y="772917"/>
            <a:chExt cx="3609643" cy="6183185"/>
          </a:xfrm>
        </p:grpSpPr>
        <p:pic>
          <p:nvPicPr>
            <p:cNvPr id="3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31230" y="772917"/>
              <a:ext cx="3609643" cy="6183185"/>
            </a:xfrm>
            <a:prstGeom prst="rect">
              <a:avLst/>
            </a:prstGeom>
          </p:spPr>
        </p:pic>
      </p:grpSp>
      <p:sp>
        <p:nvSpPr>
          <p:cNvPr id="51" name="직사각형 50"/>
          <p:cNvSpPr/>
          <p:nvPr/>
        </p:nvSpPr>
        <p:spPr>
          <a:xfrm>
            <a:off x="928687" y="1343025"/>
            <a:ext cx="8915400" cy="46284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578098" y="2399645"/>
            <a:ext cx="3737763" cy="152070"/>
            <a:chOff x="935833" y="2002315"/>
            <a:chExt cx="3737763" cy="152070"/>
          </a:xfrm>
        </p:grpSpPr>
        <p:pic>
          <p:nvPicPr>
            <p:cNvPr id="39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5833" y="2002315"/>
              <a:ext cx="3737763" cy="152070"/>
            </a:xfrm>
            <a:prstGeom prst="rect">
              <a:avLst/>
            </a:prstGeom>
          </p:spPr>
        </p:pic>
      </p:grpSp>
      <p:grpSp>
        <p:nvGrpSpPr>
          <p:cNvPr id="27" name="그룹 26"/>
          <p:cNvGrpSpPr/>
          <p:nvPr/>
        </p:nvGrpSpPr>
        <p:grpSpPr>
          <a:xfrm>
            <a:off x="90487" y="845244"/>
            <a:ext cx="10265300" cy="241230"/>
            <a:chOff x="255576" y="928328"/>
            <a:chExt cx="10265300" cy="241230"/>
          </a:xfrm>
        </p:grpSpPr>
        <p:grpSp>
          <p:nvGrpSpPr>
            <p:cNvPr id="28" name="그룹 27"/>
            <p:cNvGrpSpPr/>
            <p:nvPr/>
          </p:nvGrpSpPr>
          <p:grpSpPr>
            <a:xfrm>
              <a:off x="1464102" y="997613"/>
              <a:ext cx="9056774" cy="171945"/>
              <a:chOff x="1464102" y="997613"/>
              <a:chExt cx="9056774" cy="171945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1464102" y="1059890"/>
                <a:ext cx="8895970" cy="23696"/>
                <a:chOff x="1464102" y="1059890"/>
                <a:chExt cx="8895970" cy="23696"/>
              </a:xfrm>
            </p:grpSpPr>
            <p:pic>
              <p:nvPicPr>
                <p:cNvPr id="33" name="Object 20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464102" y="1059890"/>
                  <a:ext cx="8895970" cy="23696"/>
                </a:xfrm>
                <a:prstGeom prst="rect">
                  <a:avLst/>
                </a:prstGeom>
              </p:spPr>
            </p:pic>
          </p:grpSp>
          <p:grpSp>
            <p:nvGrpSpPr>
              <p:cNvPr id="31" name="그룹 30"/>
              <p:cNvGrpSpPr/>
              <p:nvPr/>
            </p:nvGrpSpPr>
            <p:grpSpPr>
              <a:xfrm>
                <a:off x="10348931" y="997613"/>
                <a:ext cx="171945" cy="171945"/>
                <a:chOff x="10348931" y="997613"/>
                <a:chExt cx="171945" cy="171945"/>
              </a:xfrm>
            </p:grpSpPr>
            <p:pic>
              <p:nvPicPr>
                <p:cNvPr id="32" name="Object 23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0348931" y="997613"/>
                  <a:ext cx="171945" cy="171945"/>
                </a:xfrm>
                <a:prstGeom prst="rect">
                  <a:avLst/>
                </a:prstGeom>
              </p:spPr>
            </p:pic>
          </p:grpSp>
        </p:grpSp>
        <p:pic>
          <p:nvPicPr>
            <p:cNvPr id="29" name="Object 2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5576" y="928328"/>
              <a:ext cx="615692" cy="207959"/>
            </a:xfrm>
            <a:prstGeom prst="rect">
              <a:avLst/>
            </a:prstGeom>
          </p:spPr>
        </p:pic>
      </p:grpSp>
      <p:sp>
        <p:nvSpPr>
          <p:cNvPr id="40" name="TextBox 39"/>
          <p:cNvSpPr txBox="1"/>
          <p:nvPr/>
        </p:nvSpPr>
        <p:spPr>
          <a:xfrm>
            <a:off x="1299013" y="11906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65479" y="1876425"/>
            <a:ext cx="2188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베스트 게시물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48269" y="2605031"/>
            <a:ext cx="5974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전체 게시물에서 조회순으로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개를 순서대로 조회하는 기능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578098" y="4457045"/>
            <a:ext cx="3737763" cy="152070"/>
            <a:chOff x="935833" y="2002315"/>
            <a:chExt cx="3737763" cy="152070"/>
          </a:xfrm>
        </p:grpSpPr>
        <p:pic>
          <p:nvPicPr>
            <p:cNvPr id="18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5833" y="2002315"/>
              <a:ext cx="3737763" cy="152070"/>
            </a:xfrm>
            <a:prstGeom prst="rect">
              <a:avLst/>
            </a:prstGeom>
          </p:spPr>
        </p:pic>
      </p:grpSp>
      <p:sp>
        <p:nvSpPr>
          <p:cNvPr id="19" name="TextBox 18"/>
          <p:cNvSpPr txBox="1"/>
          <p:nvPr/>
        </p:nvSpPr>
        <p:spPr>
          <a:xfrm>
            <a:off x="565479" y="3933825"/>
            <a:ext cx="49680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댓글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게시 글 블라인드 메뉴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8269" y="4662431"/>
            <a:ext cx="9382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 된 계정이 운영자 계정일 때만 보여지는 메뉴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블라인드 된 회원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댓글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게시 글을 모두 조회하고 값을 입력 받아서 해당 값의 블라인드를 해제 시킴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281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189</Words>
  <Application>Microsoft Office PowerPoint</Application>
  <PresentationFormat>사용자 지정</PresentationFormat>
  <Paragraphs>37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?? ??</vt:lpstr>
      <vt:lpstr>나눔바른고딕</vt:lpstr>
      <vt:lpstr>나눔스퀘어_ac Bold</vt:lpstr>
      <vt:lpstr>배달의민족 도현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user</cp:lastModifiedBy>
  <cp:revision>22</cp:revision>
  <dcterms:created xsi:type="dcterms:W3CDTF">2022-11-14T15:26:29Z</dcterms:created>
  <dcterms:modified xsi:type="dcterms:W3CDTF">2022-11-16T02:38:18Z</dcterms:modified>
</cp:coreProperties>
</file>