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2" r:id="rId8"/>
    <p:sldId id="263" r:id="rId9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46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0.png"/><Relationship Id="rId7" Type="http://schemas.openxmlformats.org/officeDocument/2006/relationships/image" Target="../media/image17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20930" y="227588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96312" y="3324225"/>
            <a:ext cx="1549924" cy="152070"/>
            <a:chOff x="8458943" y="3306710"/>
            <a:chExt cx="1549924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8943" y="3306710"/>
              <a:ext cx="1549924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879340" y="3090357"/>
            <a:ext cx="4025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MINI PROJECT </a:t>
            </a:r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게시판</a:t>
            </a:r>
            <a:endParaRPr lang="en-US" altLang="ko-KR" sz="32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77087" y="5144085"/>
            <a:ext cx="24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발표자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박진희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1610" y="1545664"/>
            <a:ext cx="4470577" cy="4470577"/>
            <a:chOff x="-121610" y="1545664"/>
            <a:chExt cx="4470577" cy="44705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1610" y="1545664"/>
              <a:ext cx="4470577" cy="447057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2406" y="2557441"/>
            <a:ext cx="2939850" cy="24674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049249" y="4517815"/>
            <a:ext cx="1126906" cy="152070"/>
            <a:chOff x="2049249" y="4517815"/>
            <a:chExt cx="1126906" cy="15207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9249" y="4517815"/>
              <a:ext cx="1126906" cy="1520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64963" y="2496861"/>
            <a:ext cx="2305758" cy="2305758"/>
            <a:chOff x="-564963" y="2496861"/>
            <a:chExt cx="2305758" cy="23057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64963" y="2496861"/>
              <a:ext cx="2305758" cy="23057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1173" y="943925"/>
            <a:ext cx="10249704" cy="225633"/>
            <a:chOff x="271173" y="943925"/>
            <a:chExt cx="10249704" cy="2256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5088203" y="3144835"/>
            <a:ext cx="53467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구조 설계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시현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458943" y="3306710"/>
            <a:ext cx="1549924" cy="152070"/>
            <a:chOff x="8458943" y="3306710"/>
            <a:chExt cx="1549924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8943" y="3306710"/>
              <a:ext cx="1549924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880332" y="3166392"/>
            <a:ext cx="3613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구조 설계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3690" y="717212"/>
            <a:ext cx="3609643" cy="6183185"/>
            <a:chOff x="-133690" y="717212"/>
            <a:chExt cx="3609643" cy="618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3690" y="717212"/>
              <a:ext cx="3609643" cy="61831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9288" y="1426264"/>
            <a:ext cx="4573328" cy="4669204"/>
            <a:chOff x="1189288" y="1522140"/>
            <a:chExt cx="4573328" cy="45733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9288" y="1522140"/>
              <a:ext cx="4573328" cy="45733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1173" y="943925"/>
            <a:ext cx="10249704" cy="225633"/>
            <a:chOff x="271173" y="943925"/>
            <a:chExt cx="10249704" cy="2256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55576" y="126588"/>
            <a:ext cx="3737763" cy="152070"/>
            <a:chOff x="6105198" y="2002315"/>
            <a:chExt cx="3737763" cy="15207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05198" y="2002315"/>
              <a:ext cx="3737763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55576" y="276102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마인드 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9" r="723"/>
          <a:stretch/>
        </p:blipFill>
        <p:spPr>
          <a:xfrm>
            <a:off x="250612" y="1369884"/>
            <a:ext cx="9985622" cy="50602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3690" y="717212"/>
            <a:ext cx="3609643" cy="6183185"/>
            <a:chOff x="-133690" y="717212"/>
            <a:chExt cx="3609643" cy="618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3690" y="717212"/>
              <a:ext cx="3609643" cy="61831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1173" y="943925"/>
            <a:ext cx="10249704" cy="225633"/>
            <a:chOff x="271173" y="943925"/>
            <a:chExt cx="10249704" cy="2256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55576" y="126588"/>
            <a:ext cx="3737763" cy="152070"/>
            <a:chOff x="6105198" y="2002315"/>
            <a:chExt cx="3737763" cy="15207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05198" y="2002315"/>
              <a:ext cx="3737763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55576" y="276102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287" y="1415121"/>
            <a:ext cx="9144000" cy="4652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427" y="1480039"/>
            <a:ext cx="9728151" cy="17469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427" y="3520154"/>
            <a:ext cx="9728151" cy="239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3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458943" y="3306710"/>
            <a:ext cx="1549924" cy="152070"/>
            <a:chOff x="8458943" y="3306710"/>
            <a:chExt cx="1549924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8943" y="3306710"/>
              <a:ext cx="1549924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880332" y="3166392"/>
            <a:ext cx="1098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시현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218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35833" y="2002315"/>
            <a:ext cx="3737763" cy="152070"/>
            <a:chOff x="935833" y="2002315"/>
            <a:chExt cx="3737763" cy="15207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1173" y="943925"/>
            <a:ext cx="10249704" cy="225633"/>
            <a:chOff x="271173" y="943925"/>
            <a:chExt cx="10249704" cy="22563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10" name="Object 9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09758" y="1612308"/>
            <a:ext cx="4212861" cy="4212861"/>
            <a:chOff x="6809758" y="1612308"/>
            <a:chExt cx="4212861" cy="421286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09758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347619" y="2304921"/>
            <a:ext cx="2827634" cy="2827634"/>
            <a:chOff x="5347619" y="2304921"/>
            <a:chExt cx="2827634" cy="282763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47619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502371" y="2304921"/>
            <a:ext cx="2827634" cy="2827634"/>
            <a:chOff x="7502371" y="2304921"/>
            <a:chExt cx="2827634" cy="282763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02371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502371" y="2304921"/>
            <a:ext cx="2827634" cy="2827634"/>
            <a:chOff x="7502371" y="2304921"/>
            <a:chExt cx="2827634" cy="282763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02371" y="2304921"/>
              <a:ext cx="2827634" cy="28276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CCD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53131" y="2869202"/>
            <a:ext cx="3525214" cy="132975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879080" y="3306710"/>
            <a:ext cx="2097571" cy="152070"/>
            <a:chOff x="7879080" y="3306710"/>
            <a:chExt cx="2097571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79080" y="3306710"/>
              <a:ext cx="2097571" cy="1520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17</Words>
  <Application>Microsoft Office PowerPoint</Application>
  <PresentationFormat>사용자 지정</PresentationFormat>
  <Paragraphs>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?? ??</vt:lpstr>
      <vt:lpstr>나눔바른고딕</vt:lpstr>
      <vt:lpstr>나눔스퀘어_ac Bold</vt:lpstr>
      <vt:lpstr>배달의민족 도현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7</cp:revision>
  <dcterms:created xsi:type="dcterms:W3CDTF">2022-11-14T15:26:29Z</dcterms:created>
  <dcterms:modified xsi:type="dcterms:W3CDTF">2022-11-15T04:11:29Z</dcterms:modified>
</cp:coreProperties>
</file>