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Mecanismos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Básicos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Segurança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</a:t>
            </a:r>
            <a:r>
              <a:rPr lang="en-US" sz="2200" dirty="0"/>
              <a:t>. </a:t>
            </a:r>
            <a:r>
              <a:rPr lang="en-US" sz="2200" dirty="0" err="1" smtClean="0"/>
              <a:t>Enquadramento</a:t>
            </a:r>
            <a:r>
              <a:rPr lang="en-US" sz="2200" dirty="0" smtClean="0"/>
              <a:t> e </a:t>
            </a:r>
            <a:r>
              <a:rPr lang="en-US" sz="2200" dirty="0" err="1" smtClean="0"/>
              <a:t>Protec</a:t>
            </a:r>
            <a:r>
              <a:rPr lang="en-US" sz="2200" dirty="0" err="1" smtClean="0"/>
              <a:t>ção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10573</TotalTime>
  <Words>110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Mecanismos Básicos de Segurança   Parte I. Enquadramento e Protecção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3269</cp:revision>
  <cp:lastPrinted>2018-09-21T17:49:28Z</cp:lastPrinted>
  <dcterms:created xsi:type="dcterms:W3CDTF">2012-05-28T08:58:25Z</dcterms:created>
  <dcterms:modified xsi:type="dcterms:W3CDTF">2019-07-05T13:24:43Z</dcterms:modified>
</cp:coreProperties>
</file>