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1414" r:id="rId3"/>
    <p:sldId id="1413" r:id="rId4"/>
    <p:sldId id="1404" r:id="rId5"/>
    <p:sldId id="1405" r:id="rId6"/>
    <p:sldId id="1412" r:id="rId7"/>
    <p:sldId id="1410" r:id="rId8"/>
    <p:sldId id="1411" r:id="rId9"/>
    <p:sldId id="1406" r:id="rId10"/>
    <p:sldId id="1407" r:id="rId11"/>
    <p:sldId id="140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6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163CFF"/>
    <a:srgbClr val="FF00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81625" autoAdjust="0"/>
  </p:normalViewPr>
  <p:slideViewPr>
    <p:cSldViewPr snapToObjects="1">
      <p:cViewPr varScale="1">
        <p:scale>
          <a:sx n="106" d="100"/>
          <a:sy n="106" d="100"/>
        </p:scale>
        <p:origin x="2088" y="168"/>
      </p:cViewPr>
      <p:guideLst>
        <p:guide orient="horz" pos="3376"/>
        <p:guide pos="1008"/>
      </p:guideLst>
    </p:cSldViewPr>
  </p:slideViewPr>
  <p:outlineViewPr>
    <p:cViewPr>
      <p:scale>
        <a:sx n="33" d="100"/>
        <a:sy n="33" d="100"/>
      </p:scale>
      <p:origin x="0" y="6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3694-7D96-9E45-85C8-90270390A1DD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8221-F2C9-654C-830A-B6CAD13067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7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5419D-BD0B-A741-A559-F9EA484ADA67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217E-CD0F-B146-A013-B9F5B8025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8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C054-EFBD-43D3-92B8-4D3BFE9C8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9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19"/>
            <a:ext cx="9144000" cy="2748519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0801" y="1295400"/>
            <a:ext cx="6212858" cy="3315310"/>
          </a:xfrm>
          <a:prstGeom prst="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90800" y="4725308"/>
            <a:ext cx="6212857" cy="1326074"/>
          </a:xfrm>
          <a:prstGeom prst="rect">
            <a:avLst/>
          </a:prstGeom>
          <a:solidFill>
            <a:srgbClr val="FFFFFF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1523999"/>
            <a:ext cx="5939067" cy="2895601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4828033"/>
            <a:ext cx="5939067" cy="110194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4" y="5458255"/>
            <a:ext cx="1883372" cy="1186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5080"/>
            <a:ext cx="3782568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6" y="228600"/>
            <a:ext cx="1725208" cy="108663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AFC06C6-5388-EF48-9B75-F2C2BBFC0E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/>
  <p:txStyles>
    <p:titleStyle>
      <a:lvl1pPr algn="r" rtl="0" eaLnBrk="1" latinLnBrk="0" hangingPunct="1">
        <a:spcBef>
          <a:spcPct val="0"/>
        </a:spcBef>
        <a:buNone/>
        <a:defRPr kumimoji="0" sz="28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w Cen MT"/>
          <a:ea typeface="+mn-ea"/>
          <a:cs typeface="Tw Cen MT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Tw Cen MT"/>
          <a:ea typeface="+mn-ea"/>
          <a:cs typeface="Tw Cen MT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w Cen MT"/>
          <a:ea typeface="+mn-ea"/>
          <a:cs typeface="Tw Cen MT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w Cen MT"/>
          <a:ea typeface="+mn-ea"/>
          <a:cs typeface="Tw Cen MT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w Cen MT"/>
          <a:ea typeface="+mn-ea"/>
          <a:cs typeface="Tw Cen MT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0"/>
            <a:ext cx="5712981" cy="195878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Buffer Overflows</a:t>
            </a:r>
            <a:br>
              <a:rPr lang="en-US" sz="3600" b="1" dirty="0" smtClean="0">
                <a:latin typeface="Arial"/>
                <a:cs typeface="Arial"/>
              </a:rPr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> </a:t>
            </a:r>
            <a:r>
              <a:rPr lang="en-US" sz="2200" dirty="0" smtClean="0"/>
              <a:t>Parte II. </a:t>
            </a:r>
            <a:r>
              <a:rPr lang="en-US" sz="2200" dirty="0" err="1" smtClean="0"/>
              <a:t>Vulnerabilidades</a:t>
            </a:r>
            <a:endParaRPr lang="en-US" sz="22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779502"/>
            <a:ext cx="5391747" cy="121994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err="1" smtClean="0">
                <a:solidFill>
                  <a:srgbClr val="7F7F7F"/>
                </a:solidFill>
                <a:latin typeface="Arial"/>
                <a:cs typeface="Arial"/>
              </a:rPr>
              <a:t>Segurança</a:t>
            </a:r>
            <a:r>
              <a:rPr lang="en-US" sz="2800" dirty="0" smtClean="0">
                <a:solidFill>
                  <a:srgbClr val="7F7F7F"/>
                </a:solidFill>
                <a:latin typeface="Arial"/>
                <a:cs typeface="Arial"/>
              </a:rPr>
              <a:t> de Software</a:t>
            </a:r>
            <a:endParaRPr lang="en-US" sz="28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 err="1" smtClean="0">
                <a:solidFill>
                  <a:srgbClr val="7F7F7F"/>
                </a:solidFill>
                <a:latin typeface="Arial"/>
                <a:cs typeface="Arial"/>
              </a:rPr>
              <a:t>Julho</a:t>
            </a:r>
            <a:r>
              <a:rPr lang="en-US" sz="2200" dirty="0" smtClean="0">
                <a:solidFill>
                  <a:srgbClr val="7F7F7F"/>
                </a:solidFill>
                <a:latin typeface="Arial"/>
                <a:cs typeface="Arial"/>
              </a:rPr>
              <a:t> 2019</a:t>
            </a:r>
            <a:endParaRPr lang="en-US" sz="22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Nuno Santos</a:t>
            </a:r>
            <a:endParaRPr lang="en-US" sz="17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endParaRPr lang="en-US" sz="21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2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r>
              <a:rPr lang="en-US" dirty="0" smtClean="0"/>
              <a:t> principal</a:t>
            </a:r>
            <a:endParaRPr lang="en-US" dirty="0"/>
          </a:p>
          <a:p>
            <a:pPr lvl="1"/>
            <a:r>
              <a:rPr lang="en-US" dirty="0" smtClean="0"/>
              <a:t>[Correia17] </a:t>
            </a:r>
            <a:r>
              <a:rPr lang="en-US" dirty="0" err="1" smtClean="0"/>
              <a:t>Capítulo</a:t>
            </a:r>
            <a:r>
              <a:rPr lang="en-US" dirty="0" smtClean="0"/>
              <a:t> X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1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 aula </a:t>
            </a:r>
            <a:r>
              <a:rPr lang="en-US" dirty="0" err="1" smtClean="0"/>
              <a:t>passada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para </a:t>
            </a:r>
            <a:r>
              <a:rPr lang="en-US" dirty="0" err="1" smtClean="0"/>
              <a:t>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4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0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572000"/>
          </a:xfrm>
        </p:spPr>
        <p:txBody>
          <a:bodyPr>
            <a:normAutofit/>
          </a:bodyPr>
          <a:lstStyle/>
          <a:p>
            <a:pPr lvl="4"/>
            <a:endParaRPr lang="en-US" dirty="0"/>
          </a:p>
          <a:p>
            <a:r>
              <a:rPr lang="pt-PT" dirty="0" smtClean="0"/>
              <a:t>Conclusão</a:t>
            </a:r>
            <a:endParaRPr lang="pt-PT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7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tos_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santos_theme.thmx</Template>
  <TotalTime>10573</TotalTime>
  <Words>108</Words>
  <Application>Microsoft Macintosh PowerPoint</Application>
  <PresentationFormat>On-screen Show (4:3)</PresentationFormat>
  <Paragraphs>52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Gill Sans MT</vt:lpstr>
      <vt:lpstr>Tw Cen MT</vt:lpstr>
      <vt:lpstr>Wingdings</vt:lpstr>
      <vt:lpstr>Wingdings 3</vt:lpstr>
      <vt:lpstr>Arial</vt:lpstr>
      <vt:lpstr>santos_theme</vt:lpstr>
      <vt:lpstr>Buffer Overflows   Parte II. Vulnerabilidades</vt:lpstr>
      <vt:lpstr>Na aula passada</vt:lpstr>
      <vt:lpstr>Nesta aula</vt:lpstr>
      <vt:lpstr>Plano para esta aula</vt:lpstr>
      <vt:lpstr>Mecanismos de segurança nos sistemas operativos</vt:lpstr>
      <vt:lpstr>PowerPoint Presentation</vt:lpstr>
      <vt:lpstr>Mecanismos de segurança nas linguagens de programação</vt:lpstr>
      <vt:lpstr>PowerPoint Presentation</vt:lpstr>
      <vt:lpstr>Conclusões</vt:lpstr>
      <vt:lpstr>Referências</vt:lpstr>
      <vt:lpstr>Próxima aula</vt:lpstr>
    </vt:vector>
  </TitlesOfParts>
  <Company>MPI-SWS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Policy-Sealed Data: A New Abstraction for Building Trusted Cloud Services</dc:title>
  <dc:creator>Nuno Santos</dc:creator>
  <cp:lastModifiedBy>Microsoft Office User</cp:lastModifiedBy>
  <cp:revision>3272</cp:revision>
  <cp:lastPrinted>2018-09-21T17:49:28Z</cp:lastPrinted>
  <dcterms:created xsi:type="dcterms:W3CDTF">2012-05-28T08:58:25Z</dcterms:created>
  <dcterms:modified xsi:type="dcterms:W3CDTF">2019-07-05T13:30:10Z</dcterms:modified>
</cp:coreProperties>
</file>