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Auditoria e Teste de Software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</a:t>
            </a:r>
            <a:r>
              <a:rPr lang="en-US" sz="2200" dirty="0" smtClean="0"/>
              <a:t>III</a:t>
            </a:r>
            <a:r>
              <a:rPr lang="en-US" sz="2200" dirty="0" smtClean="0"/>
              <a:t>.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écnicas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Protecção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111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Auditoria e Teste de Software   Parte III. Técnicas de Protecção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3273</cp:revision>
  <cp:lastPrinted>2018-09-21T17:49:28Z</cp:lastPrinted>
  <dcterms:created xsi:type="dcterms:W3CDTF">2012-05-28T08:58:25Z</dcterms:created>
  <dcterms:modified xsi:type="dcterms:W3CDTF">2019-07-05T13:31:40Z</dcterms:modified>
</cp:coreProperties>
</file>