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373" r:id="rId1"/>
  </p:sldMasterIdLst>
  <p:notesMasterIdLst>
    <p:notesMasterId r:id="rId13"/>
  </p:notesMasterIdLst>
  <p:handoutMasterIdLst>
    <p:handoutMasterId r:id="rId14"/>
  </p:handoutMasterIdLst>
  <p:sldIdLst>
    <p:sldId id="256" r:id="rId2"/>
    <p:sldId id="1414" r:id="rId3"/>
    <p:sldId id="1413" r:id="rId4"/>
    <p:sldId id="1404" r:id="rId5"/>
    <p:sldId id="1405" r:id="rId6"/>
    <p:sldId id="1412" r:id="rId7"/>
    <p:sldId id="1410" r:id="rId8"/>
    <p:sldId id="1411" r:id="rId9"/>
    <p:sldId id="1406" r:id="rId10"/>
    <p:sldId id="1407" r:id="rId11"/>
    <p:sldId id="140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76">
          <p15:clr>
            <a:srgbClr val="A4A3A4"/>
          </p15:clr>
        </p15:guide>
        <p15:guide id="2" pos="10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163CFF"/>
    <a:srgbClr val="FF000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1" autoAdjust="0"/>
    <p:restoredTop sz="81625" autoAdjust="0"/>
  </p:normalViewPr>
  <p:slideViewPr>
    <p:cSldViewPr snapToObjects="1">
      <p:cViewPr varScale="1">
        <p:scale>
          <a:sx n="106" d="100"/>
          <a:sy n="106" d="100"/>
        </p:scale>
        <p:origin x="2088" y="168"/>
      </p:cViewPr>
      <p:guideLst>
        <p:guide orient="horz" pos="3376"/>
        <p:guide pos="1008"/>
      </p:guideLst>
    </p:cSldViewPr>
  </p:slideViewPr>
  <p:outlineViewPr>
    <p:cViewPr>
      <p:scale>
        <a:sx n="33" d="100"/>
        <a:sy n="33" d="100"/>
      </p:scale>
      <p:origin x="0" y="64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19" d="100"/>
        <a:sy n="21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33694-7D96-9E45-85C8-90270390A1DD}" type="datetimeFigureOut">
              <a:rPr lang="en-US" smtClean="0"/>
              <a:t>7/5/19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18221-F2C9-654C-830A-B6CAD13067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673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5419D-BD0B-A741-A559-F9EA484ADA67}" type="datetimeFigureOut">
              <a:rPr lang="en-US" smtClean="0"/>
              <a:t>7/5/19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0217E-CD0F-B146-A013-B9F5B80256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093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0217E-CD0F-B146-A013-B9F5B80256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66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0217E-CD0F-B146-A013-B9F5B80256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687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EC054-EFBD-43D3-92B8-4D3BFE9C81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4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0217E-CD0F-B146-A013-B9F5B802566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799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19"/>
            <a:ext cx="9144000" cy="2748519"/>
          </a:xfrm>
          <a:prstGeom prst="rect">
            <a:avLst/>
          </a:prstGeom>
        </p:spPr>
      </p:pic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 algn="ctr">
              <a:defRPr sz="1400">
                <a:latin typeface="Arial"/>
                <a:cs typeface="Arial"/>
              </a:defRPr>
            </a:lvl1pPr>
          </a:lstStyle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>
            <a:lvl1pPr algn="ctr"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2AA957AF-53C0-420B-9C2D-77DB141656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590801" y="1295400"/>
            <a:ext cx="6212858" cy="3315310"/>
          </a:xfrm>
          <a:prstGeom prst="rect">
            <a:avLst/>
          </a:prstGeom>
          <a:solidFill>
            <a:schemeClr val="bg1"/>
          </a:solidFill>
          <a:ln w="19050" cap="rnd" cmpd="sng" algn="ctr">
            <a:solidFill>
              <a:schemeClr val="tx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590800" y="4725308"/>
            <a:ext cx="6212857" cy="1326074"/>
          </a:xfrm>
          <a:prstGeom prst="rect">
            <a:avLst/>
          </a:prstGeom>
          <a:solidFill>
            <a:srgbClr val="FFFFFF"/>
          </a:solidFill>
          <a:ln w="19050" cap="rnd" cmpd="sng" algn="ctr">
            <a:solidFill>
              <a:schemeClr val="tx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743200" y="1523999"/>
            <a:ext cx="5939067" cy="2895601"/>
          </a:xfrm>
        </p:spPr>
        <p:txBody>
          <a:bodyPr anchor="t" anchorCtr="0"/>
          <a:lstStyle>
            <a:lvl1pPr algn="ctr">
              <a:defRPr sz="32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743200" y="4828033"/>
            <a:ext cx="5939067" cy="1101948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34" y="5458255"/>
            <a:ext cx="1883372" cy="11862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467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6" y="308399"/>
            <a:ext cx="1105284" cy="6961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5080"/>
            <a:ext cx="3782568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96" y="228600"/>
            <a:ext cx="1725208" cy="1086634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698" y="228600"/>
            <a:ext cx="7595102" cy="8382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6" y="308399"/>
            <a:ext cx="1105284" cy="6961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698" y="228600"/>
            <a:ext cx="7595102" cy="8382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6" y="308399"/>
            <a:ext cx="1105284" cy="6961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698" y="228600"/>
            <a:ext cx="7595102" cy="8382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6" y="308399"/>
            <a:ext cx="1105284" cy="6961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  <a:latin typeface="Arial"/>
                <a:cs typeface="Arial"/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BAFC06C6-5388-EF48-9B75-F2C2BBFC0E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"/>
              <a:cs typeface="Arial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74" r:id="rId1"/>
    <p:sldLayoutId id="2147484375" r:id="rId2"/>
    <p:sldLayoutId id="2147484376" r:id="rId3"/>
    <p:sldLayoutId id="2147484377" r:id="rId4"/>
    <p:sldLayoutId id="2147484378" r:id="rId5"/>
    <p:sldLayoutId id="2147484379" r:id="rId6"/>
    <p:sldLayoutId id="2147484380" r:id="rId7"/>
    <p:sldLayoutId id="2147484381" r:id="rId8"/>
    <p:sldLayoutId id="2147484382" r:id="rId9"/>
    <p:sldLayoutId id="2147484383" r:id="rId10"/>
    <p:sldLayoutId id="2147484384" r:id="rId11"/>
  </p:sldLayoutIdLst>
  <p:hf hdr="0"/>
  <p:txStyles>
    <p:titleStyle>
      <a:lvl1pPr algn="r" rtl="0" eaLnBrk="1" latinLnBrk="0" hangingPunct="1">
        <a:spcBef>
          <a:spcPct val="0"/>
        </a:spcBef>
        <a:buNone/>
        <a:defRPr kumimoji="0" sz="2800" b="1" i="0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800" kern="1200">
          <a:solidFill>
            <a:schemeClr val="tx1"/>
          </a:solidFill>
          <a:latin typeface="Tw Cen MT"/>
          <a:ea typeface="+mn-ea"/>
          <a:cs typeface="Tw Cen MT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400" kern="1200">
          <a:solidFill>
            <a:schemeClr val="tx2"/>
          </a:solidFill>
          <a:latin typeface="Tw Cen MT"/>
          <a:ea typeface="+mn-ea"/>
          <a:cs typeface="Tw Cen MT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Tw Cen MT"/>
          <a:ea typeface="+mn-ea"/>
          <a:cs typeface="Tw Cen MT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Tw Cen MT"/>
          <a:ea typeface="+mn-ea"/>
          <a:cs typeface="Tw Cen MT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Tw Cen MT"/>
          <a:ea typeface="+mn-ea"/>
          <a:cs typeface="Tw Cen MT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2286000"/>
            <a:ext cx="5712981" cy="1958788"/>
          </a:xfrm>
        </p:spPr>
        <p:txBody>
          <a:bodyPr>
            <a:normAutofit fontScale="90000"/>
          </a:bodyPr>
          <a:lstStyle/>
          <a:p>
            <a:r>
              <a:rPr lang="en-US" sz="3600" b="1" dirty="0" err="1" smtClean="0">
                <a:latin typeface="Arial"/>
                <a:cs typeface="Arial"/>
              </a:rPr>
              <a:t>An</a:t>
            </a:r>
            <a:r>
              <a:rPr lang="en-US" sz="3600" b="1" dirty="0" err="1" smtClean="0">
                <a:latin typeface="Arial"/>
                <a:cs typeface="Arial"/>
              </a:rPr>
              <a:t>álise</a:t>
            </a:r>
            <a:r>
              <a:rPr lang="en-US" sz="3600" b="1" dirty="0" smtClean="0">
                <a:latin typeface="Arial"/>
                <a:cs typeface="Arial"/>
              </a:rPr>
              <a:t> </a:t>
            </a:r>
            <a:r>
              <a:rPr lang="en-US" sz="3600" b="1" dirty="0" err="1" smtClean="0">
                <a:latin typeface="Arial"/>
                <a:cs typeface="Arial"/>
              </a:rPr>
              <a:t>Estática</a:t>
            </a:r>
            <a:r>
              <a:rPr lang="en-US" sz="3600" b="1" dirty="0" smtClean="0">
                <a:latin typeface="Arial"/>
                <a:cs typeface="Arial"/>
              </a:rPr>
              <a:t> de </a:t>
            </a:r>
            <a:r>
              <a:rPr lang="en-US" sz="3600" b="1" dirty="0" err="1" smtClean="0">
                <a:latin typeface="Arial"/>
                <a:cs typeface="Arial"/>
              </a:rPr>
              <a:t>Código</a:t>
            </a:r>
            <a:r>
              <a:rPr lang="en-US" sz="3600" b="1" dirty="0" smtClean="0">
                <a:latin typeface="Arial"/>
                <a:cs typeface="Arial"/>
              </a:rPr>
              <a:t/>
            </a:r>
            <a:br>
              <a:rPr lang="en-US" sz="3600" b="1" dirty="0" smtClean="0">
                <a:latin typeface="Arial"/>
                <a:cs typeface="Arial"/>
              </a:rPr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2400" dirty="0"/>
              <a:t> </a:t>
            </a:r>
            <a:r>
              <a:rPr lang="en-US" sz="2200" dirty="0" smtClean="0"/>
              <a:t>Parte III. </a:t>
            </a:r>
            <a:r>
              <a:rPr lang="en-US" sz="2200" dirty="0" err="1" smtClean="0"/>
              <a:t>Técnicas</a:t>
            </a:r>
            <a:r>
              <a:rPr lang="en-US" sz="2200" dirty="0" smtClean="0"/>
              <a:t> de </a:t>
            </a:r>
            <a:r>
              <a:rPr lang="en-US" sz="2200" dirty="0" err="1" smtClean="0"/>
              <a:t>Protecção</a:t>
            </a:r>
            <a:endParaRPr lang="en-US" sz="2200" b="1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4779502"/>
            <a:ext cx="5391747" cy="1219942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2800" dirty="0" err="1" smtClean="0">
                <a:solidFill>
                  <a:srgbClr val="7F7F7F"/>
                </a:solidFill>
                <a:latin typeface="Arial"/>
                <a:cs typeface="Arial"/>
              </a:rPr>
              <a:t>Segurança</a:t>
            </a:r>
            <a:r>
              <a:rPr lang="en-US" sz="2800" dirty="0" smtClean="0">
                <a:solidFill>
                  <a:srgbClr val="7F7F7F"/>
                </a:solidFill>
                <a:latin typeface="Arial"/>
                <a:cs typeface="Arial"/>
              </a:rPr>
              <a:t> de Software</a:t>
            </a:r>
            <a:endParaRPr lang="en-US" sz="2800" dirty="0">
              <a:solidFill>
                <a:srgbClr val="7F7F7F"/>
              </a:solidFill>
              <a:latin typeface="Arial"/>
              <a:cs typeface="Arial"/>
            </a:endParaRPr>
          </a:p>
          <a:p>
            <a:pPr algn="ctr"/>
            <a:r>
              <a:rPr lang="en-US" sz="2200" dirty="0" err="1" smtClean="0">
                <a:solidFill>
                  <a:srgbClr val="7F7F7F"/>
                </a:solidFill>
                <a:latin typeface="Arial"/>
                <a:cs typeface="Arial"/>
              </a:rPr>
              <a:t>Julho</a:t>
            </a:r>
            <a:r>
              <a:rPr lang="en-US" sz="2200" dirty="0" smtClean="0">
                <a:solidFill>
                  <a:srgbClr val="7F7F7F"/>
                </a:solidFill>
                <a:latin typeface="Arial"/>
                <a:cs typeface="Arial"/>
              </a:rPr>
              <a:t> 2019</a:t>
            </a:r>
            <a:endParaRPr lang="en-US" sz="2200" dirty="0">
              <a:solidFill>
                <a:srgbClr val="7F7F7F"/>
              </a:solidFill>
              <a:latin typeface="Arial"/>
              <a:cs typeface="Arial"/>
            </a:endParaRPr>
          </a:p>
          <a:p>
            <a:pPr algn="ctr"/>
            <a:r>
              <a:rPr lang="en-US" sz="2200" dirty="0">
                <a:solidFill>
                  <a:srgbClr val="7F7F7F"/>
                </a:solidFill>
                <a:latin typeface="Arial"/>
                <a:cs typeface="Arial"/>
              </a:rPr>
              <a:t>Nuno Santos</a:t>
            </a:r>
            <a:endParaRPr lang="en-US" sz="1700" dirty="0">
              <a:solidFill>
                <a:srgbClr val="7F7F7F"/>
              </a:solidFill>
              <a:latin typeface="Arial"/>
              <a:cs typeface="Arial"/>
            </a:endParaRPr>
          </a:p>
          <a:p>
            <a:pPr algn="ctr"/>
            <a:endParaRPr lang="en-US" sz="2100" baseline="30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729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Referências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Bibliografia</a:t>
            </a:r>
            <a:r>
              <a:rPr lang="en-US" dirty="0" smtClean="0"/>
              <a:t> principal</a:t>
            </a:r>
            <a:endParaRPr lang="en-US" dirty="0"/>
          </a:p>
          <a:p>
            <a:pPr lvl="1"/>
            <a:r>
              <a:rPr lang="en-US" dirty="0" smtClean="0"/>
              <a:t>[Correia17] </a:t>
            </a:r>
            <a:r>
              <a:rPr lang="en-US" dirty="0" err="1" smtClean="0"/>
              <a:t>Capítulo</a:t>
            </a:r>
            <a:r>
              <a:rPr lang="en-US" dirty="0" smtClean="0"/>
              <a:t> X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414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Próxima</a:t>
            </a:r>
            <a:r>
              <a:rPr lang="en-US" dirty="0" smtClean="0"/>
              <a:t> aula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681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 aula </a:t>
            </a:r>
            <a:r>
              <a:rPr lang="en-US" dirty="0" err="1" smtClean="0"/>
              <a:t>passada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92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Nesta</a:t>
            </a:r>
            <a:r>
              <a:rPr lang="en-US" dirty="0" smtClean="0"/>
              <a:t> aula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12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Plano para </a:t>
            </a:r>
            <a:r>
              <a:rPr lang="en-US" dirty="0" err="1" smtClean="0"/>
              <a:t>esta</a:t>
            </a:r>
            <a:r>
              <a:rPr lang="en-US" dirty="0" smtClean="0"/>
              <a:t> aula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19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Mecanismos</a:t>
            </a:r>
            <a:r>
              <a:rPr lang="en-US" dirty="0" smtClean="0"/>
              <a:t> de </a:t>
            </a:r>
            <a:r>
              <a:rPr lang="en-US" dirty="0" err="1" smtClean="0"/>
              <a:t>segurança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sistemas</a:t>
            </a:r>
            <a:r>
              <a:rPr lang="en-US" dirty="0" smtClean="0"/>
              <a:t> </a:t>
            </a:r>
            <a:r>
              <a:rPr lang="en-US" dirty="0" err="1" smtClean="0"/>
              <a:t>operativos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53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47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Mecanismos</a:t>
            </a:r>
            <a:r>
              <a:rPr lang="en-US" dirty="0" smtClean="0"/>
              <a:t> de </a:t>
            </a:r>
            <a:r>
              <a:rPr lang="en-US" dirty="0" err="1" smtClean="0"/>
              <a:t>segurança</a:t>
            </a:r>
            <a:r>
              <a:rPr lang="en-US" dirty="0" smtClean="0"/>
              <a:t> </a:t>
            </a:r>
            <a:r>
              <a:rPr lang="en-US" dirty="0" err="1" smtClean="0"/>
              <a:t>nas</a:t>
            </a:r>
            <a:r>
              <a:rPr lang="en-US" dirty="0" smtClean="0"/>
              <a:t> </a:t>
            </a:r>
            <a:r>
              <a:rPr lang="en-US" dirty="0" err="1" smtClean="0"/>
              <a:t>linguagens</a:t>
            </a:r>
            <a:r>
              <a:rPr lang="en-US" dirty="0" smtClean="0"/>
              <a:t> de </a:t>
            </a:r>
            <a:r>
              <a:rPr lang="en-US" dirty="0" err="1" smtClean="0"/>
              <a:t>programação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743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07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Conclusões</a:t>
            </a:r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600200"/>
            <a:ext cx="8153400" cy="4572000"/>
          </a:xfrm>
        </p:spPr>
        <p:txBody>
          <a:bodyPr>
            <a:normAutofit/>
          </a:bodyPr>
          <a:lstStyle/>
          <a:p>
            <a:pPr lvl="4"/>
            <a:endParaRPr lang="en-US" dirty="0"/>
          </a:p>
          <a:p>
            <a:r>
              <a:rPr lang="pt-PT" dirty="0" smtClean="0"/>
              <a:t>Conclusão</a:t>
            </a:r>
            <a:endParaRPr lang="pt-PT" b="1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- Nuno Santos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06C6-5388-EF48-9B75-F2C2BBFC0E6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6672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ntos_theme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santos_theme.thmx</Template>
  <TotalTime>10574</TotalTime>
  <Words>110</Words>
  <Application>Microsoft Macintosh PowerPoint</Application>
  <PresentationFormat>On-screen Show (4:3)</PresentationFormat>
  <Paragraphs>52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Gill Sans MT</vt:lpstr>
      <vt:lpstr>Tw Cen MT</vt:lpstr>
      <vt:lpstr>Wingdings</vt:lpstr>
      <vt:lpstr>Wingdings 3</vt:lpstr>
      <vt:lpstr>Arial</vt:lpstr>
      <vt:lpstr>santos_theme</vt:lpstr>
      <vt:lpstr>Análise Estática de Código   Parte III. Técnicas de Protecção</vt:lpstr>
      <vt:lpstr>Na aula passada</vt:lpstr>
      <vt:lpstr>Nesta aula</vt:lpstr>
      <vt:lpstr>Plano para esta aula</vt:lpstr>
      <vt:lpstr>Mecanismos de segurança nos sistemas operativos</vt:lpstr>
      <vt:lpstr>PowerPoint Presentation</vt:lpstr>
      <vt:lpstr>Mecanismos de segurança nas linguagens de programação</vt:lpstr>
      <vt:lpstr>PowerPoint Presentation</vt:lpstr>
      <vt:lpstr>Conclusões</vt:lpstr>
      <vt:lpstr>Referências</vt:lpstr>
      <vt:lpstr>Próxima aula</vt:lpstr>
    </vt:vector>
  </TitlesOfParts>
  <Company>MPI-SWS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Policy-Sealed Data: A New Abstraction for Building Trusted Cloud Services</dc:title>
  <dc:creator>Nuno Santos</dc:creator>
  <cp:lastModifiedBy>Microsoft Office User</cp:lastModifiedBy>
  <cp:revision>3275</cp:revision>
  <cp:lastPrinted>2018-09-21T17:49:28Z</cp:lastPrinted>
  <dcterms:created xsi:type="dcterms:W3CDTF">2012-05-28T08:58:25Z</dcterms:created>
  <dcterms:modified xsi:type="dcterms:W3CDTF">2019-07-05T13:32:40Z</dcterms:modified>
</cp:coreProperties>
</file>