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1414" r:id="rId3"/>
    <p:sldId id="1413" r:id="rId4"/>
    <p:sldId id="1404" r:id="rId5"/>
    <p:sldId id="1405" r:id="rId6"/>
    <p:sldId id="1412" r:id="rId7"/>
    <p:sldId id="1410" r:id="rId8"/>
    <p:sldId id="1411" r:id="rId9"/>
    <p:sldId id="1406" r:id="rId10"/>
    <p:sldId id="1407" r:id="rId11"/>
    <p:sldId id="14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63CFF"/>
    <a:srgbClr val="FF00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1625" autoAdjust="0"/>
  </p:normalViewPr>
  <p:slideViewPr>
    <p:cSldViewPr snapToObjects="1">
      <p:cViewPr varScale="1">
        <p:scale>
          <a:sx n="106" d="100"/>
          <a:sy n="106" d="100"/>
        </p:scale>
        <p:origin x="2088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3694-7D96-9E45-85C8-90270390A1DD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419D-BD0B-A741-A559-F9EA484ADA67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C054-EFBD-43D3-92B8-4D3BFE9C8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5458255"/>
            <a:ext cx="1883372" cy="1186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" y="228600"/>
            <a:ext cx="1725208" cy="108663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Protec</a:t>
            </a:r>
            <a:r>
              <a:rPr lang="en-US" sz="3600" b="1" dirty="0" err="1" smtClean="0">
                <a:latin typeface="Arial"/>
                <a:cs typeface="Arial"/>
              </a:rPr>
              <a:t>ção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Dinâmica</a:t>
            </a:r>
            <a:r>
              <a:rPr lang="en-US" sz="3600" b="1" dirty="0" smtClean="0">
                <a:latin typeface="Arial"/>
                <a:cs typeface="Arial"/>
              </a:rPr>
              <a:t/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 </a:t>
            </a:r>
            <a:r>
              <a:rPr lang="en-US" sz="2200" dirty="0" smtClean="0"/>
              <a:t>Parte III. </a:t>
            </a:r>
            <a:r>
              <a:rPr lang="en-US" sz="2200" dirty="0" err="1" smtClean="0"/>
              <a:t>Técnicas</a:t>
            </a:r>
            <a:r>
              <a:rPr lang="en-US" sz="2200" dirty="0" smtClean="0"/>
              <a:t> de </a:t>
            </a:r>
            <a:r>
              <a:rPr lang="en-US" sz="2200" dirty="0" err="1" smtClean="0"/>
              <a:t>Protecção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 smtClean="0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 smtClean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  <a:endParaRPr lang="en-US" sz="28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 err="1" smtClean="0">
                <a:solidFill>
                  <a:srgbClr val="7F7F7F"/>
                </a:solidFill>
                <a:latin typeface="Arial"/>
                <a:cs typeface="Arial"/>
              </a:rPr>
              <a:t>Julho</a:t>
            </a:r>
            <a:r>
              <a:rPr lang="en-US" sz="2200" dirty="0" smtClean="0">
                <a:solidFill>
                  <a:srgbClr val="7F7F7F"/>
                </a:solidFill>
                <a:latin typeface="Arial"/>
                <a:cs typeface="Arial"/>
              </a:rPr>
              <a:t> 2019</a:t>
            </a:r>
            <a:endParaRPr lang="en-US" sz="22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principal</a:t>
            </a:r>
            <a:endParaRPr lang="en-US" dirty="0"/>
          </a:p>
          <a:p>
            <a:pPr lvl="1"/>
            <a:r>
              <a:rPr lang="en-US" dirty="0" smtClean="0"/>
              <a:t>[Correia17] </a:t>
            </a:r>
            <a:r>
              <a:rPr lang="en-US" dirty="0" err="1" smtClean="0"/>
              <a:t>Capítulo</a:t>
            </a:r>
            <a:r>
              <a:rPr lang="en-US" dirty="0" smtClean="0"/>
              <a:t> X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para </a:t>
            </a:r>
            <a:r>
              <a:rPr lang="en-US" dirty="0" err="1" smtClean="0"/>
              <a:t>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r>
              <a:rPr lang="pt-PT" dirty="0" smtClean="0"/>
              <a:t>Conclusão</a:t>
            </a:r>
            <a:endParaRPr lang="pt-PT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10574</TotalTime>
  <Words>108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Tw Cen MT</vt:lpstr>
      <vt:lpstr>Wingdings</vt:lpstr>
      <vt:lpstr>Wingdings 3</vt:lpstr>
      <vt:lpstr>Arial</vt:lpstr>
      <vt:lpstr>santos_theme</vt:lpstr>
      <vt:lpstr>Protecção Dinâmica   Parte III. Técnicas de Protecção</vt:lpstr>
      <vt:lpstr>Na aula passada</vt:lpstr>
      <vt:lpstr>Nesta aula</vt:lpstr>
      <vt:lpstr>Plano para esta aula</vt:lpstr>
      <vt:lpstr>Mecanismos de segurança nos sistemas operativos</vt:lpstr>
      <vt:lpstr>PowerPoint Presentation</vt:lpstr>
      <vt:lpstr>Mecanismos de segurança nas linguagens de programação</vt:lpstr>
      <vt:lpstr>PowerPoint Presentation</vt:lpstr>
      <vt:lpstr>Conclusões</vt:lpstr>
      <vt:lpstr>Referências</vt:lpstr>
      <vt:lpstr>Próxima aula</vt:lpstr>
    </vt:vector>
  </TitlesOfParts>
  <Company>MPI-SWS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3276</cp:revision>
  <cp:lastPrinted>2018-09-21T17:49:28Z</cp:lastPrinted>
  <dcterms:created xsi:type="dcterms:W3CDTF">2012-05-28T08:58:25Z</dcterms:created>
  <dcterms:modified xsi:type="dcterms:W3CDTF">2019-07-05T13:34:44Z</dcterms:modified>
</cp:coreProperties>
</file>