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Trusted Computing e </a:t>
            </a:r>
            <a:r>
              <a:rPr lang="en-US" sz="3600" b="1" dirty="0" err="1" smtClean="0">
                <a:latin typeface="Arial"/>
                <a:cs typeface="Arial"/>
              </a:rPr>
              <a:t>Conclus</a:t>
            </a:r>
            <a:r>
              <a:rPr lang="en-US" sz="3600" b="1" dirty="0" err="1" smtClean="0">
                <a:latin typeface="Arial"/>
                <a:cs typeface="Arial"/>
              </a:rPr>
              <a:t>ões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III. </a:t>
            </a:r>
            <a:r>
              <a:rPr lang="en-US" sz="2200" dirty="0" err="1" smtClean="0"/>
              <a:t>T</a:t>
            </a:r>
            <a:r>
              <a:rPr lang="en-US" sz="2200" dirty="0" err="1" smtClean="0"/>
              <a:t>ópicos</a:t>
            </a:r>
            <a:r>
              <a:rPr lang="en-US" sz="2200" dirty="0" smtClean="0"/>
              <a:t> </a:t>
            </a:r>
            <a:r>
              <a:rPr lang="en-US" sz="2200" dirty="0" err="1" smtClean="0"/>
              <a:t>Avançados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10574</TotalTime>
  <Words>110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Trusted Computing e Conclusões   Parte III. Tópicos Avançados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3279</cp:revision>
  <cp:lastPrinted>2018-09-21T17:49:28Z</cp:lastPrinted>
  <dcterms:created xsi:type="dcterms:W3CDTF">2012-05-28T08:58:25Z</dcterms:created>
  <dcterms:modified xsi:type="dcterms:W3CDTF">2019-07-05T13:36:56Z</dcterms:modified>
</cp:coreProperties>
</file>