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"/>
  </p:notesMasterIdLst>
  <p:sldIdLst>
    <p:sldId id="273" r:id="rId2"/>
    <p:sldId id="29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BE82-006A-47EF-AD4C-2A4237F6F771}" type="datetimeFigureOut">
              <a:rPr lang="pt-PT" smtClean="0"/>
              <a:t>10/09/2015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6272-2282-4C48-9C4F-98B1F5A6B4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8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9B3F-5A88-47A2-BD25-698CFA936B45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6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3C2-0A04-4094-B7AC-836904C4B00A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4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220-A711-4873-9020-C72E5D313222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DB6E-238A-4CB6-AA16-30A329E26422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65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24F0-82DA-4FB0-A1C3-F17544732EEB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8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59AF-0D05-4217-A724-5C32B5717CE8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02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129-FB8B-4FD5-81FB-CEB38245B323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8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9E47-F545-4FA6-A4AA-65586C42D595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D23-BB14-4F5D-99CD-615502E2727A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5E9-2AF4-4614-9B08-C4D4A259F6DF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85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AC56-2237-49F2-BA1B-33E3D9ACF137}" type="datetime1">
              <a:rPr lang="pt-PT" smtClean="0"/>
              <a:t>10/09/2015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26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09B3-2F5E-4119-9D75-C3EFBF621D49}" type="datetime1">
              <a:rPr lang="pt-PT" smtClean="0"/>
              <a:t>10/09/2015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9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C3EF-28E7-43A2-A6D5-B629D33C7F74}" type="datetime1">
              <a:rPr lang="pt-PT" smtClean="0"/>
              <a:t>10/09/2015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1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21F-763E-4A3B-A47D-1B6FC42960D9}" type="datetime1">
              <a:rPr lang="pt-PT" smtClean="0"/>
              <a:t>10/09/2015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8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A367-1A11-4A2C-8F3A-14A4C2C45A26}" type="datetime1">
              <a:rPr lang="pt-PT" smtClean="0"/>
              <a:t>10/09/2015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7007-5A4F-4E7C-A01C-A4D98E492856}" type="datetime1">
              <a:rPr lang="pt-PT" smtClean="0"/>
              <a:t>10/09/2015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6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582-F1DB-4195-93A7-CDBD9A84D48D}" type="datetime1">
              <a:rPr lang="pt-PT" smtClean="0"/>
              <a:t>10/09/2015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9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err="1" smtClean="0"/>
              <a:t>Ray-Space</a:t>
            </a:r>
            <a:r>
              <a:rPr lang="pt-PT" sz="4000" dirty="0" smtClean="0"/>
              <a:t> </a:t>
            </a:r>
            <a:r>
              <a:rPr lang="pt-PT" sz="4000" dirty="0" err="1" smtClean="0"/>
              <a:t>Hierarchy</a:t>
            </a:r>
            <a:r>
              <a:rPr lang="pt-PT" sz="4000" dirty="0" smtClean="0"/>
              <a:t> </a:t>
            </a:r>
            <a:r>
              <a:rPr lang="pt-PT" sz="4000" dirty="0" err="1" smtClean="0"/>
              <a:t>Algorithm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</a:t>
            </a:fld>
            <a:endParaRPr lang="pt-PT" sz="2400"/>
          </a:p>
        </p:txBody>
      </p:sp>
      <p:sp>
        <p:nvSpPr>
          <p:cNvPr id="42" name="Subtitle 2"/>
          <p:cNvSpPr>
            <a:spLocks noGrp="1"/>
          </p:cNvSpPr>
          <p:nvPr>
            <p:ph type="subTitle" idx="1"/>
          </p:nvPr>
        </p:nvSpPr>
        <p:spPr>
          <a:xfrm>
            <a:off x="0" y="5705475"/>
            <a:ext cx="12191298" cy="1143000"/>
          </a:xfrm>
          <a:solidFill>
            <a:srgbClr val="F2F2F2">
              <a:alpha val="10196"/>
            </a:srgbClr>
          </a:solidFill>
        </p:spPr>
        <p:txBody>
          <a:bodyPr>
            <a:normAutofit lnSpcReduction="10000"/>
          </a:bodyPr>
          <a:lstStyle/>
          <a:p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Nuno T. Reis</a:t>
            </a:r>
          </a:p>
          <a:p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Instituto Superior </a:t>
            </a:r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Técnico, </a:t>
            </a:r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Portugal</a:t>
            </a:r>
          </a:p>
          <a:p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nunotiagoreis@tecnico.ulisboa.pt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4" y="1249974"/>
            <a:ext cx="6609631" cy="53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err="1" smtClean="0"/>
              <a:t>Early</a:t>
            </a:r>
            <a:r>
              <a:rPr lang="pt-PT" sz="4000" dirty="0" smtClean="0"/>
              <a:t> </a:t>
            </a:r>
            <a:r>
              <a:rPr lang="pt-PT" sz="4000" dirty="0" err="1" smtClean="0"/>
              <a:t>Development</a:t>
            </a:r>
            <a:r>
              <a:rPr lang="pt-PT" sz="4000" dirty="0" smtClean="0"/>
              <a:t> </a:t>
            </a:r>
            <a:r>
              <a:rPr lang="pt-PT" sz="4000" dirty="0" err="1" smtClean="0"/>
              <a:t>Image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</a:t>
            </a:fld>
            <a:endParaRPr lang="pt-PT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" y="1693583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8391" y="1693583"/>
            <a:ext cx="438319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pt-PT" b="1" dirty="0" err="1" smtClean="0"/>
              <a:t>Important</a:t>
            </a:r>
            <a:r>
              <a:rPr lang="pt-PT" b="1" dirty="0" smtClean="0"/>
              <a:t> Notes:</a:t>
            </a:r>
            <a:endParaRPr lang="pt-PT" b="1" dirty="0"/>
          </a:p>
          <a:p>
            <a:pPr marL="285750" lvl="0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OpenGL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Rasterizer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outputs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necessary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information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Secondary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Rays</a:t>
            </a:r>
            <a:endParaRPr lang="pt-P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Hierarchy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composed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Bounding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Spheres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Cones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Hashing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functions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secondary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Rays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maximum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efficiency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8391" y="4836575"/>
            <a:ext cx="43831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pt-PT" b="1" dirty="0" err="1" smtClean="0"/>
              <a:t>Early</a:t>
            </a:r>
            <a:r>
              <a:rPr lang="pt-PT" b="1" dirty="0" smtClean="0"/>
              <a:t> </a:t>
            </a:r>
            <a:r>
              <a:rPr lang="pt-PT" b="1" dirty="0" err="1" smtClean="0"/>
              <a:t>Results</a:t>
            </a:r>
            <a:r>
              <a:rPr lang="pt-PT" b="1" dirty="0" smtClean="0"/>
              <a:t>:</a:t>
            </a:r>
            <a:endParaRPr lang="pt-PT" b="1" dirty="0"/>
          </a:p>
          <a:p>
            <a:pPr marL="285750" lvl="0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95%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reduced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intersection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compared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Naive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Ray-Tracer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Creation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Ray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Hierarchy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just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few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</a:rPr>
              <a:t>milliseconds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1215</TotalTime>
  <Words>82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Ray-Space Hierarchy Algorithm</vt:lpstr>
      <vt:lpstr>Early Development Image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g_tiago_1991@hotmail.com</dc:creator>
  <cp:lastModifiedBy>g_tiago_1991@hotmail.com</cp:lastModifiedBy>
  <cp:revision>84</cp:revision>
  <dcterms:created xsi:type="dcterms:W3CDTF">2015-02-01T16:56:11Z</dcterms:created>
  <dcterms:modified xsi:type="dcterms:W3CDTF">2015-09-10T15:49:15Z</dcterms:modified>
</cp:coreProperties>
</file>