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329" r:id="rId4"/>
    <p:sldId id="330" r:id="rId5"/>
    <p:sldId id="328" r:id="rId6"/>
    <p:sldId id="292" r:id="rId7"/>
    <p:sldId id="331" r:id="rId8"/>
    <p:sldId id="293" r:id="rId9"/>
    <p:sldId id="326" r:id="rId10"/>
    <p:sldId id="907" r:id="rId11"/>
    <p:sldId id="294" r:id="rId12"/>
    <p:sldId id="334" r:id="rId13"/>
    <p:sldId id="332" r:id="rId14"/>
    <p:sldId id="336" r:id="rId15"/>
    <p:sldId id="335" r:id="rId16"/>
    <p:sldId id="339" r:id="rId17"/>
    <p:sldId id="337" r:id="rId18"/>
    <p:sldId id="338" r:id="rId19"/>
    <p:sldId id="325" r:id="rId20"/>
    <p:sldId id="3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AF99B72-D677-4B1B-95C0-B89975F57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5C2420A-F592-4F10-A681-C14FD53BAB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F8D9-BD8F-4BCF-8B67-2F395FA29DE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736F78-C34E-44F8-A895-315BE9C2FD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AA51AD-B57F-45CC-AFE7-F0C17DAA36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2197-C413-4120-A578-CFDE61F69F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AFCE-C705-40BE-B37F-0F581A6E897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526B-E1B9-4BAD-8C2B-8A851AEDA4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927F-256C-47E6-8CC0-640C426C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7B7EC-53DF-44FA-A6F7-909B252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778758-5CC3-4454-9700-26FE8BE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0AEC-7943-4795-89B4-BD21AF3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BD602-1078-4DAC-9E58-E44EA2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3A15-2D7D-4B34-90A8-8647E5F7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8A4172-E515-4B15-91C6-004DE489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EFF43-751A-4688-B923-9139C30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A2A1BB-4360-4934-84BA-0C484F5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59390C-0559-44D9-BB8D-7C38525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A62E1F-9AD5-4BAF-878F-776DD2AA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DA16C5-5C1A-49DF-86B0-0E0F734F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234252-3A38-4165-BB58-B2BC97AE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206175-AA03-4865-B616-5387D30E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965FF1-A4BE-4C67-8866-3F9A8ED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41130" y="173477"/>
            <a:ext cx="10699532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000" b="1" baseline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641131" y="1303283"/>
            <a:ext cx="10699531" cy="5318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text – 1 column</a:t>
            </a:r>
          </a:p>
        </p:txBody>
      </p:sp>
    </p:spTree>
    <p:extLst>
      <p:ext uri="{BB962C8B-B14F-4D97-AF65-F5344CB8AC3E}">
        <p14:creationId xmlns:p14="http://schemas.microsoft.com/office/powerpoint/2010/main" val="38427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DF09-3C27-42F2-AB83-BDB5D08F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BAE9A-7632-46FC-AED0-7594C33B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27EB2B-FD1A-4A3A-B986-C5597267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8F7126-F805-49B1-9249-8078AFA3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0AA6DF-D16F-4C53-8C40-F5D4AF2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D962-EEE8-4A75-996A-60C30C07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5FC0E4-EB7A-48B7-BFCB-0701A70C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36D4C-7873-45FD-9DB7-EF2191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E9E47-8A6E-4777-B2ED-4C700F9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D08505-3334-4BED-A625-CCEC149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10B9-38D1-40E4-88C6-A4432BAF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064EB6-B642-4FEC-BA22-8251B7688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7C2EC3-0160-4B59-8B3E-831D44A5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6B5E83-3EA0-4250-817F-11DC6E4C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EE2899-12DB-4645-85FB-6B565C0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42EF8D-3524-4578-91EA-63341E5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275CD-0599-495A-9826-CA037E3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0B8D2-71A9-4DFD-8F16-C4D7F05C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A05A4-1FDC-4935-B98D-FDAADB47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1BAA5B-A4F7-421D-A350-78173584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AC47DC-DD4B-49B0-B9B8-C73E4535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6C1E92B-1051-42F4-82BA-00A78080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46701A0-DF4A-4D4B-8082-357F8DF2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D73720-6FC9-4236-BA10-FA03CDC2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FCD2-3BA1-46C5-BF8B-4303B1BA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882A35-A4EF-4B8C-A02F-01008DF5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EB73E3-D990-4E36-9AC9-E5C2067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2F375A-D568-4DC5-9912-AF27FC04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C86AA3-96F3-4F05-803B-382ED7C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8DB49A-E815-4027-8C12-5B60C4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2451DE-CE4C-481B-B475-F41A1E22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90A6-E233-472E-B9B2-9E4D301B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D95152-4722-4E60-8FAB-D5E0514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7F51D4-9CD4-48AE-8B68-8D231FF5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F48DF9-873B-4039-8ABC-7102B0B0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7A2C32-0B92-4869-A740-9C9F31A8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D461E3-4707-4537-B0B1-032E7DA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203C-E462-4BDE-BA22-9D505E85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BA39D4-F5A6-466F-9CDA-2A885D3D5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F8B6E5-6BC8-4C9D-AB7C-64E5694ED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26970F-95DF-4C74-A17C-1AA5DB2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BFD83F-595E-43CB-A4A7-0F1111EE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4F8D01-B0CB-47B0-941A-FF6D4E1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8C136C-8643-4A4E-BE5C-8F688C8A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0503C3-DD97-454C-9BA2-D30CF17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6E66DB-2039-439E-B1C3-FC6BB4E6B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F32-BBD3-4808-BE4D-D396CB9B90B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CC742C-42EB-4EBC-8E5A-5A733BBE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3B89EC-B3B2-4B79-99B8-6ABF08D33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16A34-6679-4F0E-97E2-075950AAA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Fluids of Light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0A9DC-A1D3-4C9C-A7B0-57E78AA9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47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Direct space – Finite Differences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 : Versatility; Stable;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 Computational load (smaller integration steps)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Reciprocal Space – </a:t>
            </a:r>
            <a:r>
              <a:rPr lang="en-US" dirty="0" err="1">
                <a:latin typeface="+mj-lt"/>
              </a:rPr>
              <a:t>Pseudospectral</a:t>
            </a:r>
            <a:r>
              <a:rPr lang="en-US" dirty="0">
                <a:latin typeface="+mj-lt"/>
              </a:rPr>
              <a:t> Methods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Advantages: FFT;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Periodic Boundary Conditions;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1BCC79A-ACCA-47FC-B0A3-F0C5E8133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Mathematical methods</a:t>
            </a:r>
          </a:p>
        </p:txBody>
      </p:sp>
    </p:spTree>
    <p:extLst>
      <p:ext uri="{BB962C8B-B14F-4D97-AF65-F5344CB8AC3E}">
        <p14:creationId xmlns:p14="http://schemas.microsoft.com/office/powerpoint/2010/main" val="384594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574A8D-B5A7-47EB-B212-163001E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3" y="5786294"/>
            <a:ext cx="1846726" cy="6643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3D4B8C-7C7E-48D8-AD71-34DC5876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856" y="5844445"/>
            <a:ext cx="2556426" cy="6195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1FD49AB-FDCD-41D7-AAE2-034FF26B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77" y="3685906"/>
            <a:ext cx="8138823" cy="317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Split-step Fourier method (second order)</a:t>
            </a: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7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0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44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6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2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Fluids of Light – NLSE</a:t>
            </a:r>
          </a:p>
          <a:p>
            <a:pPr marL="0" indent="0">
              <a:buNone/>
            </a:pPr>
            <a:r>
              <a:rPr lang="en-US" dirty="0"/>
              <a:t>	analytical considerations</a:t>
            </a:r>
          </a:p>
          <a:p>
            <a:pPr marL="0" indent="0">
              <a:buNone/>
            </a:pPr>
            <a:r>
              <a:rPr lang="en-US" dirty="0"/>
              <a:t>	how to solve it?</a:t>
            </a:r>
          </a:p>
          <a:p>
            <a:pPr marL="0" indent="0">
              <a:buNone/>
            </a:pPr>
            <a:r>
              <a:rPr lang="en-US" dirty="0"/>
              <a:t>		Computational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– 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69166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123"/>
            <a:ext cx="10515600" cy="1325563"/>
          </a:xfrm>
        </p:spPr>
        <p:txBody>
          <a:bodyPr/>
          <a:lstStyle/>
          <a:p>
            <a:r>
              <a:rPr lang="en-US" dirty="0"/>
              <a:t>Scientific Computing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languages, with distinct complexity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tools, with distinct purposes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hardware, with distinct performances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OpenMP - Wikipedia">
            <a:extLst>
              <a:ext uri="{FF2B5EF4-FFF2-40B4-BE49-F238E27FC236}">
                <a16:creationId xmlns:a16="http://schemas.microsoft.com/office/drawing/2014/main" id="{6CF01DF1-4857-4FA7-9638-6030F04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57" y="5565019"/>
            <a:ext cx="3065578" cy="9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DA - Wikipedia">
            <a:extLst>
              <a:ext uri="{FF2B5EF4-FFF2-40B4-BE49-F238E27FC236}">
                <a16:creationId xmlns:a16="http://schemas.microsoft.com/office/drawing/2014/main" id="{18CF11ED-1BA0-47CC-8519-01B1E4F8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47" y="5426919"/>
            <a:ext cx="2095947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L - Wikipedia">
            <a:extLst>
              <a:ext uri="{FF2B5EF4-FFF2-40B4-BE49-F238E27FC236}">
                <a16:creationId xmlns:a16="http://schemas.microsoft.com/office/drawing/2014/main" id="{53ACCC8B-E90A-449D-94FC-52648E4B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30" y="5542792"/>
            <a:ext cx="2396169" cy="10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Enum Class: Enumerations in C/C++ (traditional enum vs enum class) Part  1 - DEV Community">
            <a:extLst>
              <a:ext uri="{FF2B5EF4-FFF2-40B4-BE49-F238E27FC236}">
                <a16:creationId xmlns:a16="http://schemas.microsoft.com/office/drawing/2014/main" id="{1625F246-F958-43E7-BE03-510D2BB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8" y="1996166"/>
            <a:ext cx="1913553" cy="8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lcome to Python.org">
            <a:extLst>
              <a:ext uri="{FF2B5EF4-FFF2-40B4-BE49-F238E27FC236}">
                <a16:creationId xmlns:a16="http://schemas.microsoft.com/office/drawing/2014/main" id="{92DDFF8A-76CE-496C-9014-2B7D2809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2" y="1996166"/>
            <a:ext cx="3151026" cy="8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o Visual Studio 2019 para Windows e Mac">
            <a:extLst>
              <a:ext uri="{FF2B5EF4-FFF2-40B4-BE49-F238E27FC236}">
                <a16:creationId xmlns:a16="http://schemas.microsoft.com/office/drawing/2014/main" id="{13626CDB-C112-4BAB-BD3C-F399941E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812" y="3486238"/>
            <a:ext cx="128704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to Jupyter – Wikipédia, a enciclopédia livre">
            <a:extLst>
              <a:ext uri="{FF2B5EF4-FFF2-40B4-BE49-F238E27FC236}">
                <a16:creationId xmlns:a16="http://schemas.microsoft.com/office/drawing/2014/main" id="{46A340BA-30CD-4618-A34E-8E31E320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14" y="3503815"/>
            <a:ext cx="109563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rrayfire/arrayfire: ArrayFire: a general purpose GPU library.">
            <a:extLst>
              <a:ext uri="{FF2B5EF4-FFF2-40B4-BE49-F238E27FC236}">
                <a16:creationId xmlns:a16="http://schemas.microsoft.com/office/drawing/2014/main" id="{7D25371F-03C7-4EBC-8BA0-5C07EA38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56" y="3881786"/>
            <a:ext cx="3588774" cy="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 Tutorial - javatpoint">
            <a:extLst>
              <a:ext uri="{FF2B5EF4-FFF2-40B4-BE49-F238E27FC236}">
                <a16:creationId xmlns:a16="http://schemas.microsoft.com/office/drawing/2014/main" id="{F83ABC07-4820-4CD0-8AA8-A6EC2D2A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22" y="3582716"/>
            <a:ext cx="1229308" cy="12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0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/>
              <a:t>Generalization of the nonlinear term of the normal Nonlinear Schrödinger equation: commonly called </a:t>
            </a:r>
            <a:r>
              <a:rPr lang="en-US" sz="2800" b="1" i="1" dirty="0"/>
              <a:t>GNLSE</a:t>
            </a:r>
            <a:endParaRPr lang="en-US" b="1" i="1" dirty="0"/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64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pPr marL="457200" lvl="1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6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endParaRPr lang="en-US" dirty="0"/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6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Envelope/Mean field model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Dynamical equilibrium between dispersion/diffraction and nonlinear effects </a:t>
            </a:r>
          </a:p>
          <a:p>
            <a:endParaRPr lang="pt-PT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706A9E-8A0D-4F2C-B6D7-C527E564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02" y="1731257"/>
            <a:ext cx="6272498" cy="44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4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Generally non-</a:t>
            </a:r>
            <a:r>
              <a:rPr lang="en-US" dirty="0" err="1">
                <a:latin typeface="Myriad Pro" panose="020B0503030403020204" pitchFamily="34" charset="0"/>
              </a:rPr>
              <a:t>integrable</a:t>
            </a:r>
            <a:r>
              <a:rPr lang="en-US" dirty="0">
                <a:latin typeface="Myriad Pro" panose="020B0503030403020204" pitchFamily="34" charset="0"/>
              </a:rPr>
              <a:t> if not the usual (1+1)-dimensional equation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2440D2-5476-4CF7-A7B5-F03A3FAD6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5" t="14881" r="28052" b="15391"/>
          <a:stretch/>
        </p:blipFill>
        <p:spPr>
          <a:xfrm>
            <a:off x="8648762" y="3699233"/>
            <a:ext cx="3389996" cy="30100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8EF7F5-398E-462C-A974-9EEA08659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8" t="14578" r="27143" b="20635"/>
          <a:stretch/>
        </p:blipFill>
        <p:spPr>
          <a:xfrm>
            <a:off x="5572573" y="3699233"/>
            <a:ext cx="3235846" cy="26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Myriad Pro" panose="020B0503030403020204" pitchFamily="34" charset="0"/>
              </a:rPr>
              <a:t>Applications: nonlinear optics, Bose-Einstein Condensates, Plasma physics, </a:t>
            </a:r>
            <a:r>
              <a:rPr lang="en-US" dirty="0" err="1">
                <a:latin typeface="Myriad Pro" panose="020B0503030403020204" pitchFamily="34" charset="0"/>
              </a:rPr>
              <a:t>superfluids</a:t>
            </a:r>
            <a:r>
              <a:rPr lang="en-US" dirty="0">
                <a:latin typeface="Myriad Pro" panose="020B0503030403020204" pitchFamily="34" charset="0"/>
              </a:rPr>
              <a:t>, Black-holes, (insert any other physics branch here)</a:t>
            </a:r>
          </a:p>
        </p:txBody>
      </p:sp>
    </p:spTree>
    <p:extLst>
      <p:ext uri="{BB962C8B-B14F-4D97-AF65-F5344CB8AC3E}">
        <p14:creationId xmlns:p14="http://schemas.microsoft.com/office/powerpoint/2010/main" val="123542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543</Words>
  <Application>Microsoft Office PowerPoint</Application>
  <PresentationFormat>Ecrã Panorâmico</PresentationFormat>
  <Paragraphs>220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CMU Bright</vt:lpstr>
      <vt:lpstr>CMU Sans Serif</vt:lpstr>
      <vt:lpstr>Myriad Pro</vt:lpstr>
      <vt:lpstr>Tema do Office</vt:lpstr>
      <vt:lpstr>Quantum Fluids of Light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Scientific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Fluids of Light </dc:title>
  <dc:creator>Nuno Silva</dc:creator>
  <cp:lastModifiedBy> </cp:lastModifiedBy>
  <cp:revision>20</cp:revision>
  <dcterms:created xsi:type="dcterms:W3CDTF">2021-03-11T08:30:21Z</dcterms:created>
  <dcterms:modified xsi:type="dcterms:W3CDTF">2024-05-17T09:30:17Z</dcterms:modified>
</cp:coreProperties>
</file>