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DAE7E-C704-4E4D-AD68-F916C94B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598335-1832-4D83-B28E-230BE7EF0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6613D2-AF55-457F-B2C2-A17FF212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B564E6-0BB4-4895-A693-98F16622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EF2A05-98F9-4C43-841B-732F1422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55D99-91FD-4AA1-8D43-BDF3854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F461C75-A459-46BF-9DC8-4CC177BC3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AF00D8-1179-408D-945B-F8BC745A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41085D0-70C5-4A5B-A3E3-188BF3FD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50ABCCA-55E2-4FE2-A3B5-43C19CEB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C88068-A422-4227-9ADF-1C5CF890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67C8497-D531-4FDB-95C3-626B9B0F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B40303-7F63-4F20-BA1E-C0F3D8B8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45392A0-AF80-4F3F-A2F9-97461D6C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C09946-B243-4B00-AB43-AE06EDE3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3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CB2C-E8A9-4EC1-841D-43D0BDAF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0258DA-DA66-4ABE-A51B-D30B2892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A4C0F20-B09C-4EF9-B0D2-65960154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B9B9DE8-3F49-4FE2-8D4A-F1A69507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01C7AF-2BAB-4DE7-940F-94A4BA54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6DC69-AD8B-4DFD-8C74-8DEB98195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28A88F6-E2C4-43CE-93B2-E1918208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85F99C-BD3F-4858-8515-4A64CC81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E7C48E3-328C-4263-86F7-9F118DD8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5CCF7EC-F99D-4697-ACC7-1033963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18B89-4AAE-4944-9627-A10C4FEC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639F1-8579-4176-B5A3-F07F9C64D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91CC618-4E75-4B85-9952-ED752A183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DBB1C8E-EF4D-4AA6-8683-B95F3C20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B90A77D-76ED-4C52-A8EA-A09E7C05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934D1B2-04BC-4396-AD62-A6BE6154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77805-535C-4F1C-A18E-154BD645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7A1D7B-2D02-4215-BAFC-4F0EACF5D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4D55724-3EC1-40CF-8C7B-09C089E05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BD25A77-FD25-4212-AC98-495E7A66D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4F82612-3535-4E01-83C9-7FD6257CD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5070777-25DF-4006-8000-9099A838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269788F-6438-4A66-ABDE-B869FE30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20EAE92-4F8E-4B8D-9ACD-77FD4825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99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4A910-BAAE-45B2-82B3-4E8DEC5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48760E8-2538-4A14-86F9-0821C4C0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9105F60-82BE-480B-B370-9471F0E50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50AA4A-C6D2-4DD2-BF90-F7E39AB4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90CB388-29A8-4E8E-BA5B-19CC5835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1A09DF5-1D76-4F11-9695-5735F397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CE0CAE6-B708-4856-8125-2AC02D259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0298D-55C0-4D74-8206-5D7F4157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AD1ADB3-5B30-4117-9FA2-606C8FC80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52E6BEA-5031-49C3-894B-250DDD0F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DE5A908-2C1C-4C11-B7D6-05A9B496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E04664A-E6ED-4CDD-9AA0-314296EC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D93724A-EC93-4BAA-BF87-2579DD9D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5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3E58C-009D-4FB8-B4E0-0B8CD767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84B9661-82C7-4914-9F09-EC67C56DD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2661FBD-C0A2-45BC-BBAD-7B0CD3EF4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2A82D3B-6D51-444B-907F-5E32B93D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B81F52A-6432-4BB8-AD48-B5269A6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D492648-609D-468C-84AE-6BABF866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FBF1390-0DA8-42A9-A7A7-5A6278AD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47B62C-CB97-4B9E-BFE1-3F100592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F67125-EC2A-4A0F-A88E-4818968CD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22144-7698-45F7-AA4C-332F94FAF19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7C885F-FF9F-4E34-A408-39561349F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686C73-0876-4310-9937-BF54B0583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489CB-AD65-43C6-9222-C9C3DD3C427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5AC9-AD7C-4A97-BDF0-01C705697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Fluids of Light 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A6D5D-3F33-4A91-BACE-AC847D514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7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8E2E-5453-4353-B70F-2EE1191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F92D6-13BD-4604-9F1B-BB462E2F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800" dirty="0"/>
              <a:t>Compute the </a:t>
            </a:r>
            <a:r>
              <a:rPr lang="en-US" sz="5800" dirty="0" err="1"/>
              <a:t>Bogoliubov</a:t>
            </a:r>
            <a:r>
              <a:rPr lang="en-US" sz="5800" dirty="0"/>
              <a:t> dispersion relation of a 1d fluid using an oceanographic technique.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a)Simulate a 1d fluid + random noise;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b)Compute the dispersion relation by taking the 2d </a:t>
            </a:r>
            <a:r>
              <a:rPr lang="en-US" sz="3600" dirty="0" err="1"/>
              <a:t>fourier</a:t>
            </a:r>
            <a:r>
              <a:rPr lang="en-US" sz="3600" dirty="0"/>
              <a:t> transform of (abs(field)**2-1), perform the necessary </a:t>
            </a:r>
            <a:r>
              <a:rPr lang="en-US" sz="3600" dirty="0" err="1"/>
              <a:t>fftshifts</a:t>
            </a:r>
            <a:r>
              <a:rPr lang="en-US" sz="3600" dirty="0"/>
              <a:t> and display on a 2d density plot(use </a:t>
            </a:r>
            <a:r>
              <a:rPr lang="en-US" sz="3600" dirty="0" err="1"/>
              <a:t>imshow</a:t>
            </a:r>
            <a:r>
              <a:rPr lang="en-US" sz="3600" dirty="0"/>
              <a:t> and log10(</a:t>
            </a:r>
            <a:r>
              <a:rPr lang="en-US" sz="3600" dirty="0" err="1"/>
              <a:t>fft</a:t>
            </a:r>
            <a:r>
              <a:rPr lang="en-US" sz="3600" dirty="0"/>
              <a:t>..))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c)Compare with the predicted results for the </a:t>
            </a:r>
            <a:r>
              <a:rPr lang="en-US" sz="3600" dirty="0" err="1"/>
              <a:t>Bogoliubov</a:t>
            </a:r>
            <a:r>
              <a:rPr lang="en-US" sz="3600" dirty="0"/>
              <a:t> theory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4EEBB-61BC-4FA6-9B7B-837767D2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30" y="4942735"/>
            <a:ext cx="1912786" cy="571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276134-0646-4E09-8A01-579BD491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96" y="5029423"/>
            <a:ext cx="1798476" cy="4115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42B573-D82D-4F1C-9F16-C48445506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34" y="5003701"/>
            <a:ext cx="236240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5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8E2E-5453-4353-B70F-2EE1191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F92D6-13BD-4604-9F1B-BB462E2F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Compute the momentum decay for a fluid interacting with a defect.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a)Simulate the 2d fluid with a gaussian defect;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b)Compute the momentum for each z; </a:t>
            </a:r>
          </a:p>
          <a:p>
            <a:pPr marL="0" indent="0">
              <a:buNone/>
            </a:pPr>
            <a:r>
              <a:rPr lang="en-US" sz="3600" dirty="0"/>
              <a:t>integral(1j * </a:t>
            </a:r>
            <a:r>
              <a:rPr lang="en-US" sz="3600" dirty="0" err="1"/>
              <a:t>conj</a:t>
            </a:r>
            <a:r>
              <a:rPr lang="en-US" sz="3600" dirty="0"/>
              <a:t>(psi)*(Dx psi))/2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c)Plot (1d) the evolution of Px in z;</a:t>
            </a:r>
          </a:p>
        </p:txBody>
      </p:sp>
    </p:spTree>
    <p:extLst>
      <p:ext uri="{BB962C8B-B14F-4D97-AF65-F5344CB8AC3E}">
        <p14:creationId xmlns:p14="http://schemas.microsoft.com/office/powerpoint/2010/main" val="14325407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140</Words>
  <Application>Microsoft Office PowerPoint</Application>
  <PresentationFormat>Ecrã Panorâmico</PresentationFormat>
  <Paragraphs>19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Quantum Fluids of Light V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Fluids of Light VI</dc:title>
  <dc:creator>Nuno Silva</dc:creator>
  <cp:lastModifiedBy> </cp:lastModifiedBy>
  <cp:revision>14</cp:revision>
  <dcterms:created xsi:type="dcterms:W3CDTF">2021-03-25T10:48:11Z</dcterms:created>
  <dcterms:modified xsi:type="dcterms:W3CDTF">2024-05-23T10:53:56Z</dcterms:modified>
</cp:coreProperties>
</file>