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6" r:id="rId6"/>
    <p:sldId id="270" r:id="rId7"/>
    <p:sldId id="271" r:id="rId8"/>
    <p:sldId id="272" r:id="rId9"/>
    <p:sldId id="273" r:id="rId10"/>
    <p:sldId id="274" r:id="rId11"/>
    <p:sldId id="281" r:id="rId12"/>
    <p:sldId id="275" r:id="rId13"/>
    <p:sldId id="282" r:id="rId14"/>
    <p:sldId id="276" r:id="rId15"/>
    <p:sldId id="283" r:id="rId16"/>
    <p:sldId id="278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9D3A-B6C6-99B6-D28D-A254F4E41B47}" v="246" dt="2022-03-14T23:21:50.887"/>
    <p1510:client id="{238677A0-15E5-8F86-0CFF-ECBAEFF782AB}" v="1067" dt="2022-03-08T18:13:17.681"/>
    <p1510:client id="{30A3D923-612A-E24A-8A23-85ACECCFF81F}" v="46" dt="2022-03-08T23:20:10.082"/>
    <p1510:client id="{3195F518-7CDE-3646-D992-392C1928C66C}" v="3" dt="2022-03-09T00:01:03.073"/>
    <p1510:client id="{3A3894A4-8FF7-747F-8743-402ABDBE95D0}" v="1" dt="2022-03-14T23:21:15.212"/>
    <p1510:client id="{4E91EFB4-ECE1-10BF-6790-0F1980FB9DF3}" v="3000" dt="2022-03-14T23:27:33.128"/>
    <p1510:client id="{B41BD16D-E8B1-4B45-B5E2-1408E52C66DE}" v="240" dt="2022-03-08T17:49:56.024"/>
    <p1510:client id="{BE73B13D-92AB-43B9-9957-5F5FBE2FEA9D}" v="1811" dt="2022-03-09T00:01:16.323"/>
    <p1510:client id="{D6CF8B30-CF82-4377-B7A2-20EBD319B988}" v="172" dt="2022-03-08T17:49:53.355"/>
    <p1510:client id="{E1FA7D12-2D78-F3A1-41AF-F81E465C397D}" v="388" dt="2022-03-08T23:41:40.949"/>
    <p1510:client id="{EA077E93-A360-2B50-9212-3AA17DE070D8}" v="71" dt="2022-03-14T22:43:5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83673" autoAdjust="0"/>
  </p:normalViewPr>
  <p:slideViewPr>
    <p:cSldViewPr snapToGrid="0" showGuides="1">
      <p:cViewPr varScale="1">
        <p:scale>
          <a:sx n="89" d="100"/>
          <a:sy n="89" d="100"/>
        </p:scale>
        <p:origin x="192" y="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3D7070-E17B-4C8F-8E8E-3305CB675FC6}">
      <dgm:prSet phldr="0"/>
      <dgm:spPr/>
      <dgm:t>
        <a:bodyPr/>
        <a:lstStyle/>
        <a:p>
          <a:pPr rtl="0"/>
          <a:r>
            <a:rPr lang="pt-BR" dirty="0"/>
            <a:t>Jorge Correia</a:t>
          </a:r>
        </a:p>
      </dgm:t>
    </dgm:pt>
    <dgm:pt modelId="{5D88B729-F5CF-4446-B975-145E414613E8}" type="parTrans" cxnId="{D1D43E69-26A0-4C4C-AB24-707D1C9C46B0}">
      <dgm:prSet/>
      <dgm:spPr/>
    </dgm:pt>
    <dgm:pt modelId="{6C911AD2-FB9A-4076-AC12-B05790A7B923}" type="sibTrans" cxnId="{D1D43E69-26A0-4C4C-AB24-707D1C9C46B0}">
      <dgm:prSet/>
      <dgm:spPr/>
    </dgm:pt>
    <dgm:pt modelId="{C2B6A1B6-4EA5-4E6E-A5CE-5445A9765232}">
      <dgm:prSet phldr="0"/>
      <dgm:spPr/>
      <dgm:t>
        <a:bodyPr/>
        <a:lstStyle/>
        <a:p>
          <a:r>
            <a:rPr lang="en-US" dirty="0">
              <a:latin typeface="Cambria"/>
            </a:rPr>
            <a:t>Bruno Ferreira</a:t>
          </a:r>
          <a:endParaRPr lang="en-US" dirty="0"/>
        </a:p>
      </dgm:t>
    </dgm:pt>
    <dgm:pt modelId="{EBAE4ABC-F377-48D0-A6A7-95D6E0AF18D6}" type="parTrans" cxnId="{2F540819-0154-4EFC-A35A-371DD99EB877}">
      <dgm:prSet/>
      <dgm:spPr/>
    </dgm:pt>
    <dgm:pt modelId="{A003DA3D-9FD6-4923-8B4C-820BEC884257}" type="sibTrans" cxnId="{2F540819-0154-4EFC-A35A-371DD99EB877}">
      <dgm:prSet/>
      <dgm:spPr/>
    </dgm:pt>
    <dgm:pt modelId="{2D243C54-9147-2545-B7AD-8D9EEBE898A9}">
      <dgm:prSet phldr="0"/>
      <dgm:spPr/>
      <dgm:t>
        <a:bodyPr/>
        <a:lstStyle/>
        <a:p>
          <a:pPr rtl="0"/>
          <a:r>
            <a:rPr lang="pt-BR" dirty="0">
              <a:latin typeface="Cambria"/>
            </a:rPr>
            <a:t>Gonçalo Oliveira</a:t>
          </a:r>
          <a:endParaRPr lang="en-US" dirty="0"/>
        </a:p>
      </dgm:t>
    </dgm:pt>
    <dgm:pt modelId="{D58A7A47-C134-0E4F-A66D-B3274FB29420}" type="parTrans" cxnId="{7B5B3BD2-CB67-402E-82AB-7A111CDAFC65}">
      <dgm:prSet/>
      <dgm:spPr/>
    </dgm:pt>
    <dgm:pt modelId="{930DEEE5-EAA7-C043-963F-0803DB0EC8D0}" type="sibTrans" cxnId="{7B5B3BD2-CB67-402E-82AB-7A111CDAFC65}">
      <dgm:prSet/>
      <dgm:spPr/>
    </dgm:pt>
    <dgm:pt modelId="{4DBF62AF-05FC-4F35-BD93-8AA0E19E9D6C}">
      <dgm:prSet phldr="0"/>
      <dgm:spPr/>
      <dgm:t>
        <a:bodyPr/>
        <a:lstStyle/>
        <a:p>
          <a:r>
            <a:rPr lang="en-US" dirty="0"/>
            <a:t>Nuno Castro</a:t>
          </a:r>
          <a:endParaRPr lang="pt-BR" dirty="0"/>
        </a:p>
      </dgm:t>
    </dgm:pt>
    <dgm:pt modelId="{28CCA0F1-6C15-4669-9BF0-D4CB560E263C}" type="parTrans" cxnId="{0D232427-86E9-44F6-911F-72BE726A6E3C}">
      <dgm:prSet/>
      <dgm:spPr/>
    </dgm:pt>
    <dgm:pt modelId="{C8338548-9597-40A4-AFC1-3EA2EA921553}" type="sibTrans" cxnId="{0D232427-86E9-44F6-911F-72BE726A6E3C}">
      <dgm:prSet/>
      <dgm:spPr/>
    </dgm:pt>
    <dgm:pt modelId="{BB9EF345-A694-42B0-A9D9-AC34014952E6}">
      <dgm:prSet phldr="0"/>
      <dgm:spPr/>
      <dgm:t>
        <a:bodyPr/>
        <a:lstStyle/>
        <a:p>
          <a:pPr rtl="0"/>
          <a:r>
            <a:rPr lang="en-US" dirty="0">
              <a:latin typeface="Cambria"/>
            </a:rPr>
            <a:t>Luís Lima</a:t>
          </a:r>
        </a:p>
      </dgm:t>
    </dgm:pt>
    <dgm:pt modelId="{4D026526-D0AC-4FD6-9B88-F69EDB8193B8}" type="parTrans" cxnId="{AF7F6228-6EE3-461F-899A-4E010F2D3CC3}">
      <dgm:prSet/>
      <dgm:spPr/>
    </dgm:pt>
    <dgm:pt modelId="{B8B496F6-872F-4542-A3AA-6CEBDFB71B81}" type="sibTrans" cxnId="{AF7F6228-6EE3-461F-899A-4E010F2D3CC3}">
      <dgm:prSet/>
      <dgm:spPr/>
    </dgm:pt>
    <dgm:pt modelId="{87995B40-9D15-418C-9BE2-ECEBEFC88940}">
      <dgm:prSet phldr="0"/>
      <dgm:spPr/>
      <dgm:t>
        <a:bodyPr/>
        <a:lstStyle/>
        <a:p>
          <a:r>
            <a:rPr lang="en-US" dirty="0">
              <a:latin typeface="Cambria"/>
            </a:rPr>
            <a:t>Sponsor</a:t>
          </a:r>
        </a:p>
      </dgm:t>
    </dgm:pt>
    <dgm:pt modelId="{0D263A90-042B-4F7F-85B0-CE174A66EAE4}" type="parTrans" cxnId="{84A9F423-2C16-4375-AE59-750E4D670B76}">
      <dgm:prSet/>
      <dgm:spPr/>
    </dgm:pt>
    <dgm:pt modelId="{AC1423B6-50AF-485B-B8BD-359592795306}" type="sibTrans" cxnId="{84A9F423-2C16-4375-AE59-750E4D670B76}">
      <dgm:prSet/>
      <dgm:spPr/>
    </dgm:pt>
    <dgm:pt modelId="{7D828DC1-CF57-411C-9D7A-9E4C4C7213D9}">
      <dgm:prSet phldr="0"/>
      <dgm:spPr/>
      <dgm:t>
        <a:bodyPr/>
        <a:lstStyle/>
        <a:p>
          <a:pPr rtl="0"/>
          <a:r>
            <a:rPr lang="en-US" dirty="0">
              <a:latin typeface="Cambria"/>
            </a:rPr>
            <a:t>Gestor de projetos</a:t>
          </a:r>
        </a:p>
      </dgm:t>
    </dgm:pt>
    <dgm:pt modelId="{5951BA5E-AD80-469C-A36A-E32C07B1ED67}" type="parTrans" cxnId="{6CC36595-868C-4C4F-A98D-5C64C6DFEC0B}">
      <dgm:prSet/>
      <dgm:spPr/>
    </dgm:pt>
    <dgm:pt modelId="{B8C575F2-F798-4C88-A7AC-EA729CE26B72}" type="sibTrans" cxnId="{6CC36595-868C-4C4F-A98D-5C64C6DFEC0B}">
      <dgm:prSet/>
      <dgm:spPr/>
    </dgm:pt>
    <dgm:pt modelId="{B858767F-F213-44FC-BBC3-96EA2D1420AC}">
      <dgm:prSet phldr="0"/>
      <dgm:spPr/>
      <dgm:t>
        <a:bodyPr/>
        <a:lstStyle/>
        <a:p>
          <a:pPr rtl="0"/>
          <a:r>
            <a:rPr lang="en-US" dirty="0" err="1">
              <a:latin typeface="Cambria"/>
            </a:rPr>
            <a:t>Elementos</a:t>
          </a:r>
          <a:r>
            <a:rPr lang="en-US" dirty="0">
              <a:latin typeface="Cambria"/>
            </a:rPr>
            <a:t> da equipa</a:t>
          </a:r>
          <a:endParaRPr lang="en-US" dirty="0"/>
        </a:p>
      </dgm:t>
    </dgm:pt>
    <dgm:pt modelId="{79DA9269-68C4-4AA8-86A8-CA66C7ADBD4E}" type="parTrans" cxnId="{C69021ED-525D-4E03-886E-002AB47735B0}">
      <dgm:prSet/>
      <dgm:spPr/>
    </dgm:pt>
    <dgm:pt modelId="{96BFB100-1BD3-4F81-AF97-C7005EB3B3F9}" type="sibTrans" cxnId="{C69021ED-525D-4E03-886E-002AB47735B0}">
      <dgm:prSet/>
      <dgm:spPr/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87EAF1-C039-41D2-ABB3-D80C2EDBB480}" type="pres">
      <dgm:prSet presAssocID="{BB9EF345-A694-42B0-A9D9-AC34014952E6}" presName="vertOne" presStyleCnt="0"/>
      <dgm:spPr/>
    </dgm:pt>
    <dgm:pt modelId="{3A506388-FF4C-43C9-A913-12A407C50A5A}" type="pres">
      <dgm:prSet presAssocID="{BB9EF345-A694-42B0-A9D9-AC34014952E6}" presName="txOne" presStyleLbl="node0" presStyleIdx="0" presStyleCnt="2">
        <dgm:presLayoutVars>
          <dgm:chPref val="3"/>
        </dgm:presLayoutVars>
      </dgm:prSet>
      <dgm:spPr/>
    </dgm:pt>
    <dgm:pt modelId="{9BEF82A6-AECA-472E-B077-DA38C72FB5C4}" type="pres">
      <dgm:prSet presAssocID="{BB9EF345-A694-42B0-A9D9-AC34014952E6}" presName="parTransOne" presStyleCnt="0"/>
      <dgm:spPr/>
    </dgm:pt>
    <dgm:pt modelId="{6F04AEC6-5A11-4674-8822-7A5656496387}" type="pres">
      <dgm:prSet presAssocID="{BB9EF345-A694-42B0-A9D9-AC34014952E6}" presName="horzOne" presStyleCnt="0"/>
      <dgm:spPr/>
    </dgm:pt>
    <dgm:pt modelId="{5477D74C-3E02-4B4F-8ACE-BE19BB9F4727}" type="pres">
      <dgm:prSet presAssocID="{C2B6A1B6-4EA5-4E6E-A5CE-5445A9765232}" presName="vertTwo" presStyleCnt="0"/>
      <dgm:spPr/>
    </dgm:pt>
    <dgm:pt modelId="{69987A41-0169-428D-95C9-3A5DBA73359A}" type="pres">
      <dgm:prSet presAssocID="{C2B6A1B6-4EA5-4E6E-A5CE-5445A9765232}" presName="txTwo" presStyleLbl="node2" presStyleIdx="0" presStyleCnt="2">
        <dgm:presLayoutVars>
          <dgm:chPref val="3"/>
        </dgm:presLayoutVars>
      </dgm:prSet>
      <dgm:spPr/>
    </dgm:pt>
    <dgm:pt modelId="{8EEA8322-97B4-4A05-975F-B34DCDDA6652}" type="pres">
      <dgm:prSet presAssocID="{C2B6A1B6-4EA5-4E6E-A5CE-5445A9765232}" presName="parTransTwo" presStyleCnt="0"/>
      <dgm:spPr/>
    </dgm:pt>
    <dgm:pt modelId="{CE590B47-4BF1-4951-B7A6-B9928817D0C6}" type="pres">
      <dgm:prSet presAssocID="{C2B6A1B6-4EA5-4E6E-A5CE-5445A9765232}" presName="horzTwo" presStyleCnt="0"/>
      <dgm:spPr/>
    </dgm:pt>
    <dgm:pt modelId="{A3F64C76-5CF8-0F40-AC0A-55F501DB3340}" type="pres">
      <dgm:prSet presAssocID="{2D243C54-9147-2545-B7AD-8D9EEBE898A9}" presName="vertThree" presStyleCnt="0"/>
      <dgm:spPr/>
    </dgm:pt>
    <dgm:pt modelId="{99673661-7C37-3940-80D3-2FA2D138DA4E}" type="pres">
      <dgm:prSet presAssocID="{2D243C54-9147-2545-B7AD-8D9EEBE898A9}" presName="txThree" presStyleLbl="node3" presStyleIdx="0" presStyleCnt="4">
        <dgm:presLayoutVars>
          <dgm:chPref val="3"/>
        </dgm:presLayoutVars>
      </dgm:prSet>
      <dgm:spPr/>
    </dgm:pt>
    <dgm:pt modelId="{7CB0CE27-897A-1C40-94DF-789FC18A17B6}" type="pres">
      <dgm:prSet presAssocID="{2D243C54-9147-2545-B7AD-8D9EEBE898A9}" presName="horzThree" presStyleCnt="0"/>
      <dgm:spPr/>
    </dgm:pt>
    <dgm:pt modelId="{4DD0543F-4136-4473-ABEA-85A222BAFF2D}" type="pres">
      <dgm:prSet presAssocID="{930DEEE5-EAA7-C043-963F-0803DB0EC8D0}" presName="sibSpaceThree" presStyleCnt="0"/>
      <dgm:spPr/>
    </dgm:pt>
    <dgm:pt modelId="{DD47BF30-D9E3-C14B-9207-C507F860B491}" type="pres">
      <dgm:prSet presAssocID="{733D7070-E17B-4C8F-8E8E-3305CB675FC6}" presName="vertThree" presStyleCnt="0"/>
      <dgm:spPr/>
    </dgm:pt>
    <dgm:pt modelId="{A001DEDA-EF2A-B840-983F-9206077DE7FB}" type="pres">
      <dgm:prSet presAssocID="{733D7070-E17B-4C8F-8E8E-3305CB675FC6}" presName="txThree" presStyleLbl="node3" presStyleIdx="1" presStyleCnt="4">
        <dgm:presLayoutVars>
          <dgm:chPref val="3"/>
        </dgm:presLayoutVars>
      </dgm:prSet>
      <dgm:spPr/>
    </dgm:pt>
    <dgm:pt modelId="{D5536AD2-789E-514B-83C9-CDC2AC1034C5}" type="pres">
      <dgm:prSet presAssocID="{733D7070-E17B-4C8F-8E8E-3305CB675FC6}" presName="horzThree" presStyleCnt="0"/>
      <dgm:spPr/>
    </dgm:pt>
    <dgm:pt modelId="{45CD951B-E666-4453-897C-468732DBBFC1}" type="pres">
      <dgm:prSet presAssocID="{6C911AD2-FB9A-4076-AC12-B05790A7B923}" presName="sibSpaceThree" presStyleCnt="0"/>
      <dgm:spPr/>
    </dgm:pt>
    <dgm:pt modelId="{25D2B269-B4A4-478B-967C-3A1F1AE7B017}" type="pres">
      <dgm:prSet presAssocID="{4DBF62AF-05FC-4F35-BD93-8AA0E19E9D6C}" presName="vertThree" presStyleCnt="0"/>
      <dgm:spPr/>
    </dgm:pt>
    <dgm:pt modelId="{17A7AE85-8DBF-4A08-93C2-D80D70C5D531}" type="pres">
      <dgm:prSet presAssocID="{4DBF62AF-05FC-4F35-BD93-8AA0E19E9D6C}" presName="txThree" presStyleLbl="node3" presStyleIdx="2" presStyleCnt="4">
        <dgm:presLayoutVars>
          <dgm:chPref val="3"/>
        </dgm:presLayoutVars>
      </dgm:prSet>
      <dgm:spPr/>
    </dgm:pt>
    <dgm:pt modelId="{8F127711-10B8-4B5F-803C-0FE9E1D54075}" type="pres">
      <dgm:prSet presAssocID="{4DBF62AF-05FC-4F35-BD93-8AA0E19E9D6C}" presName="horzThree" presStyleCnt="0"/>
      <dgm:spPr/>
    </dgm:pt>
    <dgm:pt modelId="{BA38B912-CD32-40DB-A87F-540CCFB46C75}" type="pres">
      <dgm:prSet presAssocID="{B8B496F6-872F-4542-A3AA-6CEBDFB71B81}" presName="sibSpaceOne" presStyleCnt="0"/>
      <dgm:spPr/>
    </dgm:pt>
    <dgm:pt modelId="{661E6EE9-A731-440A-BA9A-3D947F12F7AA}" type="pres">
      <dgm:prSet presAssocID="{87995B40-9D15-418C-9BE2-ECEBEFC88940}" presName="vertOne" presStyleCnt="0"/>
      <dgm:spPr/>
    </dgm:pt>
    <dgm:pt modelId="{2A1D6813-2E92-4921-AB59-8AB33263E007}" type="pres">
      <dgm:prSet presAssocID="{87995B40-9D15-418C-9BE2-ECEBEFC88940}" presName="txOne" presStyleLbl="node0" presStyleIdx="1" presStyleCnt="2">
        <dgm:presLayoutVars>
          <dgm:chPref val="3"/>
        </dgm:presLayoutVars>
      </dgm:prSet>
      <dgm:spPr/>
    </dgm:pt>
    <dgm:pt modelId="{08E342F7-A58E-4FFA-A058-2D1886549AFA}" type="pres">
      <dgm:prSet presAssocID="{87995B40-9D15-418C-9BE2-ECEBEFC88940}" presName="parTransOne" presStyleCnt="0"/>
      <dgm:spPr/>
    </dgm:pt>
    <dgm:pt modelId="{A47193E2-8265-4C63-99BE-762C4C9A1A3A}" type="pres">
      <dgm:prSet presAssocID="{87995B40-9D15-418C-9BE2-ECEBEFC88940}" presName="horzOne" presStyleCnt="0"/>
      <dgm:spPr/>
    </dgm:pt>
    <dgm:pt modelId="{7AE3F48B-CDA2-4AD1-BD00-327023B6F73B}" type="pres">
      <dgm:prSet presAssocID="{7D828DC1-CF57-411C-9D7A-9E4C4C7213D9}" presName="vertTwo" presStyleCnt="0"/>
      <dgm:spPr/>
    </dgm:pt>
    <dgm:pt modelId="{29F19ECD-2E1F-4C3F-8DE1-BB84E1255D2F}" type="pres">
      <dgm:prSet presAssocID="{7D828DC1-CF57-411C-9D7A-9E4C4C7213D9}" presName="txTwo" presStyleLbl="node2" presStyleIdx="1" presStyleCnt="2">
        <dgm:presLayoutVars>
          <dgm:chPref val="3"/>
        </dgm:presLayoutVars>
      </dgm:prSet>
      <dgm:spPr/>
    </dgm:pt>
    <dgm:pt modelId="{8B3B7D51-A24B-40F8-B8D5-47A25D1D19D7}" type="pres">
      <dgm:prSet presAssocID="{7D828DC1-CF57-411C-9D7A-9E4C4C7213D9}" presName="parTransTwo" presStyleCnt="0"/>
      <dgm:spPr/>
    </dgm:pt>
    <dgm:pt modelId="{16CCDCE3-353E-42CF-9405-3D15F477DA63}" type="pres">
      <dgm:prSet presAssocID="{7D828DC1-CF57-411C-9D7A-9E4C4C7213D9}" presName="horzTwo" presStyleCnt="0"/>
      <dgm:spPr/>
    </dgm:pt>
    <dgm:pt modelId="{5D3AB3B6-AF02-4EB5-A260-5FBC2EF9B16A}" type="pres">
      <dgm:prSet presAssocID="{B858767F-F213-44FC-BBC3-96EA2D1420AC}" presName="vertThree" presStyleCnt="0"/>
      <dgm:spPr/>
    </dgm:pt>
    <dgm:pt modelId="{F3A6E29E-B682-4EB1-8AD2-EF61511C5B3D}" type="pres">
      <dgm:prSet presAssocID="{B858767F-F213-44FC-BBC3-96EA2D1420AC}" presName="txThree" presStyleLbl="node3" presStyleIdx="3" presStyleCnt="4">
        <dgm:presLayoutVars>
          <dgm:chPref val="3"/>
        </dgm:presLayoutVars>
      </dgm:prSet>
      <dgm:spPr/>
    </dgm:pt>
    <dgm:pt modelId="{516D2AC2-DB7C-4374-8093-A75F78CD64AF}" type="pres">
      <dgm:prSet presAssocID="{B858767F-F213-44FC-BBC3-96EA2D1420AC}" presName="horzThree" presStyleCnt="0"/>
      <dgm:spPr/>
    </dgm:pt>
  </dgm:ptLst>
  <dgm:cxnLst>
    <dgm:cxn modelId="{2F540819-0154-4EFC-A35A-371DD99EB877}" srcId="{BB9EF345-A694-42B0-A9D9-AC34014952E6}" destId="{C2B6A1B6-4EA5-4E6E-A5CE-5445A9765232}" srcOrd="0" destOrd="0" parTransId="{EBAE4ABC-F377-48D0-A6A7-95D6E0AF18D6}" sibTransId="{A003DA3D-9FD6-4923-8B4C-820BEC884257}"/>
    <dgm:cxn modelId="{0476051E-CB3C-4492-8F4F-9ACEDE2BF6AF}" type="presOf" srcId="{733D7070-E17B-4C8F-8E8E-3305CB675FC6}" destId="{A001DEDA-EF2A-B840-983F-9206077DE7FB}" srcOrd="0" destOrd="0" presId="urn:microsoft.com/office/officeart/2005/8/layout/hierarchy4"/>
    <dgm:cxn modelId="{84A9F423-2C16-4375-AE59-750E4D670B76}" srcId="{3A1E85BD-FEB3-4C51-B049-3A6EC3D26ECE}" destId="{87995B40-9D15-418C-9BE2-ECEBEFC88940}" srcOrd="1" destOrd="0" parTransId="{0D263A90-042B-4F7F-85B0-CE174A66EAE4}" sibTransId="{AC1423B6-50AF-485B-B8BD-359592795306}"/>
    <dgm:cxn modelId="{0D232427-86E9-44F6-911F-72BE726A6E3C}" srcId="{C2B6A1B6-4EA5-4E6E-A5CE-5445A9765232}" destId="{4DBF62AF-05FC-4F35-BD93-8AA0E19E9D6C}" srcOrd="2" destOrd="0" parTransId="{28CCA0F1-6C15-4669-9BF0-D4CB560E263C}" sibTransId="{C8338548-9597-40A4-AFC1-3EA2EA921553}"/>
    <dgm:cxn modelId="{AF7F6228-6EE3-461F-899A-4E010F2D3CC3}" srcId="{3A1E85BD-FEB3-4C51-B049-3A6EC3D26ECE}" destId="{BB9EF345-A694-42B0-A9D9-AC34014952E6}" srcOrd="0" destOrd="0" parTransId="{4D026526-D0AC-4FD6-9B88-F69EDB8193B8}" sibTransId="{B8B496F6-872F-4542-A3AA-6CEBDFB71B81}"/>
    <dgm:cxn modelId="{D1D43E69-26A0-4C4C-AB24-707D1C9C46B0}" srcId="{C2B6A1B6-4EA5-4E6E-A5CE-5445A9765232}" destId="{733D7070-E17B-4C8F-8E8E-3305CB675FC6}" srcOrd="1" destOrd="0" parTransId="{5D88B729-F5CF-4446-B975-145E414613E8}" sibTransId="{6C911AD2-FB9A-4076-AC12-B05790A7B923}"/>
    <dgm:cxn modelId="{118FC24A-9BFC-44EC-9ADB-A2F88D421ECA}" type="presOf" srcId="{C2B6A1B6-4EA5-4E6E-A5CE-5445A9765232}" destId="{69987A41-0169-428D-95C9-3A5DBA73359A}" srcOrd="0" destOrd="0" presId="urn:microsoft.com/office/officeart/2005/8/layout/hierarchy4"/>
    <dgm:cxn modelId="{4199F580-C191-4A2E-91E3-1BEB46335322}" type="presOf" srcId="{3A1E85BD-FEB3-4C51-B049-3A6EC3D26ECE}" destId="{5BBDCAEF-7155-494F-94A6-B25E047807C2}" srcOrd="0" destOrd="0" presId="urn:microsoft.com/office/officeart/2005/8/layout/hierarchy4"/>
    <dgm:cxn modelId="{6CC36595-868C-4C4F-A98D-5C64C6DFEC0B}" srcId="{87995B40-9D15-418C-9BE2-ECEBEFC88940}" destId="{7D828DC1-CF57-411C-9D7A-9E4C4C7213D9}" srcOrd="0" destOrd="0" parTransId="{5951BA5E-AD80-469C-A36A-E32C07B1ED67}" sibTransId="{B8C575F2-F798-4C88-A7AC-EA729CE26B72}"/>
    <dgm:cxn modelId="{AD8CFAB7-2063-4F08-BE2E-A1E924CC4780}" type="presOf" srcId="{2D243C54-9147-2545-B7AD-8D9EEBE898A9}" destId="{99673661-7C37-3940-80D3-2FA2D138DA4E}" srcOrd="0" destOrd="0" presId="urn:microsoft.com/office/officeart/2005/8/layout/hierarchy4"/>
    <dgm:cxn modelId="{FE3252C2-A998-49BA-9F4D-7C485EF83477}" type="presOf" srcId="{B858767F-F213-44FC-BBC3-96EA2D1420AC}" destId="{F3A6E29E-B682-4EB1-8AD2-EF61511C5B3D}" srcOrd="0" destOrd="0" presId="urn:microsoft.com/office/officeart/2005/8/layout/hierarchy4"/>
    <dgm:cxn modelId="{B7D88CC5-7560-4889-8F2B-98C198E1DC2F}" type="presOf" srcId="{7D828DC1-CF57-411C-9D7A-9E4C4C7213D9}" destId="{29F19ECD-2E1F-4C3F-8DE1-BB84E1255D2F}" srcOrd="0" destOrd="0" presId="urn:microsoft.com/office/officeart/2005/8/layout/hierarchy4"/>
    <dgm:cxn modelId="{7B5B3BD2-CB67-402E-82AB-7A111CDAFC65}" srcId="{C2B6A1B6-4EA5-4E6E-A5CE-5445A9765232}" destId="{2D243C54-9147-2545-B7AD-8D9EEBE898A9}" srcOrd="0" destOrd="0" parTransId="{D58A7A47-C134-0E4F-A66D-B3274FB29420}" sibTransId="{930DEEE5-EAA7-C043-963F-0803DB0EC8D0}"/>
    <dgm:cxn modelId="{5B12BFD8-510B-47AE-98FF-FDD856305995}" type="presOf" srcId="{BB9EF345-A694-42B0-A9D9-AC34014952E6}" destId="{3A506388-FF4C-43C9-A913-12A407C50A5A}" srcOrd="0" destOrd="0" presId="urn:microsoft.com/office/officeart/2005/8/layout/hierarchy4"/>
    <dgm:cxn modelId="{7F5C13EA-DD2D-4F0A-9A35-A5575517CD82}" type="presOf" srcId="{87995B40-9D15-418C-9BE2-ECEBEFC88940}" destId="{2A1D6813-2E92-4921-AB59-8AB33263E007}" srcOrd="0" destOrd="0" presId="urn:microsoft.com/office/officeart/2005/8/layout/hierarchy4"/>
    <dgm:cxn modelId="{C69021ED-525D-4E03-886E-002AB47735B0}" srcId="{7D828DC1-CF57-411C-9D7A-9E4C4C7213D9}" destId="{B858767F-F213-44FC-BBC3-96EA2D1420AC}" srcOrd="0" destOrd="0" parTransId="{79DA9269-68C4-4AA8-86A8-CA66C7ADBD4E}" sibTransId="{96BFB100-1BD3-4F81-AF97-C7005EB3B3F9}"/>
    <dgm:cxn modelId="{A049C6F0-28A9-48E8-AA4E-41B0948737C0}" type="presOf" srcId="{4DBF62AF-05FC-4F35-BD93-8AA0E19E9D6C}" destId="{17A7AE85-8DBF-4A08-93C2-D80D70C5D531}" srcOrd="0" destOrd="0" presId="urn:microsoft.com/office/officeart/2005/8/layout/hierarchy4"/>
    <dgm:cxn modelId="{BAF2D3BB-FDB7-4154-9CB1-DABBD6548A3D}" type="presParOf" srcId="{5BBDCAEF-7155-494F-94A6-B25E047807C2}" destId="{8A87EAF1-C039-41D2-ABB3-D80C2EDBB480}" srcOrd="0" destOrd="0" presId="urn:microsoft.com/office/officeart/2005/8/layout/hierarchy4"/>
    <dgm:cxn modelId="{30072055-A83F-4873-BAE8-BD0BFB9D7F07}" type="presParOf" srcId="{8A87EAF1-C039-41D2-ABB3-D80C2EDBB480}" destId="{3A506388-FF4C-43C9-A913-12A407C50A5A}" srcOrd="0" destOrd="0" presId="urn:microsoft.com/office/officeart/2005/8/layout/hierarchy4"/>
    <dgm:cxn modelId="{6EAB0E43-D6BC-4ED0-ABC0-7B575BD20ED2}" type="presParOf" srcId="{8A87EAF1-C039-41D2-ABB3-D80C2EDBB480}" destId="{9BEF82A6-AECA-472E-B077-DA38C72FB5C4}" srcOrd="1" destOrd="0" presId="urn:microsoft.com/office/officeart/2005/8/layout/hierarchy4"/>
    <dgm:cxn modelId="{43853471-9FA1-4729-8F4D-7E958C1B3BD7}" type="presParOf" srcId="{8A87EAF1-C039-41D2-ABB3-D80C2EDBB480}" destId="{6F04AEC6-5A11-4674-8822-7A5656496387}" srcOrd="2" destOrd="0" presId="urn:microsoft.com/office/officeart/2005/8/layout/hierarchy4"/>
    <dgm:cxn modelId="{B1031825-5811-4C15-A2D0-B974C237F9C6}" type="presParOf" srcId="{6F04AEC6-5A11-4674-8822-7A5656496387}" destId="{5477D74C-3E02-4B4F-8ACE-BE19BB9F4727}" srcOrd="0" destOrd="0" presId="urn:microsoft.com/office/officeart/2005/8/layout/hierarchy4"/>
    <dgm:cxn modelId="{AFAD08D0-46AC-4915-B5AA-FBCDB91EC008}" type="presParOf" srcId="{5477D74C-3E02-4B4F-8ACE-BE19BB9F4727}" destId="{69987A41-0169-428D-95C9-3A5DBA73359A}" srcOrd="0" destOrd="0" presId="urn:microsoft.com/office/officeart/2005/8/layout/hierarchy4"/>
    <dgm:cxn modelId="{BAED2BED-67AD-4BF5-ADCD-9B585C776E47}" type="presParOf" srcId="{5477D74C-3E02-4B4F-8ACE-BE19BB9F4727}" destId="{8EEA8322-97B4-4A05-975F-B34DCDDA6652}" srcOrd="1" destOrd="0" presId="urn:microsoft.com/office/officeart/2005/8/layout/hierarchy4"/>
    <dgm:cxn modelId="{364E99D2-C8CE-4F58-9537-33B16192671E}" type="presParOf" srcId="{5477D74C-3E02-4B4F-8ACE-BE19BB9F4727}" destId="{CE590B47-4BF1-4951-B7A6-B9928817D0C6}" srcOrd="2" destOrd="0" presId="urn:microsoft.com/office/officeart/2005/8/layout/hierarchy4"/>
    <dgm:cxn modelId="{DB425927-46D4-4FC7-8911-1D9A5D5CCFB6}" type="presParOf" srcId="{CE590B47-4BF1-4951-B7A6-B9928817D0C6}" destId="{A3F64C76-5CF8-0F40-AC0A-55F501DB3340}" srcOrd="0" destOrd="0" presId="urn:microsoft.com/office/officeart/2005/8/layout/hierarchy4"/>
    <dgm:cxn modelId="{B434E864-4EC0-4C5A-BA51-084B160FDC16}" type="presParOf" srcId="{A3F64C76-5CF8-0F40-AC0A-55F501DB3340}" destId="{99673661-7C37-3940-80D3-2FA2D138DA4E}" srcOrd="0" destOrd="0" presId="urn:microsoft.com/office/officeart/2005/8/layout/hierarchy4"/>
    <dgm:cxn modelId="{2BE40297-FBDF-4375-8ED9-B5CC44016122}" type="presParOf" srcId="{A3F64C76-5CF8-0F40-AC0A-55F501DB3340}" destId="{7CB0CE27-897A-1C40-94DF-789FC18A17B6}" srcOrd="1" destOrd="0" presId="urn:microsoft.com/office/officeart/2005/8/layout/hierarchy4"/>
    <dgm:cxn modelId="{F8945509-01BC-48A3-8ECD-1D5CA696D1AD}" type="presParOf" srcId="{CE590B47-4BF1-4951-B7A6-B9928817D0C6}" destId="{4DD0543F-4136-4473-ABEA-85A222BAFF2D}" srcOrd="1" destOrd="0" presId="urn:microsoft.com/office/officeart/2005/8/layout/hierarchy4"/>
    <dgm:cxn modelId="{F00980A5-4572-4E9C-9C22-3D978F88BF88}" type="presParOf" srcId="{CE590B47-4BF1-4951-B7A6-B9928817D0C6}" destId="{DD47BF30-D9E3-C14B-9207-C507F860B491}" srcOrd="2" destOrd="0" presId="urn:microsoft.com/office/officeart/2005/8/layout/hierarchy4"/>
    <dgm:cxn modelId="{78DFA435-0A79-4EE3-B793-E2B3E8124029}" type="presParOf" srcId="{DD47BF30-D9E3-C14B-9207-C507F860B491}" destId="{A001DEDA-EF2A-B840-983F-9206077DE7FB}" srcOrd="0" destOrd="0" presId="urn:microsoft.com/office/officeart/2005/8/layout/hierarchy4"/>
    <dgm:cxn modelId="{77C1796E-CBAC-4428-9105-97C6136C665D}" type="presParOf" srcId="{DD47BF30-D9E3-C14B-9207-C507F860B491}" destId="{D5536AD2-789E-514B-83C9-CDC2AC1034C5}" srcOrd="1" destOrd="0" presId="urn:microsoft.com/office/officeart/2005/8/layout/hierarchy4"/>
    <dgm:cxn modelId="{DD9875A5-9E3D-4619-A3D3-7246889A5B66}" type="presParOf" srcId="{CE590B47-4BF1-4951-B7A6-B9928817D0C6}" destId="{45CD951B-E666-4453-897C-468732DBBFC1}" srcOrd="3" destOrd="0" presId="urn:microsoft.com/office/officeart/2005/8/layout/hierarchy4"/>
    <dgm:cxn modelId="{4A6BD6BC-15F4-4DCA-A7EE-5F88031D15B2}" type="presParOf" srcId="{CE590B47-4BF1-4951-B7A6-B9928817D0C6}" destId="{25D2B269-B4A4-478B-967C-3A1F1AE7B017}" srcOrd="4" destOrd="0" presId="urn:microsoft.com/office/officeart/2005/8/layout/hierarchy4"/>
    <dgm:cxn modelId="{C6E96235-6F60-4876-958C-84C6E3CE6566}" type="presParOf" srcId="{25D2B269-B4A4-478B-967C-3A1F1AE7B017}" destId="{17A7AE85-8DBF-4A08-93C2-D80D70C5D531}" srcOrd="0" destOrd="0" presId="urn:microsoft.com/office/officeart/2005/8/layout/hierarchy4"/>
    <dgm:cxn modelId="{92E5D44F-F2EC-4C56-A45C-C4B911075179}" type="presParOf" srcId="{25D2B269-B4A4-478B-967C-3A1F1AE7B017}" destId="{8F127711-10B8-4B5F-803C-0FE9E1D54075}" srcOrd="1" destOrd="0" presId="urn:microsoft.com/office/officeart/2005/8/layout/hierarchy4"/>
    <dgm:cxn modelId="{07435E3F-5B55-4677-A5A4-CC49C887CEC1}" type="presParOf" srcId="{5BBDCAEF-7155-494F-94A6-B25E047807C2}" destId="{BA38B912-CD32-40DB-A87F-540CCFB46C75}" srcOrd="1" destOrd="0" presId="urn:microsoft.com/office/officeart/2005/8/layout/hierarchy4"/>
    <dgm:cxn modelId="{357DC65D-C8A8-4716-9D75-5B620DE8557A}" type="presParOf" srcId="{5BBDCAEF-7155-494F-94A6-B25E047807C2}" destId="{661E6EE9-A731-440A-BA9A-3D947F12F7AA}" srcOrd="2" destOrd="0" presId="urn:microsoft.com/office/officeart/2005/8/layout/hierarchy4"/>
    <dgm:cxn modelId="{73296DDE-AB49-4765-BDA4-ABB1F315BEF0}" type="presParOf" srcId="{661E6EE9-A731-440A-BA9A-3D947F12F7AA}" destId="{2A1D6813-2E92-4921-AB59-8AB33263E007}" srcOrd="0" destOrd="0" presId="urn:microsoft.com/office/officeart/2005/8/layout/hierarchy4"/>
    <dgm:cxn modelId="{D8BEAA13-6C0F-4BEC-8117-B56430A3DF93}" type="presParOf" srcId="{661E6EE9-A731-440A-BA9A-3D947F12F7AA}" destId="{08E342F7-A58E-4FFA-A058-2D1886549AFA}" srcOrd="1" destOrd="0" presId="urn:microsoft.com/office/officeart/2005/8/layout/hierarchy4"/>
    <dgm:cxn modelId="{97AF9504-A026-4865-9BFB-6A09F317443D}" type="presParOf" srcId="{661E6EE9-A731-440A-BA9A-3D947F12F7AA}" destId="{A47193E2-8265-4C63-99BE-762C4C9A1A3A}" srcOrd="2" destOrd="0" presId="urn:microsoft.com/office/officeart/2005/8/layout/hierarchy4"/>
    <dgm:cxn modelId="{DD980EB5-8B8F-4A55-A165-9B630851F700}" type="presParOf" srcId="{A47193E2-8265-4C63-99BE-762C4C9A1A3A}" destId="{7AE3F48B-CDA2-4AD1-BD00-327023B6F73B}" srcOrd="0" destOrd="0" presId="urn:microsoft.com/office/officeart/2005/8/layout/hierarchy4"/>
    <dgm:cxn modelId="{A4C69BD0-9366-48CD-AC11-D3DE5ABE0F1A}" type="presParOf" srcId="{7AE3F48B-CDA2-4AD1-BD00-327023B6F73B}" destId="{29F19ECD-2E1F-4C3F-8DE1-BB84E1255D2F}" srcOrd="0" destOrd="0" presId="urn:microsoft.com/office/officeart/2005/8/layout/hierarchy4"/>
    <dgm:cxn modelId="{34F89CC6-7069-4E3B-AACC-A36232F3B30A}" type="presParOf" srcId="{7AE3F48B-CDA2-4AD1-BD00-327023B6F73B}" destId="{8B3B7D51-A24B-40F8-B8D5-47A25D1D19D7}" srcOrd="1" destOrd="0" presId="urn:microsoft.com/office/officeart/2005/8/layout/hierarchy4"/>
    <dgm:cxn modelId="{37CBE68D-AF74-4B8E-B066-6A389C7FFAAA}" type="presParOf" srcId="{7AE3F48B-CDA2-4AD1-BD00-327023B6F73B}" destId="{16CCDCE3-353E-42CF-9405-3D15F477DA63}" srcOrd="2" destOrd="0" presId="urn:microsoft.com/office/officeart/2005/8/layout/hierarchy4"/>
    <dgm:cxn modelId="{61B91277-19FE-407B-9E35-C3447A8B701B}" type="presParOf" srcId="{16CCDCE3-353E-42CF-9405-3D15F477DA63}" destId="{5D3AB3B6-AF02-4EB5-A260-5FBC2EF9B16A}" srcOrd="0" destOrd="0" presId="urn:microsoft.com/office/officeart/2005/8/layout/hierarchy4"/>
    <dgm:cxn modelId="{101CA0FF-5339-4A87-BAE5-4FC1172A030B}" type="presParOf" srcId="{5D3AB3B6-AF02-4EB5-A260-5FBC2EF9B16A}" destId="{F3A6E29E-B682-4EB1-8AD2-EF61511C5B3D}" srcOrd="0" destOrd="0" presId="urn:microsoft.com/office/officeart/2005/8/layout/hierarchy4"/>
    <dgm:cxn modelId="{C873D203-BF5E-4A83-BFA8-88BD09C8051A}" type="presParOf" srcId="{5D3AB3B6-AF02-4EB5-A260-5FBC2EF9B16A}" destId="{516D2AC2-DB7C-4374-8093-A75F78CD64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2D4B1-2EC5-4BEC-B2F8-E633BD375E8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FCE8F2-B504-47C9-9FF7-AE0251507599}">
      <dgm:prSet phldrT="[Text]"/>
      <dgm:spPr/>
      <dgm:t>
        <a:bodyPr/>
        <a:lstStyle/>
        <a:p>
          <a:pPr rtl="0"/>
          <a:r>
            <a:rPr lang="en-US" dirty="0"/>
            <a:t>14 de </a:t>
          </a:r>
          <a:r>
            <a:rPr lang="en-US" dirty="0" err="1"/>
            <a:t>março</a:t>
          </a:r>
          <a:r>
            <a:rPr lang="en-US" dirty="0"/>
            <a:t> de 2022</a:t>
          </a:r>
        </a:p>
      </dgm:t>
    </dgm:pt>
    <dgm:pt modelId="{BAF44189-8F7E-4247-93E4-48FE87615CEF}" type="parTrans" cxnId="{3DDF8124-2EA0-49D2-94CE-010006B9EE28}">
      <dgm:prSet/>
      <dgm:spPr/>
      <dgm:t>
        <a:bodyPr/>
        <a:lstStyle/>
        <a:p>
          <a:endParaRPr lang="en-US"/>
        </a:p>
      </dgm:t>
    </dgm:pt>
    <dgm:pt modelId="{0207AE2F-51D0-42DE-85DD-1C3B3006F1BD}" type="sibTrans" cxnId="{3DDF8124-2EA0-49D2-94CE-010006B9EE28}">
      <dgm:prSet/>
      <dgm:spPr/>
      <dgm:t>
        <a:bodyPr/>
        <a:lstStyle/>
        <a:p>
          <a:endParaRPr lang="en-US"/>
        </a:p>
      </dgm:t>
    </dgm:pt>
    <dgm:pt modelId="{2E3DE3BD-C0B3-48C6-87E6-17137A552861}">
      <dgm:prSet phldrT="[Text]"/>
      <dgm:spPr/>
      <dgm:t>
        <a:bodyPr/>
        <a:lstStyle/>
        <a:p>
          <a:pPr rtl="0"/>
          <a:r>
            <a:rPr lang="en-US" dirty="0"/>
            <a:t>28 de março de 2022</a:t>
          </a:r>
        </a:p>
      </dgm:t>
    </dgm:pt>
    <dgm:pt modelId="{10E7006D-B029-4BCB-BA17-07851D722C55}" type="parTrans" cxnId="{390BAE2B-7CFD-41FC-9940-621F027A7A51}">
      <dgm:prSet/>
      <dgm:spPr/>
      <dgm:t>
        <a:bodyPr/>
        <a:lstStyle/>
        <a:p>
          <a:endParaRPr lang="en-US"/>
        </a:p>
      </dgm:t>
    </dgm:pt>
    <dgm:pt modelId="{6F5AD87C-CD6E-48FE-85B0-6C96C4E7C9A8}" type="sibTrans" cxnId="{390BAE2B-7CFD-41FC-9940-621F027A7A51}">
      <dgm:prSet/>
      <dgm:spPr/>
      <dgm:t>
        <a:bodyPr/>
        <a:lstStyle/>
        <a:p>
          <a:endParaRPr lang="en-US"/>
        </a:p>
      </dgm:t>
    </dgm:pt>
    <dgm:pt modelId="{2104786B-4C4F-48E8-AFBB-5D62C122A8AA}">
      <dgm:prSet phldrT="[Text]" phldr="0"/>
      <dgm:spPr/>
      <dgm:t>
        <a:bodyPr/>
        <a:lstStyle/>
        <a:p>
          <a:pPr rtl="0"/>
          <a:r>
            <a:rPr lang="en-US" dirty="0"/>
            <a:t>4 de abril de 2022</a:t>
          </a:r>
        </a:p>
      </dgm:t>
    </dgm:pt>
    <dgm:pt modelId="{6C643F65-FEEF-42EF-9893-93BC988656D0}" type="parTrans" cxnId="{2D86D8DD-90A5-44D0-BE6D-EBBC1074434F}">
      <dgm:prSet/>
      <dgm:spPr/>
      <dgm:t>
        <a:bodyPr/>
        <a:lstStyle/>
        <a:p>
          <a:endParaRPr lang="en-US"/>
        </a:p>
      </dgm:t>
    </dgm:pt>
    <dgm:pt modelId="{6F9D97E0-A857-41E2-B5C9-924BB37403AE}" type="sibTrans" cxnId="{2D86D8DD-90A5-44D0-BE6D-EBBC1074434F}">
      <dgm:prSet/>
      <dgm:spPr/>
      <dgm:t>
        <a:bodyPr/>
        <a:lstStyle/>
        <a:p>
          <a:endParaRPr lang="en-US"/>
        </a:p>
      </dgm:t>
    </dgm:pt>
    <dgm:pt modelId="{4F379FAC-6AC3-43AE-BFAD-DC190B19A51B}">
      <dgm:prSet phldr="0"/>
      <dgm:spPr/>
      <dgm:t>
        <a:bodyPr/>
        <a:lstStyle/>
        <a:p>
          <a:pPr rtl="0"/>
          <a:r>
            <a:rPr lang="en-US" dirty="0"/>
            <a:t>Kickoff do Trabalho Prático</a:t>
          </a:r>
          <a:endParaRPr lang="en-US" dirty="0">
            <a:latin typeface="Cambria"/>
          </a:endParaRPr>
        </a:p>
      </dgm:t>
    </dgm:pt>
    <dgm:pt modelId="{78D64656-60EE-4950-ACEB-1E72FD7D1BE9}" type="parTrans" cxnId="{C81F6688-4B1E-4944-9716-210F016C0767}">
      <dgm:prSet/>
      <dgm:spPr/>
    </dgm:pt>
    <dgm:pt modelId="{03E20787-E110-4601-94D9-323916AF30D9}" type="sibTrans" cxnId="{C81F6688-4B1E-4944-9716-210F016C0767}">
      <dgm:prSet/>
      <dgm:spPr/>
    </dgm:pt>
    <dgm:pt modelId="{8BF6D86F-5A6D-4D32-B389-561C06A7B688}">
      <dgm:prSet phldr="0"/>
      <dgm:spPr/>
      <dgm:t>
        <a:bodyPr/>
        <a:lstStyle/>
        <a:p>
          <a:pPr rtl="0"/>
          <a:r>
            <a:rPr lang="en-US" dirty="0"/>
            <a:t>Project Charter</a:t>
          </a:r>
          <a:endParaRPr lang="en-US" dirty="0">
            <a:latin typeface="Cambria"/>
          </a:endParaRPr>
        </a:p>
      </dgm:t>
    </dgm:pt>
    <dgm:pt modelId="{97B1BA92-67DF-4005-9D41-BFA8DE5EE402}" type="parTrans" cxnId="{425C692C-C382-4050-B865-C083129D14B4}">
      <dgm:prSet/>
      <dgm:spPr/>
    </dgm:pt>
    <dgm:pt modelId="{42863ACD-3E78-4C93-BFC8-B87EDCD40E9C}" type="sibTrans" cxnId="{425C692C-C382-4050-B865-C083129D14B4}">
      <dgm:prSet/>
      <dgm:spPr/>
    </dgm:pt>
    <dgm:pt modelId="{AA323BC2-EED4-4A09-8AA2-DF371CFAFDD3}">
      <dgm:prSet phldr="0"/>
      <dgm:spPr/>
      <dgm:t>
        <a:bodyPr/>
        <a:lstStyle/>
        <a:p>
          <a:pPr rtl="0"/>
          <a:r>
            <a:rPr lang="en-US" dirty="0"/>
            <a:t>Âmbito do Projeto</a:t>
          </a:r>
          <a:endParaRPr lang="en-US" dirty="0">
            <a:latin typeface="Cambria"/>
          </a:endParaRPr>
        </a:p>
      </dgm:t>
    </dgm:pt>
    <dgm:pt modelId="{92F31D7E-11BE-40B5-9319-13539E72073F}" type="parTrans" cxnId="{85C8B525-22E0-4197-B257-46CA1404FED3}">
      <dgm:prSet/>
      <dgm:spPr/>
    </dgm:pt>
    <dgm:pt modelId="{64777C8C-CA1C-4385-96DD-DE735DFA96A0}" type="sibTrans" cxnId="{85C8B525-22E0-4197-B257-46CA1404FED3}">
      <dgm:prSet/>
      <dgm:spPr/>
    </dgm:pt>
    <dgm:pt modelId="{7D71E55A-D936-40B5-AE86-A445EDC7611A}" type="pres">
      <dgm:prSet presAssocID="{8DF2D4B1-2EC5-4BEC-B2F8-E633BD375E8B}" presName="Name0" presStyleCnt="0">
        <dgm:presLayoutVars>
          <dgm:dir/>
          <dgm:animLvl val="lvl"/>
          <dgm:resizeHandles val="exact"/>
        </dgm:presLayoutVars>
      </dgm:prSet>
      <dgm:spPr/>
    </dgm:pt>
    <dgm:pt modelId="{005DE0D8-623B-466C-9984-05D17EBC40D9}" type="pres">
      <dgm:prSet presAssocID="{89FCE8F2-B504-47C9-9FF7-AE0251507599}" presName="linNode" presStyleCnt="0"/>
      <dgm:spPr/>
    </dgm:pt>
    <dgm:pt modelId="{51A175A9-7FA5-49A9-BAFE-E8B1869CB385}" type="pres">
      <dgm:prSet presAssocID="{89FCE8F2-B504-47C9-9FF7-AE02515075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1349FF2-74D0-4E38-A157-81184EF2F795}" type="pres">
      <dgm:prSet presAssocID="{89FCE8F2-B504-47C9-9FF7-AE0251507599}" presName="descendantText" presStyleLbl="alignAccFollowNode1" presStyleIdx="0" presStyleCnt="3">
        <dgm:presLayoutVars>
          <dgm:bulletEnabled val="1"/>
        </dgm:presLayoutVars>
      </dgm:prSet>
      <dgm:spPr/>
    </dgm:pt>
    <dgm:pt modelId="{23506201-5C3E-4D4C-B5EF-F3A256781803}" type="pres">
      <dgm:prSet presAssocID="{0207AE2F-51D0-42DE-85DD-1C3B3006F1BD}" presName="sp" presStyleCnt="0"/>
      <dgm:spPr/>
    </dgm:pt>
    <dgm:pt modelId="{041B6BFD-D969-48F7-8FA9-F1160F963AD7}" type="pres">
      <dgm:prSet presAssocID="{2E3DE3BD-C0B3-48C6-87E6-17137A552861}" presName="linNode" presStyleCnt="0"/>
      <dgm:spPr/>
    </dgm:pt>
    <dgm:pt modelId="{1D55C672-9413-43EF-9713-864C46B9A57F}" type="pres">
      <dgm:prSet presAssocID="{2E3DE3BD-C0B3-48C6-87E6-17137A5528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7FB025-66E0-4E93-BC64-BA2362D88146}" type="pres">
      <dgm:prSet presAssocID="{2E3DE3BD-C0B3-48C6-87E6-17137A552861}" presName="descendantText" presStyleLbl="alignAccFollowNode1" presStyleIdx="1" presStyleCnt="3">
        <dgm:presLayoutVars>
          <dgm:bulletEnabled val="1"/>
        </dgm:presLayoutVars>
      </dgm:prSet>
      <dgm:spPr/>
    </dgm:pt>
    <dgm:pt modelId="{FBB00FE1-2666-47A1-B49F-2916E2BF8F65}" type="pres">
      <dgm:prSet presAssocID="{6F5AD87C-CD6E-48FE-85B0-6C96C4E7C9A8}" presName="sp" presStyleCnt="0"/>
      <dgm:spPr/>
    </dgm:pt>
    <dgm:pt modelId="{63742089-C5E6-44BE-B644-B71FE43BD0EA}" type="pres">
      <dgm:prSet presAssocID="{2104786B-4C4F-48E8-AFBB-5D62C122A8AA}" presName="linNode" presStyleCnt="0"/>
      <dgm:spPr/>
    </dgm:pt>
    <dgm:pt modelId="{B89ECF25-DA46-43FA-A074-9EFF4EF831FD}" type="pres">
      <dgm:prSet presAssocID="{2104786B-4C4F-48E8-AFBB-5D62C122A8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D4D21E-62D7-41A4-B070-64C29FA29FFD}" type="pres">
      <dgm:prSet presAssocID="{2104786B-4C4F-48E8-AFBB-5D62C122A8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224C021-00C8-47D9-B6E4-831D8934908F}" type="presOf" srcId="{8DF2D4B1-2EC5-4BEC-B2F8-E633BD375E8B}" destId="{7D71E55A-D936-40B5-AE86-A445EDC7611A}" srcOrd="0" destOrd="0" presId="urn:microsoft.com/office/officeart/2005/8/layout/vList5"/>
    <dgm:cxn modelId="{C4C34D22-9AAA-43AB-973E-22D8837F92AF}" type="presOf" srcId="{AA323BC2-EED4-4A09-8AA2-DF371CFAFDD3}" destId="{F4D4D21E-62D7-41A4-B070-64C29FA29FFD}" srcOrd="0" destOrd="0" presId="urn:microsoft.com/office/officeart/2005/8/layout/vList5"/>
    <dgm:cxn modelId="{3DDF8124-2EA0-49D2-94CE-010006B9EE28}" srcId="{8DF2D4B1-2EC5-4BEC-B2F8-E633BD375E8B}" destId="{89FCE8F2-B504-47C9-9FF7-AE0251507599}" srcOrd="0" destOrd="0" parTransId="{BAF44189-8F7E-4247-93E4-48FE87615CEF}" sibTransId="{0207AE2F-51D0-42DE-85DD-1C3B3006F1BD}"/>
    <dgm:cxn modelId="{85C8B525-22E0-4197-B257-46CA1404FED3}" srcId="{2104786B-4C4F-48E8-AFBB-5D62C122A8AA}" destId="{AA323BC2-EED4-4A09-8AA2-DF371CFAFDD3}" srcOrd="0" destOrd="0" parTransId="{92F31D7E-11BE-40B5-9319-13539E72073F}" sibTransId="{64777C8C-CA1C-4385-96DD-DE735DFA96A0}"/>
    <dgm:cxn modelId="{390BAE2B-7CFD-41FC-9940-621F027A7A51}" srcId="{8DF2D4B1-2EC5-4BEC-B2F8-E633BD375E8B}" destId="{2E3DE3BD-C0B3-48C6-87E6-17137A552861}" srcOrd="1" destOrd="0" parTransId="{10E7006D-B029-4BCB-BA17-07851D722C55}" sibTransId="{6F5AD87C-CD6E-48FE-85B0-6C96C4E7C9A8}"/>
    <dgm:cxn modelId="{425C692C-C382-4050-B865-C083129D14B4}" srcId="{2E3DE3BD-C0B3-48C6-87E6-17137A552861}" destId="{8BF6D86F-5A6D-4D32-B389-561C06A7B688}" srcOrd="0" destOrd="0" parTransId="{97B1BA92-67DF-4005-9D41-BFA8DE5EE402}" sibTransId="{42863ACD-3E78-4C93-BFC8-B87EDCD40E9C}"/>
    <dgm:cxn modelId="{5E9B7C6E-8D83-4AF2-B7E8-5D69EF6629AD}" type="presOf" srcId="{2E3DE3BD-C0B3-48C6-87E6-17137A552861}" destId="{1D55C672-9413-43EF-9713-864C46B9A57F}" srcOrd="0" destOrd="0" presId="urn:microsoft.com/office/officeart/2005/8/layout/vList5"/>
    <dgm:cxn modelId="{47AE7881-CE74-4A31-AD83-7A5977712BEA}" type="presOf" srcId="{4F379FAC-6AC3-43AE-BFAD-DC190B19A51B}" destId="{71349FF2-74D0-4E38-A157-81184EF2F795}" srcOrd="0" destOrd="0" presId="urn:microsoft.com/office/officeart/2005/8/layout/vList5"/>
    <dgm:cxn modelId="{A6757C86-6BD2-4BBE-BFD4-F398B3706C34}" type="presOf" srcId="{8BF6D86F-5A6D-4D32-B389-561C06A7B688}" destId="{037FB025-66E0-4E93-BC64-BA2362D88146}" srcOrd="0" destOrd="0" presId="urn:microsoft.com/office/officeart/2005/8/layout/vList5"/>
    <dgm:cxn modelId="{C81F6688-4B1E-4944-9716-210F016C0767}" srcId="{89FCE8F2-B504-47C9-9FF7-AE0251507599}" destId="{4F379FAC-6AC3-43AE-BFAD-DC190B19A51B}" srcOrd="0" destOrd="0" parTransId="{78D64656-60EE-4950-ACEB-1E72FD7D1BE9}" sibTransId="{03E20787-E110-4601-94D9-323916AF30D9}"/>
    <dgm:cxn modelId="{1AF99697-AAE7-4630-BE83-6DD56B41B58E}" type="presOf" srcId="{89FCE8F2-B504-47C9-9FF7-AE0251507599}" destId="{51A175A9-7FA5-49A9-BAFE-E8B1869CB385}" srcOrd="0" destOrd="0" presId="urn:microsoft.com/office/officeart/2005/8/layout/vList5"/>
    <dgm:cxn modelId="{8BD8A9B6-C10C-47BC-869E-CF04AD40949E}" type="presOf" srcId="{2104786B-4C4F-48E8-AFBB-5D62C122A8AA}" destId="{B89ECF25-DA46-43FA-A074-9EFF4EF831FD}" srcOrd="0" destOrd="0" presId="urn:microsoft.com/office/officeart/2005/8/layout/vList5"/>
    <dgm:cxn modelId="{2D86D8DD-90A5-44D0-BE6D-EBBC1074434F}" srcId="{8DF2D4B1-2EC5-4BEC-B2F8-E633BD375E8B}" destId="{2104786B-4C4F-48E8-AFBB-5D62C122A8AA}" srcOrd="2" destOrd="0" parTransId="{6C643F65-FEEF-42EF-9893-93BC988656D0}" sibTransId="{6F9D97E0-A857-41E2-B5C9-924BB37403AE}"/>
    <dgm:cxn modelId="{C20F9BCF-9805-4BE6-91C4-6C13C9DBB52D}" type="presParOf" srcId="{7D71E55A-D936-40B5-AE86-A445EDC7611A}" destId="{005DE0D8-623B-466C-9984-05D17EBC40D9}" srcOrd="0" destOrd="0" presId="urn:microsoft.com/office/officeart/2005/8/layout/vList5"/>
    <dgm:cxn modelId="{32A94054-ADE7-4DB3-A18B-367CAAA4C45E}" type="presParOf" srcId="{005DE0D8-623B-466C-9984-05D17EBC40D9}" destId="{51A175A9-7FA5-49A9-BAFE-E8B1869CB385}" srcOrd="0" destOrd="0" presId="urn:microsoft.com/office/officeart/2005/8/layout/vList5"/>
    <dgm:cxn modelId="{C8F5B194-DC60-4DC4-8767-BD95791B79C8}" type="presParOf" srcId="{005DE0D8-623B-466C-9984-05D17EBC40D9}" destId="{71349FF2-74D0-4E38-A157-81184EF2F795}" srcOrd="1" destOrd="0" presId="urn:microsoft.com/office/officeart/2005/8/layout/vList5"/>
    <dgm:cxn modelId="{39AC5D5D-79EC-41EB-8E9F-4A07F93F7080}" type="presParOf" srcId="{7D71E55A-D936-40B5-AE86-A445EDC7611A}" destId="{23506201-5C3E-4D4C-B5EF-F3A256781803}" srcOrd="1" destOrd="0" presId="urn:microsoft.com/office/officeart/2005/8/layout/vList5"/>
    <dgm:cxn modelId="{FCB3AE6C-4027-4664-9E3F-EB5DD8977CEE}" type="presParOf" srcId="{7D71E55A-D936-40B5-AE86-A445EDC7611A}" destId="{041B6BFD-D969-48F7-8FA9-F1160F963AD7}" srcOrd="2" destOrd="0" presId="urn:microsoft.com/office/officeart/2005/8/layout/vList5"/>
    <dgm:cxn modelId="{CA44127D-713A-4481-8C70-E4F643A6D324}" type="presParOf" srcId="{041B6BFD-D969-48F7-8FA9-F1160F963AD7}" destId="{1D55C672-9413-43EF-9713-864C46B9A57F}" srcOrd="0" destOrd="0" presId="urn:microsoft.com/office/officeart/2005/8/layout/vList5"/>
    <dgm:cxn modelId="{13FD1029-4DA7-4CA0-A75B-A337D40BA4F3}" type="presParOf" srcId="{041B6BFD-D969-48F7-8FA9-F1160F963AD7}" destId="{037FB025-66E0-4E93-BC64-BA2362D88146}" srcOrd="1" destOrd="0" presId="urn:microsoft.com/office/officeart/2005/8/layout/vList5"/>
    <dgm:cxn modelId="{33344AD6-1815-4672-BEDF-FEE83506610A}" type="presParOf" srcId="{7D71E55A-D936-40B5-AE86-A445EDC7611A}" destId="{FBB00FE1-2666-47A1-B49F-2916E2BF8F65}" srcOrd="3" destOrd="0" presId="urn:microsoft.com/office/officeart/2005/8/layout/vList5"/>
    <dgm:cxn modelId="{73B911F1-D3DC-4E0D-95CC-EBDF05F68627}" type="presParOf" srcId="{7D71E55A-D936-40B5-AE86-A445EDC7611A}" destId="{63742089-C5E6-44BE-B644-B71FE43BD0EA}" srcOrd="4" destOrd="0" presId="urn:microsoft.com/office/officeart/2005/8/layout/vList5"/>
    <dgm:cxn modelId="{E156D0C3-ADD7-4A52-BE01-AABE7FB1775E}" type="presParOf" srcId="{63742089-C5E6-44BE-B644-B71FE43BD0EA}" destId="{B89ECF25-DA46-43FA-A074-9EFF4EF831FD}" srcOrd="0" destOrd="0" presId="urn:microsoft.com/office/officeart/2005/8/layout/vList5"/>
    <dgm:cxn modelId="{4D18EE8C-FAC1-4C45-89BA-FF396D5231A1}" type="presParOf" srcId="{63742089-C5E6-44BE-B644-B71FE43BD0EA}" destId="{F4D4D21E-62D7-41A4-B070-64C29FA29F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2D4B1-2EC5-4BEC-B2F8-E633BD375E8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04786B-4C4F-48E8-AFBB-5D62C122A8AA}">
      <dgm:prSet phldrT="[Text]"/>
      <dgm:spPr/>
      <dgm:t>
        <a:bodyPr/>
        <a:lstStyle/>
        <a:p>
          <a:pPr rtl="0"/>
          <a:r>
            <a:rPr lang="en-US" dirty="0"/>
            <a:t>25 de abril de 2022</a:t>
          </a:r>
        </a:p>
      </dgm:t>
    </dgm:pt>
    <dgm:pt modelId="{6C643F65-FEEF-42EF-9893-93BC988656D0}" type="parTrans" cxnId="{2D86D8DD-90A5-44D0-BE6D-EBBC1074434F}">
      <dgm:prSet/>
      <dgm:spPr/>
      <dgm:t>
        <a:bodyPr/>
        <a:lstStyle/>
        <a:p>
          <a:endParaRPr lang="en-US"/>
        </a:p>
      </dgm:t>
    </dgm:pt>
    <dgm:pt modelId="{6F9D97E0-A857-41E2-B5C9-924BB37403AE}" type="sibTrans" cxnId="{2D86D8DD-90A5-44D0-BE6D-EBBC1074434F}">
      <dgm:prSet/>
      <dgm:spPr/>
      <dgm:t>
        <a:bodyPr/>
        <a:lstStyle/>
        <a:p>
          <a:endParaRPr lang="en-US"/>
        </a:p>
      </dgm:t>
    </dgm:pt>
    <dgm:pt modelId="{4F379FAC-6AC3-43AE-BFAD-DC190B19A51B}">
      <dgm:prSet phldr="0"/>
      <dgm:spPr/>
      <dgm:t>
        <a:bodyPr/>
        <a:lstStyle/>
        <a:p>
          <a:pPr rtl="0"/>
          <a:r>
            <a:rPr lang="en-US" dirty="0"/>
            <a:t>Estrutura de Decomposição do Trabalho (WBS) e Dicionário da </a:t>
          </a:r>
          <a:r>
            <a:rPr lang="en-US" dirty="0">
              <a:latin typeface="Cambria"/>
            </a:rPr>
            <a:t>WBS</a:t>
          </a:r>
        </a:p>
      </dgm:t>
    </dgm:pt>
    <dgm:pt modelId="{78D64656-60EE-4950-ACEB-1E72FD7D1BE9}" type="parTrans" cxnId="{840B652B-DFF8-43BA-BE87-F01BCDF06231}">
      <dgm:prSet/>
      <dgm:spPr/>
    </dgm:pt>
    <dgm:pt modelId="{03E20787-E110-4601-94D9-323916AF30D9}" type="sibTrans" cxnId="{840B652B-DFF8-43BA-BE87-F01BCDF06231}">
      <dgm:prSet/>
      <dgm:spPr/>
    </dgm:pt>
    <dgm:pt modelId="{AA323BC2-EED4-4A09-8AA2-DF371CFAFDD3}">
      <dgm:prSet phldr="0"/>
      <dgm:spPr/>
      <dgm:t>
        <a:bodyPr/>
        <a:lstStyle/>
        <a:p>
          <a:pPr algn="l"/>
          <a:r>
            <a:rPr lang="en-US" dirty="0"/>
            <a:t>Tabela para Gestão do Valor Realizado</a:t>
          </a:r>
        </a:p>
      </dgm:t>
    </dgm:pt>
    <dgm:pt modelId="{92F31D7E-11BE-40B5-9319-13539E72073F}" type="parTrans" cxnId="{AF8491B7-661E-4579-93D1-E64051ADD95B}">
      <dgm:prSet/>
      <dgm:spPr/>
    </dgm:pt>
    <dgm:pt modelId="{64777C8C-CA1C-4385-96DD-DE735DFA96A0}" type="sibTrans" cxnId="{AF8491B7-661E-4579-93D1-E64051ADD95B}">
      <dgm:prSet/>
      <dgm:spPr/>
    </dgm:pt>
    <dgm:pt modelId="{264FB6E2-D7A2-4EA4-AD0A-6DD5937E8046}">
      <dgm:prSet phldr="0"/>
      <dgm:spPr/>
      <dgm:t>
        <a:bodyPr/>
        <a:lstStyle/>
        <a:p>
          <a:pPr rtl="0"/>
          <a:r>
            <a:rPr lang="en-US" dirty="0"/>
            <a:t>11 de abril de 2022</a:t>
          </a:r>
        </a:p>
      </dgm:t>
    </dgm:pt>
    <dgm:pt modelId="{EFB35811-5A4C-4BF7-A13F-493A36BAE05A}" type="parTrans" cxnId="{D218ACA8-C6D4-4E21-88C4-E5B000023AFF}">
      <dgm:prSet/>
      <dgm:spPr/>
    </dgm:pt>
    <dgm:pt modelId="{4122C9B4-F267-4F5E-80E6-8CA99ED6E820}" type="sibTrans" cxnId="{D218ACA8-C6D4-4E21-88C4-E5B000023AFF}">
      <dgm:prSet/>
      <dgm:spPr/>
    </dgm:pt>
    <dgm:pt modelId="{19ACDA13-3349-456E-9C18-3120D577C7F6}">
      <dgm:prSet phldr="0"/>
      <dgm:spPr/>
      <dgm:t>
        <a:bodyPr/>
        <a:lstStyle/>
        <a:p>
          <a:r>
            <a:rPr lang="en-US" dirty="0"/>
            <a:t>Cronograma</a:t>
          </a:r>
        </a:p>
      </dgm:t>
    </dgm:pt>
    <dgm:pt modelId="{3108A2F0-C732-4654-806B-8D4B45C72426}" type="parTrans" cxnId="{78BD0336-8300-473F-9784-217780E3CA9C}">
      <dgm:prSet/>
      <dgm:spPr/>
    </dgm:pt>
    <dgm:pt modelId="{ADB56593-F0BB-44E6-8087-D5F00A119DAF}" type="sibTrans" cxnId="{78BD0336-8300-473F-9784-217780E3CA9C}">
      <dgm:prSet/>
      <dgm:spPr/>
    </dgm:pt>
    <dgm:pt modelId="{86681292-93C3-4969-A2B1-919F732B0190}">
      <dgm:prSet phldr="0"/>
      <dgm:spPr/>
      <dgm:t>
        <a:bodyPr/>
        <a:lstStyle/>
        <a:p>
          <a:r>
            <a:rPr lang="en-US" dirty="0">
              <a:latin typeface="Cambria"/>
            </a:rPr>
            <a:t>18</a:t>
          </a:r>
          <a:r>
            <a:rPr lang="en-US" dirty="0"/>
            <a:t> de abril de 2022</a:t>
          </a:r>
          <a:endParaRPr lang="pt-PT" dirty="0"/>
        </a:p>
      </dgm:t>
    </dgm:pt>
    <dgm:pt modelId="{9938633B-A776-4606-8866-6AD8EE2A9B73}" type="parTrans" cxnId="{045EA886-4089-45A6-9608-6A888EBE60AE}">
      <dgm:prSet/>
      <dgm:spPr/>
    </dgm:pt>
    <dgm:pt modelId="{0CA06CB2-AA4D-4D21-A9EC-E2CAA11812CC}" type="sibTrans" cxnId="{045EA886-4089-45A6-9608-6A888EBE60AE}">
      <dgm:prSet/>
      <dgm:spPr/>
    </dgm:pt>
    <dgm:pt modelId="{7D71E55A-D936-40B5-AE86-A445EDC7611A}" type="pres">
      <dgm:prSet presAssocID="{8DF2D4B1-2EC5-4BEC-B2F8-E633BD375E8B}" presName="Name0" presStyleCnt="0">
        <dgm:presLayoutVars>
          <dgm:dir/>
          <dgm:animLvl val="lvl"/>
          <dgm:resizeHandles val="exact"/>
        </dgm:presLayoutVars>
      </dgm:prSet>
      <dgm:spPr/>
    </dgm:pt>
    <dgm:pt modelId="{764BC303-3A57-49C5-B003-14377914500D}" type="pres">
      <dgm:prSet presAssocID="{264FB6E2-D7A2-4EA4-AD0A-6DD5937E8046}" presName="linNode" presStyleCnt="0"/>
      <dgm:spPr/>
    </dgm:pt>
    <dgm:pt modelId="{8158ED47-6C15-48DB-88C3-ECCD167ED77A}" type="pres">
      <dgm:prSet presAssocID="{264FB6E2-D7A2-4EA4-AD0A-6DD5937E804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B562A25-57F6-41CE-BC62-A4BD0A43559C}" type="pres">
      <dgm:prSet presAssocID="{264FB6E2-D7A2-4EA4-AD0A-6DD5937E8046}" presName="descendantText" presStyleLbl="alignAccFollowNode1" presStyleIdx="0" presStyleCnt="3">
        <dgm:presLayoutVars>
          <dgm:bulletEnabled val="1"/>
        </dgm:presLayoutVars>
      </dgm:prSet>
      <dgm:spPr/>
    </dgm:pt>
    <dgm:pt modelId="{5113E991-7E58-4EF5-948E-BAFAB8A01DB9}" type="pres">
      <dgm:prSet presAssocID="{4122C9B4-F267-4F5E-80E6-8CA99ED6E820}" presName="sp" presStyleCnt="0"/>
      <dgm:spPr/>
    </dgm:pt>
    <dgm:pt modelId="{CE80FB1D-B554-4451-9FC5-56F105477BA1}" type="pres">
      <dgm:prSet presAssocID="{86681292-93C3-4969-A2B1-919F732B0190}" presName="linNode" presStyleCnt="0"/>
      <dgm:spPr/>
    </dgm:pt>
    <dgm:pt modelId="{4A04DDBB-67CF-42F4-A14F-C71368DEE9A7}" type="pres">
      <dgm:prSet presAssocID="{86681292-93C3-4969-A2B1-919F732B01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B96738-FB12-454B-B7D5-FCF02C92D601}" type="pres">
      <dgm:prSet presAssocID="{86681292-93C3-4969-A2B1-919F732B0190}" presName="descendantText" presStyleLbl="alignAccFollowNode1" presStyleIdx="1" presStyleCnt="3">
        <dgm:presLayoutVars>
          <dgm:bulletEnabled val="1"/>
        </dgm:presLayoutVars>
      </dgm:prSet>
      <dgm:spPr/>
    </dgm:pt>
    <dgm:pt modelId="{B4149B8F-FB87-4928-9F4B-E6AB02F8818D}" type="pres">
      <dgm:prSet presAssocID="{0CA06CB2-AA4D-4D21-A9EC-E2CAA11812CC}" presName="sp" presStyleCnt="0"/>
      <dgm:spPr/>
    </dgm:pt>
    <dgm:pt modelId="{63742089-C5E6-44BE-B644-B71FE43BD0EA}" type="pres">
      <dgm:prSet presAssocID="{2104786B-4C4F-48E8-AFBB-5D62C122A8AA}" presName="linNode" presStyleCnt="0"/>
      <dgm:spPr/>
    </dgm:pt>
    <dgm:pt modelId="{B89ECF25-DA46-43FA-A074-9EFF4EF831FD}" type="pres">
      <dgm:prSet presAssocID="{2104786B-4C4F-48E8-AFBB-5D62C122A8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D4D21E-62D7-41A4-B070-64C29FA29FFD}" type="pres">
      <dgm:prSet presAssocID="{2104786B-4C4F-48E8-AFBB-5D62C122A8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224C021-00C8-47D9-B6E4-831D8934908F}" type="presOf" srcId="{8DF2D4B1-2EC5-4BEC-B2F8-E633BD375E8B}" destId="{7D71E55A-D936-40B5-AE86-A445EDC7611A}" srcOrd="0" destOrd="0" presId="urn:microsoft.com/office/officeart/2005/8/layout/vList5"/>
    <dgm:cxn modelId="{840B652B-DFF8-43BA-BE87-F01BCDF06231}" srcId="{264FB6E2-D7A2-4EA4-AD0A-6DD5937E8046}" destId="{4F379FAC-6AC3-43AE-BFAD-DC190B19A51B}" srcOrd="0" destOrd="0" parTransId="{78D64656-60EE-4950-ACEB-1E72FD7D1BE9}" sibTransId="{03E20787-E110-4601-94D9-323916AF30D9}"/>
    <dgm:cxn modelId="{78BD0336-8300-473F-9784-217780E3CA9C}" srcId="{86681292-93C3-4969-A2B1-919F732B0190}" destId="{19ACDA13-3349-456E-9C18-3120D577C7F6}" srcOrd="0" destOrd="0" parTransId="{3108A2F0-C732-4654-806B-8D4B45C72426}" sibTransId="{ADB56593-F0BB-44E6-8087-D5F00A119DAF}"/>
    <dgm:cxn modelId="{0FF7CF59-76DD-4695-89C2-203533CF337A}" type="presOf" srcId="{4F379FAC-6AC3-43AE-BFAD-DC190B19A51B}" destId="{7B562A25-57F6-41CE-BC62-A4BD0A43559C}" srcOrd="0" destOrd="0" presId="urn:microsoft.com/office/officeart/2005/8/layout/vList5"/>
    <dgm:cxn modelId="{FAE5FD7E-7FCA-4F46-82AC-253FA05FA76F}" type="presOf" srcId="{86681292-93C3-4969-A2B1-919F732B0190}" destId="{4A04DDBB-67CF-42F4-A14F-C71368DEE9A7}" srcOrd="0" destOrd="0" presId="urn:microsoft.com/office/officeart/2005/8/layout/vList5"/>
    <dgm:cxn modelId="{045EA886-4089-45A6-9608-6A888EBE60AE}" srcId="{8DF2D4B1-2EC5-4BEC-B2F8-E633BD375E8B}" destId="{86681292-93C3-4969-A2B1-919F732B0190}" srcOrd="1" destOrd="0" parTransId="{9938633B-A776-4606-8866-6AD8EE2A9B73}" sibTransId="{0CA06CB2-AA4D-4D21-A9EC-E2CAA11812CC}"/>
    <dgm:cxn modelId="{C3B2D495-BD1B-4407-85F1-19CC36C3E4B9}" type="presOf" srcId="{19ACDA13-3349-456E-9C18-3120D577C7F6}" destId="{E0B96738-FB12-454B-B7D5-FCF02C92D601}" srcOrd="0" destOrd="0" presId="urn:microsoft.com/office/officeart/2005/8/layout/vList5"/>
    <dgm:cxn modelId="{D218ACA8-C6D4-4E21-88C4-E5B000023AFF}" srcId="{8DF2D4B1-2EC5-4BEC-B2F8-E633BD375E8B}" destId="{264FB6E2-D7A2-4EA4-AD0A-6DD5937E8046}" srcOrd="0" destOrd="0" parTransId="{EFB35811-5A4C-4BF7-A13F-493A36BAE05A}" sibTransId="{4122C9B4-F267-4F5E-80E6-8CA99ED6E820}"/>
    <dgm:cxn modelId="{AF8491B7-661E-4579-93D1-E64051ADD95B}" srcId="{2104786B-4C4F-48E8-AFBB-5D62C122A8AA}" destId="{AA323BC2-EED4-4A09-8AA2-DF371CFAFDD3}" srcOrd="0" destOrd="0" parTransId="{92F31D7E-11BE-40B5-9319-13539E72073F}" sibTransId="{64777C8C-CA1C-4385-96DD-DE735DFA96A0}"/>
    <dgm:cxn modelId="{1AF2BDB9-4FEB-4712-87E2-5E6AB2440388}" type="presOf" srcId="{264FB6E2-D7A2-4EA4-AD0A-6DD5937E8046}" destId="{8158ED47-6C15-48DB-88C3-ECCD167ED77A}" srcOrd="0" destOrd="0" presId="urn:microsoft.com/office/officeart/2005/8/layout/vList5"/>
    <dgm:cxn modelId="{1CBDACD6-D3E0-4FF5-8FCA-51D136C79C77}" type="presOf" srcId="{2104786B-4C4F-48E8-AFBB-5D62C122A8AA}" destId="{B89ECF25-DA46-43FA-A074-9EFF4EF831FD}" srcOrd="0" destOrd="0" presId="urn:microsoft.com/office/officeart/2005/8/layout/vList5"/>
    <dgm:cxn modelId="{2D86D8DD-90A5-44D0-BE6D-EBBC1074434F}" srcId="{8DF2D4B1-2EC5-4BEC-B2F8-E633BD375E8B}" destId="{2104786B-4C4F-48E8-AFBB-5D62C122A8AA}" srcOrd="2" destOrd="0" parTransId="{6C643F65-FEEF-42EF-9893-93BC988656D0}" sibTransId="{6F9D97E0-A857-41E2-B5C9-924BB37403AE}"/>
    <dgm:cxn modelId="{316D87EB-A7B5-4C0F-BB7D-E22C9163821E}" type="presOf" srcId="{AA323BC2-EED4-4A09-8AA2-DF371CFAFDD3}" destId="{F4D4D21E-62D7-41A4-B070-64C29FA29FFD}" srcOrd="0" destOrd="0" presId="urn:microsoft.com/office/officeart/2005/8/layout/vList5"/>
    <dgm:cxn modelId="{F3AEFFB3-52E5-41DD-8F04-0AF91CD78DAA}" type="presParOf" srcId="{7D71E55A-D936-40B5-AE86-A445EDC7611A}" destId="{764BC303-3A57-49C5-B003-14377914500D}" srcOrd="0" destOrd="0" presId="urn:microsoft.com/office/officeart/2005/8/layout/vList5"/>
    <dgm:cxn modelId="{F701F28A-EB63-4C52-A327-AADF34B0751C}" type="presParOf" srcId="{764BC303-3A57-49C5-B003-14377914500D}" destId="{8158ED47-6C15-48DB-88C3-ECCD167ED77A}" srcOrd="0" destOrd="0" presId="urn:microsoft.com/office/officeart/2005/8/layout/vList5"/>
    <dgm:cxn modelId="{E27D876F-DD0D-4B7A-9A22-ED17F65AE9BC}" type="presParOf" srcId="{764BC303-3A57-49C5-B003-14377914500D}" destId="{7B562A25-57F6-41CE-BC62-A4BD0A43559C}" srcOrd="1" destOrd="0" presId="urn:microsoft.com/office/officeart/2005/8/layout/vList5"/>
    <dgm:cxn modelId="{549BDE1E-FDDC-4887-BD9E-5809BF194646}" type="presParOf" srcId="{7D71E55A-D936-40B5-AE86-A445EDC7611A}" destId="{5113E991-7E58-4EF5-948E-BAFAB8A01DB9}" srcOrd="1" destOrd="0" presId="urn:microsoft.com/office/officeart/2005/8/layout/vList5"/>
    <dgm:cxn modelId="{9C50AC6D-FDDC-49ED-9E45-E589D544ACAC}" type="presParOf" srcId="{7D71E55A-D936-40B5-AE86-A445EDC7611A}" destId="{CE80FB1D-B554-4451-9FC5-56F105477BA1}" srcOrd="2" destOrd="0" presId="urn:microsoft.com/office/officeart/2005/8/layout/vList5"/>
    <dgm:cxn modelId="{1FA18F49-57AA-4056-8783-4BC50CBA955F}" type="presParOf" srcId="{CE80FB1D-B554-4451-9FC5-56F105477BA1}" destId="{4A04DDBB-67CF-42F4-A14F-C71368DEE9A7}" srcOrd="0" destOrd="0" presId="urn:microsoft.com/office/officeart/2005/8/layout/vList5"/>
    <dgm:cxn modelId="{D1E5E944-965F-43A0-8559-1D92ED4C7290}" type="presParOf" srcId="{CE80FB1D-B554-4451-9FC5-56F105477BA1}" destId="{E0B96738-FB12-454B-B7D5-FCF02C92D601}" srcOrd="1" destOrd="0" presId="urn:microsoft.com/office/officeart/2005/8/layout/vList5"/>
    <dgm:cxn modelId="{96518EC6-E528-4198-A0EF-5369DA76A902}" type="presParOf" srcId="{7D71E55A-D936-40B5-AE86-A445EDC7611A}" destId="{B4149B8F-FB87-4928-9F4B-E6AB02F8818D}" srcOrd="3" destOrd="0" presId="urn:microsoft.com/office/officeart/2005/8/layout/vList5"/>
    <dgm:cxn modelId="{573E5E44-948D-43AF-9D81-26ACBDE149B0}" type="presParOf" srcId="{7D71E55A-D936-40B5-AE86-A445EDC7611A}" destId="{63742089-C5E6-44BE-B644-B71FE43BD0EA}" srcOrd="4" destOrd="0" presId="urn:microsoft.com/office/officeart/2005/8/layout/vList5"/>
    <dgm:cxn modelId="{35D0C8F6-70E3-45AA-8FE8-97D659F8090E}" type="presParOf" srcId="{63742089-C5E6-44BE-B644-B71FE43BD0EA}" destId="{B89ECF25-DA46-43FA-A074-9EFF4EF831FD}" srcOrd="0" destOrd="0" presId="urn:microsoft.com/office/officeart/2005/8/layout/vList5"/>
    <dgm:cxn modelId="{CD378AEE-66C9-439E-B4AD-64A9220BD522}" type="presParOf" srcId="{63742089-C5E6-44BE-B644-B71FE43BD0EA}" destId="{F4D4D21E-62D7-41A4-B070-64C29FA29F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F2D4B1-2EC5-4BEC-B2F8-E633BD375E8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FCE8F2-B504-47C9-9FF7-AE0251507599}">
      <dgm:prSet phldrT="[Text]"/>
      <dgm:spPr/>
      <dgm:t>
        <a:bodyPr/>
        <a:lstStyle/>
        <a:p>
          <a:pPr rtl="0"/>
          <a:r>
            <a:rPr lang="en-US" dirty="0">
              <a:latin typeface="Cambria"/>
            </a:rPr>
            <a:t>9</a:t>
          </a:r>
          <a:r>
            <a:rPr lang="en-US" dirty="0"/>
            <a:t> de maio de 2022</a:t>
          </a:r>
        </a:p>
      </dgm:t>
    </dgm:pt>
    <dgm:pt modelId="{BAF44189-8F7E-4247-93E4-48FE87615CEF}" type="parTrans" cxnId="{3DDF8124-2EA0-49D2-94CE-010006B9EE28}">
      <dgm:prSet/>
      <dgm:spPr/>
      <dgm:t>
        <a:bodyPr/>
        <a:lstStyle/>
        <a:p>
          <a:endParaRPr lang="en-US"/>
        </a:p>
      </dgm:t>
    </dgm:pt>
    <dgm:pt modelId="{0207AE2F-51D0-42DE-85DD-1C3B3006F1BD}" type="sibTrans" cxnId="{3DDF8124-2EA0-49D2-94CE-010006B9EE28}">
      <dgm:prSet/>
      <dgm:spPr/>
      <dgm:t>
        <a:bodyPr/>
        <a:lstStyle/>
        <a:p>
          <a:endParaRPr lang="en-US"/>
        </a:p>
      </dgm:t>
    </dgm:pt>
    <dgm:pt modelId="{2E3DE3BD-C0B3-48C6-87E6-17137A552861}">
      <dgm:prSet phldrT="[Text]"/>
      <dgm:spPr/>
      <dgm:t>
        <a:bodyPr/>
        <a:lstStyle/>
        <a:p>
          <a:pPr rtl="0"/>
          <a:r>
            <a:rPr lang="en-US" dirty="0">
              <a:latin typeface="Cambria"/>
            </a:rPr>
            <a:t>16 de</a:t>
          </a:r>
          <a:r>
            <a:rPr lang="en-US" dirty="0"/>
            <a:t> </a:t>
          </a:r>
          <a:r>
            <a:rPr lang="en-US" dirty="0" err="1"/>
            <a:t>maio</a:t>
          </a:r>
          <a:r>
            <a:rPr lang="en-US" dirty="0"/>
            <a:t> de 2022</a:t>
          </a:r>
        </a:p>
      </dgm:t>
    </dgm:pt>
    <dgm:pt modelId="{10E7006D-B029-4BCB-BA17-07851D722C55}" type="parTrans" cxnId="{390BAE2B-7CFD-41FC-9940-621F027A7A51}">
      <dgm:prSet/>
      <dgm:spPr/>
      <dgm:t>
        <a:bodyPr/>
        <a:lstStyle/>
        <a:p>
          <a:endParaRPr lang="en-US"/>
        </a:p>
      </dgm:t>
    </dgm:pt>
    <dgm:pt modelId="{6F5AD87C-CD6E-48FE-85B0-6C96C4E7C9A8}" type="sibTrans" cxnId="{390BAE2B-7CFD-41FC-9940-621F027A7A51}">
      <dgm:prSet/>
      <dgm:spPr/>
      <dgm:t>
        <a:bodyPr/>
        <a:lstStyle/>
        <a:p>
          <a:endParaRPr lang="en-US"/>
        </a:p>
      </dgm:t>
    </dgm:pt>
    <dgm:pt modelId="{2104786B-4C4F-48E8-AFBB-5D62C122A8AA}">
      <dgm:prSet phldrT="[Text]" phldr="0"/>
      <dgm:spPr/>
      <dgm:t>
        <a:bodyPr/>
        <a:lstStyle/>
        <a:p>
          <a:pPr rtl="0"/>
          <a:r>
            <a:rPr lang="en-US" dirty="0"/>
            <a:t>23 de maio de 2022</a:t>
          </a:r>
        </a:p>
      </dgm:t>
    </dgm:pt>
    <dgm:pt modelId="{6C643F65-FEEF-42EF-9893-93BC988656D0}" type="parTrans" cxnId="{2D86D8DD-90A5-44D0-BE6D-EBBC1074434F}">
      <dgm:prSet/>
      <dgm:spPr/>
      <dgm:t>
        <a:bodyPr/>
        <a:lstStyle/>
        <a:p>
          <a:endParaRPr lang="en-US"/>
        </a:p>
      </dgm:t>
    </dgm:pt>
    <dgm:pt modelId="{6F9D97E0-A857-41E2-B5C9-924BB37403AE}" type="sibTrans" cxnId="{2D86D8DD-90A5-44D0-BE6D-EBBC1074434F}">
      <dgm:prSet/>
      <dgm:spPr/>
      <dgm:t>
        <a:bodyPr/>
        <a:lstStyle/>
        <a:p>
          <a:endParaRPr lang="en-US"/>
        </a:p>
      </dgm:t>
    </dgm:pt>
    <dgm:pt modelId="{8BF6D86F-5A6D-4D32-B389-561C06A7B688}">
      <dgm:prSet phldr="0"/>
      <dgm:spPr/>
      <dgm:t>
        <a:bodyPr/>
        <a:lstStyle/>
        <a:p>
          <a:pPr rtl="0"/>
          <a:r>
            <a:rPr lang="en-US" dirty="0">
              <a:latin typeface="Cambria"/>
            </a:rPr>
            <a:t>Baseline1</a:t>
          </a:r>
          <a:r>
            <a:rPr lang="en-US" dirty="0"/>
            <a:t>.mpp</a:t>
          </a:r>
        </a:p>
      </dgm:t>
    </dgm:pt>
    <dgm:pt modelId="{97B1BA92-67DF-4005-9D41-BFA8DE5EE402}" type="parTrans" cxnId="{425C692C-C382-4050-B865-C083129D14B4}">
      <dgm:prSet/>
      <dgm:spPr/>
    </dgm:pt>
    <dgm:pt modelId="{42863ACD-3E78-4C93-BFC8-B87EDCD40E9C}" type="sibTrans" cxnId="{425C692C-C382-4050-B865-C083129D14B4}">
      <dgm:prSet/>
      <dgm:spPr/>
    </dgm:pt>
    <dgm:pt modelId="{79B87B8A-B618-4F1F-9F8F-39DB728E8966}">
      <dgm:prSet phldr="0"/>
      <dgm:spPr/>
      <dgm:t>
        <a:bodyPr/>
        <a:lstStyle/>
        <a:p>
          <a:r>
            <a:rPr lang="en-US" dirty="0"/>
            <a:t>Baseline0.mpp</a:t>
          </a:r>
        </a:p>
      </dgm:t>
    </dgm:pt>
    <dgm:pt modelId="{D8C494DA-0994-4D89-BCE3-4A059C8CFC1E}" type="parTrans" cxnId="{869A7A72-EAE1-4089-A880-667920BD7331}">
      <dgm:prSet/>
      <dgm:spPr/>
    </dgm:pt>
    <dgm:pt modelId="{8B692E1A-56E6-4440-B27D-31FBB81BCB13}" type="sibTrans" cxnId="{869A7A72-EAE1-4089-A880-667920BD7331}">
      <dgm:prSet/>
      <dgm:spPr/>
    </dgm:pt>
    <dgm:pt modelId="{71B87618-0EB4-4801-B35E-3AE8F20AD8A0}">
      <dgm:prSet phldr="0"/>
      <dgm:spPr/>
      <dgm:t>
        <a:bodyPr/>
        <a:lstStyle/>
        <a:p>
          <a:r>
            <a:rPr lang="en-US" dirty="0">
              <a:latin typeface="Cambria"/>
            </a:rPr>
            <a:t>Baseline2</a:t>
          </a:r>
          <a:r>
            <a:rPr lang="en-US" dirty="0"/>
            <a:t>.mpp</a:t>
          </a:r>
        </a:p>
      </dgm:t>
    </dgm:pt>
    <dgm:pt modelId="{1EB5D3B9-0FCB-45A5-811E-DC060544165E}" type="parTrans" cxnId="{F2830B12-4A4A-41D0-B7CC-CB3E6318D37E}">
      <dgm:prSet/>
      <dgm:spPr/>
    </dgm:pt>
    <dgm:pt modelId="{2549AB82-E72B-4C36-A49A-B5C5BF581D64}" type="sibTrans" cxnId="{F2830B12-4A4A-41D0-B7CC-CB3E6318D37E}">
      <dgm:prSet/>
      <dgm:spPr/>
    </dgm:pt>
    <dgm:pt modelId="{7D71E55A-D936-40B5-AE86-A445EDC7611A}" type="pres">
      <dgm:prSet presAssocID="{8DF2D4B1-2EC5-4BEC-B2F8-E633BD375E8B}" presName="Name0" presStyleCnt="0">
        <dgm:presLayoutVars>
          <dgm:dir/>
          <dgm:animLvl val="lvl"/>
          <dgm:resizeHandles val="exact"/>
        </dgm:presLayoutVars>
      </dgm:prSet>
      <dgm:spPr/>
    </dgm:pt>
    <dgm:pt modelId="{005DE0D8-623B-466C-9984-05D17EBC40D9}" type="pres">
      <dgm:prSet presAssocID="{89FCE8F2-B504-47C9-9FF7-AE0251507599}" presName="linNode" presStyleCnt="0"/>
      <dgm:spPr/>
    </dgm:pt>
    <dgm:pt modelId="{51A175A9-7FA5-49A9-BAFE-E8B1869CB385}" type="pres">
      <dgm:prSet presAssocID="{89FCE8F2-B504-47C9-9FF7-AE02515075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1349FF2-74D0-4E38-A157-81184EF2F795}" type="pres">
      <dgm:prSet presAssocID="{89FCE8F2-B504-47C9-9FF7-AE0251507599}" presName="descendantText" presStyleLbl="alignAccFollowNode1" presStyleIdx="0" presStyleCnt="3">
        <dgm:presLayoutVars>
          <dgm:bulletEnabled val="1"/>
        </dgm:presLayoutVars>
      </dgm:prSet>
      <dgm:spPr/>
    </dgm:pt>
    <dgm:pt modelId="{23506201-5C3E-4D4C-B5EF-F3A256781803}" type="pres">
      <dgm:prSet presAssocID="{0207AE2F-51D0-42DE-85DD-1C3B3006F1BD}" presName="sp" presStyleCnt="0"/>
      <dgm:spPr/>
    </dgm:pt>
    <dgm:pt modelId="{041B6BFD-D969-48F7-8FA9-F1160F963AD7}" type="pres">
      <dgm:prSet presAssocID="{2E3DE3BD-C0B3-48C6-87E6-17137A552861}" presName="linNode" presStyleCnt="0"/>
      <dgm:spPr/>
    </dgm:pt>
    <dgm:pt modelId="{1D55C672-9413-43EF-9713-864C46B9A57F}" type="pres">
      <dgm:prSet presAssocID="{2E3DE3BD-C0B3-48C6-87E6-17137A5528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7FB025-66E0-4E93-BC64-BA2362D88146}" type="pres">
      <dgm:prSet presAssocID="{2E3DE3BD-C0B3-48C6-87E6-17137A552861}" presName="descendantText" presStyleLbl="alignAccFollowNode1" presStyleIdx="1" presStyleCnt="3">
        <dgm:presLayoutVars>
          <dgm:bulletEnabled val="1"/>
        </dgm:presLayoutVars>
      </dgm:prSet>
      <dgm:spPr/>
    </dgm:pt>
    <dgm:pt modelId="{FBB00FE1-2666-47A1-B49F-2916E2BF8F65}" type="pres">
      <dgm:prSet presAssocID="{6F5AD87C-CD6E-48FE-85B0-6C96C4E7C9A8}" presName="sp" presStyleCnt="0"/>
      <dgm:spPr/>
    </dgm:pt>
    <dgm:pt modelId="{63742089-C5E6-44BE-B644-B71FE43BD0EA}" type="pres">
      <dgm:prSet presAssocID="{2104786B-4C4F-48E8-AFBB-5D62C122A8AA}" presName="linNode" presStyleCnt="0"/>
      <dgm:spPr/>
    </dgm:pt>
    <dgm:pt modelId="{B89ECF25-DA46-43FA-A074-9EFF4EF831FD}" type="pres">
      <dgm:prSet presAssocID="{2104786B-4C4F-48E8-AFBB-5D62C122A8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D4D21E-62D7-41A4-B070-64C29FA29FFD}" type="pres">
      <dgm:prSet presAssocID="{2104786B-4C4F-48E8-AFBB-5D62C122A8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0474A0A-3683-4FE0-A79E-A17E07501EF4}" type="presOf" srcId="{8BF6D86F-5A6D-4D32-B389-561C06A7B688}" destId="{037FB025-66E0-4E93-BC64-BA2362D88146}" srcOrd="0" destOrd="0" presId="urn:microsoft.com/office/officeart/2005/8/layout/vList5"/>
    <dgm:cxn modelId="{F2830B12-4A4A-41D0-B7CC-CB3E6318D37E}" srcId="{2104786B-4C4F-48E8-AFBB-5D62C122A8AA}" destId="{71B87618-0EB4-4801-B35E-3AE8F20AD8A0}" srcOrd="0" destOrd="0" parTransId="{1EB5D3B9-0FCB-45A5-811E-DC060544165E}" sibTransId="{2549AB82-E72B-4C36-A49A-B5C5BF581D64}"/>
    <dgm:cxn modelId="{4224C021-00C8-47D9-B6E4-831D8934908F}" type="presOf" srcId="{8DF2D4B1-2EC5-4BEC-B2F8-E633BD375E8B}" destId="{7D71E55A-D936-40B5-AE86-A445EDC7611A}" srcOrd="0" destOrd="0" presId="urn:microsoft.com/office/officeart/2005/8/layout/vList5"/>
    <dgm:cxn modelId="{3DDF8124-2EA0-49D2-94CE-010006B9EE28}" srcId="{8DF2D4B1-2EC5-4BEC-B2F8-E633BD375E8B}" destId="{89FCE8F2-B504-47C9-9FF7-AE0251507599}" srcOrd="0" destOrd="0" parTransId="{BAF44189-8F7E-4247-93E4-48FE87615CEF}" sibTransId="{0207AE2F-51D0-42DE-85DD-1C3B3006F1BD}"/>
    <dgm:cxn modelId="{5100FB25-9698-4D61-9F8A-2E361603F488}" type="presOf" srcId="{2E3DE3BD-C0B3-48C6-87E6-17137A552861}" destId="{1D55C672-9413-43EF-9713-864C46B9A57F}" srcOrd="0" destOrd="0" presId="urn:microsoft.com/office/officeart/2005/8/layout/vList5"/>
    <dgm:cxn modelId="{390BAE2B-7CFD-41FC-9940-621F027A7A51}" srcId="{8DF2D4B1-2EC5-4BEC-B2F8-E633BD375E8B}" destId="{2E3DE3BD-C0B3-48C6-87E6-17137A552861}" srcOrd="1" destOrd="0" parTransId="{10E7006D-B029-4BCB-BA17-07851D722C55}" sibTransId="{6F5AD87C-CD6E-48FE-85B0-6C96C4E7C9A8}"/>
    <dgm:cxn modelId="{425C692C-C382-4050-B865-C083129D14B4}" srcId="{2E3DE3BD-C0B3-48C6-87E6-17137A552861}" destId="{8BF6D86F-5A6D-4D32-B389-561C06A7B688}" srcOrd="0" destOrd="0" parTransId="{97B1BA92-67DF-4005-9D41-BFA8DE5EE402}" sibTransId="{42863ACD-3E78-4C93-BFC8-B87EDCD40E9C}"/>
    <dgm:cxn modelId="{14140343-B7B0-40C1-8B6B-3E50E30873C8}" type="presOf" srcId="{79B87B8A-B618-4F1F-9F8F-39DB728E8966}" destId="{71349FF2-74D0-4E38-A157-81184EF2F795}" srcOrd="0" destOrd="0" presId="urn:microsoft.com/office/officeart/2005/8/layout/vList5"/>
    <dgm:cxn modelId="{869A7A72-EAE1-4089-A880-667920BD7331}" srcId="{89FCE8F2-B504-47C9-9FF7-AE0251507599}" destId="{79B87B8A-B618-4F1F-9F8F-39DB728E8966}" srcOrd="0" destOrd="0" parTransId="{D8C494DA-0994-4D89-BCE3-4A059C8CFC1E}" sibTransId="{8B692E1A-56E6-4440-B27D-31FBB81BCB13}"/>
    <dgm:cxn modelId="{71894978-5981-486A-A93C-649F7C0797E3}" type="presOf" srcId="{89FCE8F2-B504-47C9-9FF7-AE0251507599}" destId="{51A175A9-7FA5-49A9-BAFE-E8B1869CB385}" srcOrd="0" destOrd="0" presId="urn:microsoft.com/office/officeart/2005/8/layout/vList5"/>
    <dgm:cxn modelId="{433C4A95-BDDF-474E-AB5A-DD620DA6328E}" type="presOf" srcId="{2104786B-4C4F-48E8-AFBB-5D62C122A8AA}" destId="{B89ECF25-DA46-43FA-A074-9EFF4EF831FD}" srcOrd="0" destOrd="0" presId="urn:microsoft.com/office/officeart/2005/8/layout/vList5"/>
    <dgm:cxn modelId="{4E5FE0CE-9E56-47D9-A375-C6F727E02150}" type="presOf" srcId="{71B87618-0EB4-4801-B35E-3AE8F20AD8A0}" destId="{F4D4D21E-62D7-41A4-B070-64C29FA29FFD}" srcOrd="0" destOrd="0" presId="urn:microsoft.com/office/officeart/2005/8/layout/vList5"/>
    <dgm:cxn modelId="{2D86D8DD-90A5-44D0-BE6D-EBBC1074434F}" srcId="{8DF2D4B1-2EC5-4BEC-B2F8-E633BD375E8B}" destId="{2104786B-4C4F-48E8-AFBB-5D62C122A8AA}" srcOrd="2" destOrd="0" parTransId="{6C643F65-FEEF-42EF-9893-93BC988656D0}" sibTransId="{6F9D97E0-A857-41E2-B5C9-924BB37403AE}"/>
    <dgm:cxn modelId="{382EEC47-7813-4D19-B484-48590BE3A764}" type="presParOf" srcId="{7D71E55A-D936-40B5-AE86-A445EDC7611A}" destId="{005DE0D8-623B-466C-9984-05D17EBC40D9}" srcOrd="0" destOrd="0" presId="urn:microsoft.com/office/officeart/2005/8/layout/vList5"/>
    <dgm:cxn modelId="{BAC098BA-56ED-462D-A4A8-D69BEC159ECF}" type="presParOf" srcId="{005DE0D8-623B-466C-9984-05D17EBC40D9}" destId="{51A175A9-7FA5-49A9-BAFE-E8B1869CB385}" srcOrd="0" destOrd="0" presId="urn:microsoft.com/office/officeart/2005/8/layout/vList5"/>
    <dgm:cxn modelId="{C3A68C1D-29B9-4690-8774-00A696D5F263}" type="presParOf" srcId="{005DE0D8-623B-466C-9984-05D17EBC40D9}" destId="{71349FF2-74D0-4E38-A157-81184EF2F795}" srcOrd="1" destOrd="0" presId="urn:microsoft.com/office/officeart/2005/8/layout/vList5"/>
    <dgm:cxn modelId="{AF77477D-6D10-4EEE-ACC0-BE1CE33A33DA}" type="presParOf" srcId="{7D71E55A-D936-40B5-AE86-A445EDC7611A}" destId="{23506201-5C3E-4D4C-B5EF-F3A256781803}" srcOrd="1" destOrd="0" presId="urn:microsoft.com/office/officeart/2005/8/layout/vList5"/>
    <dgm:cxn modelId="{118AE6B1-DA77-41A1-B04B-83C4847E7DCF}" type="presParOf" srcId="{7D71E55A-D936-40B5-AE86-A445EDC7611A}" destId="{041B6BFD-D969-48F7-8FA9-F1160F963AD7}" srcOrd="2" destOrd="0" presId="urn:microsoft.com/office/officeart/2005/8/layout/vList5"/>
    <dgm:cxn modelId="{6FCFC4C6-1A42-45DB-8CE6-FA5AE9AABAAF}" type="presParOf" srcId="{041B6BFD-D969-48F7-8FA9-F1160F963AD7}" destId="{1D55C672-9413-43EF-9713-864C46B9A57F}" srcOrd="0" destOrd="0" presId="urn:microsoft.com/office/officeart/2005/8/layout/vList5"/>
    <dgm:cxn modelId="{1D323CEA-3180-462A-9505-53F09425EF73}" type="presParOf" srcId="{041B6BFD-D969-48F7-8FA9-F1160F963AD7}" destId="{037FB025-66E0-4E93-BC64-BA2362D88146}" srcOrd="1" destOrd="0" presId="urn:microsoft.com/office/officeart/2005/8/layout/vList5"/>
    <dgm:cxn modelId="{FC13457E-3130-4E9D-8D1F-99C4E7151DC3}" type="presParOf" srcId="{7D71E55A-D936-40B5-AE86-A445EDC7611A}" destId="{FBB00FE1-2666-47A1-B49F-2916E2BF8F65}" srcOrd="3" destOrd="0" presId="urn:microsoft.com/office/officeart/2005/8/layout/vList5"/>
    <dgm:cxn modelId="{3F658625-02F4-4483-9798-FD0A6098BB19}" type="presParOf" srcId="{7D71E55A-D936-40B5-AE86-A445EDC7611A}" destId="{63742089-C5E6-44BE-B644-B71FE43BD0EA}" srcOrd="4" destOrd="0" presId="urn:microsoft.com/office/officeart/2005/8/layout/vList5"/>
    <dgm:cxn modelId="{5872FDE9-A90F-4A46-92C8-866E069FA21C}" type="presParOf" srcId="{63742089-C5E6-44BE-B644-B71FE43BD0EA}" destId="{B89ECF25-DA46-43FA-A074-9EFF4EF831FD}" srcOrd="0" destOrd="0" presId="urn:microsoft.com/office/officeart/2005/8/layout/vList5"/>
    <dgm:cxn modelId="{DD6FC5BE-3D4F-4B7D-99E2-6786F5D21FD4}" type="presParOf" srcId="{63742089-C5E6-44BE-B644-B71FE43BD0EA}" destId="{F4D4D21E-62D7-41A4-B070-64C29FA29F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06388-FF4C-43C9-A913-12A407C50A5A}">
      <dsp:nvSpPr>
        <dsp:cNvPr id="0" name=""/>
        <dsp:cNvSpPr/>
      </dsp:nvSpPr>
      <dsp:spPr>
        <a:xfrm>
          <a:off x="1775" y="3058"/>
          <a:ext cx="7963596" cy="1323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ambria"/>
            </a:rPr>
            <a:t>Luís Lima</a:t>
          </a:r>
        </a:p>
      </dsp:txBody>
      <dsp:txXfrm>
        <a:off x="40544" y="41827"/>
        <a:ext cx="7886058" cy="1246135"/>
      </dsp:txXfrm>
    </dsp:sp>
    <dsp:sp modelId="{69987A41-0169-428D-95C9-3A5DBA73359A}">
      <dsp:nvSpPr>
        <dsp:cNvPr id="0" name=""/>
        <dsp:cNvSpPr/>
      </dsp:nvSpPr>
      <dsp:spPr>
        <a:xfrm>
          <a:off x="1775" y="1513832"/>
          <a:ext cx="7963596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mbria"/>
            </a:rPr>
            <a:t>Bruno Ferreira</a:t>
          </a:r>
          <a:endParaRPr lang="en-US" sz="3600" kern="1200" dirty="0"/>
        </a:p>
      </dsp:txBody>
      <dsp:txXfrm>
        <a:off x="40544" y="1552601"/>
        <a:ext cx="7886058" cy="1246135"/>
      </dsp:txXfrm>
    </dsp:sp>
    <dsp:sp modelId="{99673661-7C37-3940-80D3-2FA2D138DA4E}">
      <dsp:nvSpPr>
        <dsp:cNvPr id="0" name=""/>
        <dsp:cNvSpPr/>
      </dsp:nvSpPr>
      <dsp:spPr>
        <a:xfrm>
          <a:off x="1775" y="3024606"/>
          <a:ext cx="2582229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Cambria"/>
            </a:rPr>
            <a:t>Gonçalo Oliveira</a:t>
          </a:r>
          <a:endParaRPr lang="en-US" sz="3200" kern="1200" dirty="0"/>
        </a:p>
      </dsp:txBody>
      <dsp:txXfrm>
        <a:off x="40544" y="3063375"/>
        <a:ext cx="2504691" cy="1246135"/>
      </dsp:txXfrm>
    </dsp:sp>
    <dsp:sp modelId="{A001DEDA-EF2A-B840-983F-9206077DE7FB}">
      <dsp:nvSpPr>
        <dsp:cNvPr id="0" name=""/>
        <dsp:cNvSpPr/>
      </dsp:nvSpPr>
      <dsp:spPr>
        <a:xfrm>
          <a:off x="2692458" y="3024606"/>
          <a:ext cx="2582229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Jorge Correia</a:t>
          </a:r>
        </a:p>
      </dsp:txBody>
      <dsp:txXfrm>
        <a:off x="2731227" y="3063375"/>
        <a:ext cx="2504691" cy="1246135"/>
      </dsp:txXfrm>
    </dsp:sp>
    <dsp:sp modelId="{17A7AE85-8DBF-4A08-93C2-D80D70C5D531}">
      <dsp:nvSpPr>
        <dsp:cNvPr id="0" name=""/>
        <dsp:cNvSpPr/>
      </dsp:nvSpPr>
      <dsp:spPr>
        <a:xfrm>
          <a:off x="5383141" y="3024606"/>
          <a:ext cx="2582229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Nuno Castro</a:t>
          </a:r>
          <a:endParaRPr lang="pt-BR" sz="3200" kern="1200" dirty="0"/>
        </a:p>
      </dsp:txBody>
      <dsp:txXfrm>
        <a:off x="5421910" y="3063375"/>
        <a:ext cx="2504691" cy="1246135"/>
      </dsp:txXfrm>
    </dsp:sp>
    <dsp:sp modelId="{2A1D6813-2E92-4921-AB59-8AB33263E007}">
      <dsp:nvSpPr>
        <dsp:cNvPr id="0" name=""/>
        <dsp:cNvSpPr/>
      </dsp:nvSpPr>
      <dsp:spPr>
        <a:xfrm>
          <a:off x="8399186" y="3058"/>
          <a:ext cx="2582229" cy="1323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ambria"/>
            </a:rPr>
            <a:t>Sponsor</a:t>
          </a:r>
        </a:p>
      </dsp:txBody>
      <dsp:txXfrm>
        <a:off x="8437955" y="41827"/>
        <a:ext cx="2504691" cy="1246135"/>
      </dsp:txXfrm>
    </dsp:sp>
    <dsp:sp modelId="{29F19ECD-2E1F-4C3F-8DE1-BB84E1255D2F}">
      <dsp:nvSpPr>
        <dsp:cNvPr id="0" name=""/>
        <dsp:cNvSpPr/>
      </dsp:nvSpPr>
      <dsp:spPr>
        <a:xfrm>
          <a:off x="8399186" y="1513832"/>
          <a:ext cx="2582229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mbria"/>
            </a:rPr>
            <a:t>Gestor de projetos</a:t>
          </a:r>
        </a:p>
      </dsp:txBody>
      <dsp:txXfrm>
        <a:off x="8437955" y="1552601"/>
        <a:ext cx="2504691" cy="1246135"/>
      </dsp:txXfrm>
    </dsp:sp>
    <dsp:sp modelId="{F3A6E29E-B682-4EB1-8AD2-EF61511C5B3D}">
      <dsp:nvSpPr>
        <dsp:cNvPr id="0" name=""/>
        <dsp:cNvSpPr/>
      </dsp:nvSpPr>
      <dsp:spPr>
        <a:xfrm>
          <a:off x="8399186" y="3024606"/>
          <a:ext cx="2582229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Cambria"/>
            </a:rPr>
            <a:t>Elementos</a:t>
          </a:r>
          <a:r>
            <a:rPr lang="en-US" sz="3200" kern="1200" dirty="0">
              <a:latin typeface="Cambria"/>
            </a:rPr>
            <a:t> da equipa</a:t>
          </a:r>
          <a:endParaRPr lang="en-US" sz="3200" kern="1200" dirty="0"/>
        </a:p>
      </dsp:txBody>
      <dsp:txXfrm>
        <a:off x="8437955" y="3063375"/>
        <a:ext cx="2504691" cy="1246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49FF2-74D0-4E38-A157-81184EF2F795}">
      <dsp:nvSpPr>
        <dsp:cNvPr id="0" name=""/>
        <dsp:cNvSpPr/>
      </dsp:nvSpPr>
      <dsp:spPr>
        <a:xfrm rot="5400000">
          <a:off x="6055602" y="-237761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Kickoff do Trabalho Prático</a:t>
          </a:r>
          <a:endParaRPr lang="en-US" sz="4000" kern="1200" dirty="0">
            <a:latin typeface="Cambria"/>
          </a:endParaRPr>
        </a:p>
      </dsp:txBody>
      <dsp:txXfrm rot="-5400000">
        <a:off x="3525012" y="211820"/>
        <a:ext cx="6207840" cy="1087811"/>
      </dsp:txXfrm>
    </dsp:sp>
    <dsp:sp modelId="{51A175A9-7FA5-49A9-BAFE-E8B1869CB385}">
      <dsp:nvSpPr>
        <dsp:cNvPr id="0" name=""/>
        <dsp:cNvSpPr/>
      </dsp:nvSpPr>
      <dsp:spPr>
        <a:xfrm>
          <a:off x="0" y="2283"/>
          <a:ext cx="3525012" cy="15068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14 de </a:t>
          </a:r>
          <a:r>
            <a:rPr lang="en-US" sz="4200" kern="1200" dirty="0" err="1"/>
            <a:t>março</a:t>
          </a:r>
          <a:r>
            <a:rPr lang="en-US" sz="4200" kern="1200" dirty="0"/>
            <a:t> de 2022</a:t>
          </a:r>
        </a:p>
      </dsp:txBody>
      <dsp:txXfrm>
        <a:off x="73560" y="75843"/>
        <a:ext cx="3377892" cy="1359764"/>
      </dsp:txXfrm>
    </dsp:sp>
    <dsp:sp modelId="{037FB025-66E0-4E93-BC64-BA2362D88146}">
      <dsp:nvSpPr>
        <dsp:cNvPr id="0" name=""/>
        <dsp:cNvSpPr/>
      </dsp:nvSpPr>
      <dsp:spPr>
        <a:xfrm rot="5400000">
          <a:off x="6055602" y="-795390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Project Charter</a:t>
          </a:r>
          <a:endParaRPr lang="en-US" sz="4000" kern="1200" dirty="0">
            <a:latin typeface="Cambria"/>
          </a:endParaRPr>
        </a:p>
      </dsp:txBody>
      <dsp:txXfrm rot="-5400000">
        <a:off x="3525012" y="1794048"/>
        <a:ext cx="6207840" cy="1087811"/>
      </dsp:txXfrm>
    </dsp:sp>
    <dsp:sp modelId="{1D55C672-9413-43EF-9713-864C46B9A57F}">
      <dsp:nvSpPr>
        <dsp:cNvPr id="0" name=""/>
        <dsp:cNvSpPr/>
      </dsp:nvSpPr>
      <dsp:spPr>
        <a:xfrm>
          <a:off x="0" y="1584511"/>
          <a:ext cx="3525012" cy="150688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28 de março de 2022</a:t>
          </a:r>
        </a:p>
      </dsp:txBody>
      <dsp:txXfrm>
        <a:off x="73560" y="1658071"/>
        <a:ext cx="3377892" cy="1359764"/>
      </dsp:txXfrm>
    </dsp:sp>
    <dsp:sp modelId="{F4D4D21E-62D7-41A4-B070-64C29FA29FFD}">
      <dsp:nvSpPr>
        <dsp:cNvPr id="0" name=""/>
        <dsp:cNvSpPr/>
      </dsp:nvSpPr>
      <dsp:spPr>
        <a:xfrm rot="5400000">
          <a:off x="6055602" y="78683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Âmbito do Projeto</a:t>
          </a:r>
          <a:endParaRPr lang="en-US" sz="4000" kern="1200" dirty="0">
            <a:latin typeface="Cambria"/>
          </a:endParaRPr>
        </a:p>
      </dsp:txBody>
      <dsp:txXfrm rot="-5400000">
        <a:off x="3525012" y="3376276"/>
        <a:ext cx="6207840" cy="1087811"/>
      </dsp:txXfrm>
    </dsp:sp>
    <dsp:sp modelId="{B89ECF25-DA46-43FA-A074-9EFF4EF831FD}">
      <dsp:nvSpPr>
        <dsp:cNvPr id="0" name=""/>
        <dsp:cNvSpPr/>
      </dsp:nvSpPr>
      <dsp:spPr>
        <a:xfrm>
          <a:off x="0" y="3166740"/>
          <a:ext cx="3525012" cy="150688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 de abril de 2022</a:t>
          </a:r>
        </a:p>
      </dsp:txBody>
      <dsp:txXfrm>
        <a:off x="73560" y="3240300"/>
        <a:ext cx="3377892" cy="1359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62A25-57F6-41CE-BC62-A4BD0A43559C}">
      <dsp:nvSpPr>
        <dsp:cNvPr id="0" name=""/>
        <dsp:cNvSpPr/>
      </dsp:nvSpPr>
      <dsp:spPr>
        <a:xfrm rot="5400000">
          <a:off x="6055602" y="-237761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Estrutura de Decomposição do Trabalho (WBS) e Dicionário da </a:t>
          </a:r>
          <a:r>
            <a:rPr lang="en-US" sz="3000" kern="1200" dirty="0">
              <a:latin typeface="Cambria"/>
            </a:rPr>
            <a:t>WBS</a:t>
          </a:r>
        </a:p>
      </dsp:txBody>
      <dsp:txXfrm rot="-5400000">
        <a:off x="3525012" y="211820"/>
        <a:ext cx="6207840" cy="1087811"/>
      </dsp:txXfrm>
    </dsp:sp>
    <dsp:sp modelId="{8158ED47-6C15-48DB-88C3-ECCD167ED77A}">
      <dsp:nvSpPr>
        <dsp:cNvPr id="0" name=""/>
        <dsp:cNvSpPr/>
      </dsp:nvSpPr>
      <dsp:spPr>
        <a:xfrm>
          <a:off x="0" y="2283"/>
          <a:ext cx="3525012" cy="15068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11 de abril de 2022</a:t>
          </a:r>
        </a:p>
      </dsp:txBody>
      <dsp:txXfrm>
        <a:off x="73560" y="75843"/>
        <a:ext cx="3377892" cy="1359764"/>
      </dsp:txXfrm>
    </dsp:sp>
    <dsp:sp modelId="{E0B96738-FB12-454B-B7D5-FCF02C92D601}">
      <dsp:nvSpPr>
        <dsp:cNvPr id="0" name=""/>
        <dsp:cNvSpPr/>
      </dsp:nvSpPr>
      <dsp:spPr>
        <a:xfrm rot="5400000">
          <a:off x="6055602" y="-795390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Cronograma</a:t>
          </a:r>
        </a:p>
      </dsp:txBody>
      <dsp:txXfrm rot="-5400000">
        <a:off x="3525012" y="1794048"/>
        <a:ext cx="6207840" cy="1087811"/>
      </dsp:txXfrm>
    </dsp:sp>
    <dsp:sp modelId="{4A04DDBB-67CF-42F4-A14F-C71368DEE9A7}">
      <dsp:nvSpPr>
        <dsp:cNvPr id="0" name=""/>
        <dsp:cNvSpPr/>
      </dsp:nvSpPr>
      <dsp:spPr>
        <a:xfrm>
          <a:off x="0" y="1584511"/>
          <a:ext cx="3525012" cy="150688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/>
            </a:rPr>
            <a:t>18</a:t>
          </a:r>
          <a:r>
            <a:rPr lang="en-US" sz="4200" kern="1200" dirty="0"/>
            <a:t> de abril de 2022</a:t>
          </a:r>
          <a:endParaRPr lang="pt-PT" sz="4200" kern="1200" dirty="0"/>
        </a:p>
      </dsp:txBody>
      <dsp:txXfrm>
        <a:off x="73560" y="1658071"/>
        <a:ext cx="3377892" cy="1359764"/>
      </dsp:txXfrm>
    </dsp:sp>
    <dsp:sp modelId="{F4D4D21E-62D7-41A4-B070-64C29FA29FFD}">
      <dsp:nvSpPr>
        <dsp:cNvPr id="0" name=""/>
        <dsp:cNvSpPr/>
      </dsp:nvSpPr>
      <dsp:spPr>
        <a:xfrm rot="5400000">
          <a:off x="6055602" y="78683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Tabela para Gestão do Valor Realizado</a:t>
          </a:r>
        </a:p>
      </dsp:txBody>
      <dsp:txXfrm rot="-5400000">
        <a:off x="3525012" y="3376276"/>
        <a:ext cx="6207840" cy="1087811"/>
      </dsp:txXfrm>
    </dsp:sp>
    <dsp:sp modelId="{B89ECF25-DA46-43FA-A074-9EFF4EF831FD}">
      <dsp:nvSpPr>
        <dsp:cNvPr id="0" name=""/>
        <dsp:cNvSpPr/>
      </dsp:nvSpPr>
      <dsp:spPr>
        <a:xfrm>
          <a:off x="0" y="3166740"/>
          <a:ext cx="3525012" cy="150688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25 de abril de 2022</a:t>
          </a:r>
        </a:p>
      </dsp:txBody>
      <dsp:txXfrm>
        <a:off x="73560" y="3240300"/>
        <a:ext cx="3377892" cy="1359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49FF2-74D0-4E38-A157-81184EF2F795}">
      <dsp:nvSpPr>
        <dsp:cNvPr id="0" name=""/>
        <dsp:cNvSpPr/>
      </dsp:nvSpPr>
      <dsp:spPr>
        <a:xfrm rot="5400000">
          <a:off x="6055602" y="-237761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100" kern="1200" dirty="0"/>
            <a:t>Baseline0.mpp</a:t>
          </a:r>
        </a:p>
      </dsp:txBody>
      <dsp:txXfrm rot="-5400000">
        <a:off x="3525012" y="211820"/>
        <a:ext cx="6207840" cy="1087811"/>
      </dsp:txXfrm>
    </dsp:sp>
    <dsp:sp modelId="{51A175A9-7FA5-49A9-BAFE-E8B1869CB385}">
      <dsp:nvSpPr>
        <dsp:cNvPr id="0" name=""/>
        <dsp:cNvSpPr/>
      </dsp:nvSpPr>
      <dsp:spPr>
        <a:xfrm>
          <a:off x="0" y="2283"/>
          <a:ext cx="3525012" cy="15068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/>
            </a:rPr>
            <a:t>9</a:t>
          </a:r>
          <a:r>
            <a:rPr lang="en-US" sz="4200" kern="1200" dirty="0"/>
            <a:t> de maio de 2022</a:t>
          </a:r>
        </a:p>
      </dsp:txBody>
      <dsp:txXfrm>
        <a:off x="73560" y="75843"/>
        <a:ext cx="3377892" cy="1359764"/>
      </dsp:txXfrm>
    </dsp:sp>
    <dsp:sp modelId="{037FB025-66E0-4E93-BC64-BA2362D88146}">
      <dsp:nvSpPr>
        <dsp:cNvPr id="0" name=""/>
        <dsp:cNvSpPr/>
      </dsp:nvSpPr>
      <dsp:spPr>
        <a:xfrm rot="5400000">
          <a:off x="6055602" y="-795390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285750" lvl="1" indent="-285750" algn="l" defTabSz="2711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100" kern="1200" dirty="0">
              <a:latin typeface="Cambria"/>
            </a:rPr>
            <a:t>Baseline1</a:t>
          </a:r>
          <a:r>
            <a:rPr lang="en-US" sz="6100" kern="1200" dirty="0"/>
            <a:t>.mpp</a:t>
          </a:r>
        </a:p>
      </dsp:txBody>
      <dsp:txXfrm rot="-5400000">
        <a:off x="3525012" y="1794048"/>
        <a:ext cx="6207840" cy="1087811"/>
      </dsp:txXfrm>
    </dsp:sp>
    <dsp:sp modelId="{1D55C672-9413-43EF-9713-864C46B9A57F}">
      <dsp:nvSpPr>
        <dsp:cNvPr id="0" name=""/>
        <dsp:cNvSpPr/>
      </dsp:nvSpPr>
      <dsp:spPr>
        <a:xfrm>
          <a:off x="0" y="1584511"/>
          <a:ext cx="3525012" cy="150688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Cambria"/>
            </a:rPr>
            <a:t>16 de</a:t>
          </a:r>
          <a:r>
            <a:rPr lang="en-US" sz="4200" kern="1200" dirty="0"/>
            <a:t> </a:t>
          </a:r>
          <a:r>
            <a:rPr lang="en-US" sz="4200" kern="1200" dirty="0" err="1"/>
            <a:t>maio</a:t>
          </a:r>
          <a:r>
            <a:rPr lang="en-US" sz="4200" kern="1200" dirty="0"/>
            <a:t> de 2022</a:t>
          </a:r>
        </a:p>
      </dsp:txBody>
      <dsp:txXfrm>
        <a:off x="73560" y="1658071"/>
        <a:ext cx="3377892" cy="1359764"/>
      </dsp:txXfrm>
    </dsp:sp>
    <dsp:sp modelId="{F4D4D21E-62D7-41A4-B070-64C29FA29FFD}">
      <dsp:nvSpPr>
        <dsp:cNvPr id="0" name=""/>
        <dsp:cNvSpPr/>
      </dsp:nvSpPr>
      <dsp:spPr>
        <a:xfrm rot="5400000">
          <a:off x="6055602" y="78683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100" kern="1200" dirty="0">
              <a:latin typeface="Cambria"/>
            </a:rPr>
            <a:t>Baseline2</a:t>
          </a:r>
          <a:r>
            <a:rPr lang="en-US" sz="6100" kern="1200" dirty="0"/>
            <a:t>.mpp</a:t>
          </a:r>
        </a:p>
      </dsp:txBody>
      <dsp:txXfrm rot="-5400000">
        <a:off x="3525012" y="3376276"/>
        <a:ext cx="6207840" cy="1087811"/>
      </dsp:txXfrm>
    </dsp:sp>
    <dsp:sp modelId="{B89ECF25-DA46-43FA-A074-9EFF4EF831FD}">
      <dsp:nvSpPr>
        <dsp:cNvPr id="0" name=""/>
        <dsp:cNvSpPr/>
      </dsp:nvSpPr>
      <dsp:spPr>
        <a:xfrm>
          <a:off x="0" y="3166740"/>
          <a:ext cx="3525012" cy="150688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23 de maio de 2022</a:t>
          </a:r>
        </a:p>
      </dsp:txBody>
      <dsp:txXfrm>
        <a:off x="73560" y="3240300"/>
        <a:ext cx="3377892" cy="135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08/03/2022</a:t>
            </a:r>
            <a:endParaRPr lang="pt-PT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77440"/>
          </a:xfrm>
        </p:spPr>
        <p:txBody>
          <a:bodyPr/>
          <a:lstStyle/>
          <a:p>
            <a:r>
              <a:rPr lang="pt-PT" dirty="0"/>
              <a:t>2022GPI-Grupo06 - </a:t>
            </a:r>
            <a:r>
              <a:rPr lang="pt-PT" noProof="0" dirty="0" err="1"/>
              <a:t>Kick-Off</a:t>
            </a:r>
            <a:endParaRPr lang="pt-PT" noProof="0" dirty="0" err="1">
              <a:ea typeface="Cambr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719" y="6376403"/>
            <a:ext cx="2223654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Datas Chave e Marcos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43156"/>
              </p:ext>
            </p:extLst>
          </p:nvPr>
        </p:nvGraphicFramePr>
        <p:xfrm>
          <a:off x="1562100" y="1683328"/>
          <a:ext cx="9791700" cy="46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Plano de Implementação
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801929"/>
              </p:ext>
            </p:extLst>
          </p:nvPr>
        </p:nvGraphicFramePr>
        <p:xfrm>
          <a:off x="1178943" y="1423358"/>
          <a:ext cx="9362560" cy="4509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3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507"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</a:t>
                      </a:r>
                      <a:r>
                        <a:rPr lang="en-US" dirty="0" err="1"/>
                        <a:t>alvo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Comentários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162">
                <a:tc>
                  <a:txBody>
                    <a:bodyPr/>
                    <a:lstStyle/>
                    <a:p>
                      <a:r>
                        <a:rPr lang="en-US" dirty="0"/>
                        <a:t>Kick-off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14-03-2022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Bruno, Gonçalo, Jorge, Nuno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kick off visa a </a:t>
                      </a:r>
                      <a:r>
                        <a:rPr lang="en-US" dirty="0" err="1"/>
                        <a:t>definição</a:t>
                      </a:r>
                      <a:r>
                        <a:rPr lang="en-US" dirty="0"/>
                        <a:t> dos </a:t>
                      </a:r>
                      <a:r>
                        <a:rPr lang="en-US" dirty="0" err="1"/>
                        <a:t>objetivos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alcançar</a:t>
                      </a:r>
                      <a:r>
                        <a:rPr lang="en-US" dirty="0"/>
                        <a:t> com a </a:t>
                      </a:r>
                      <a:r>
                        <a:rPr lang="en-US" dirty="0" err="1"/>
                        <a:t>realização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projeto</a:t>
                      </a:r>
                      <a:r>
                        <a:rPr lang="en-US" dirty="0"/>
                        <a:t>, as </a:t>
                      </a:r>
                      <a:r>
                        <a:rPr lang="en-US" dirty="0" err="1"/>
                        <a:t>vantagens</a:t>
                      </a:r>
                      <a:r>
                        <a:rPr lang="en-US" dirty="0"/>
                        <a:t> que o </a:t>
                      </a:r>
                      <a:r>
                        <a:rPr lang="en-US" dirty="0" err="1"/>
                        <a:t>projeto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proporcionar</a:t>
                      </a:r>
                      <a:r>
                        <a:rPr lang="en-US" dirty="0"/>
                        <a:t>, </a:t>
                      </a:r>
                      <a:r>
                        <a:rPr lang="en-US" dirty="0" err="1"/>
                        <a:t>divisão</a:t>
                      </a:r>
                      <a:r>
                        <a:rPr lang="en-US" dirty="0"/>
                        <a:t> das </a:t>
                      </a:r>
                      <a:r>
                        <a:rPr lang="en-US" dirty="0" err="1"/>
                        <a:t>tarefas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respetivos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responsáveis</a:t>
                      </a:r>
                      <a:r>
                        <a:rPr lang="en-US" dirty="0"/>
                        <a:t>. Este </a:t>
                      </a:r>
                      <a:r>
                        <a:rPr lang="en-US" dirty="0" err="1"/>
                        <a:t>documento</a:t>
                      </a:r>
                      <a:r>
                        <a:rPr lang="en-US" dirty="0"/>
                        <a:t> é um </a:t>
                      </a:r>
                      <a:r>
                        <a:rPr lang="en-US" dirty="0" err="1"/>
                        <a:t>grande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auxílio</a:t>
                      </a:r>
                      <a:r>
                        <a:rPr lang="en-US" dirty="0"/>
                        <a:t>, visto que </a:t>
                      </a:r>
                      <a:r>
                        <a:rPr lang="en-US" dirty="0" err="1"/>
                        <a:t>facilita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realização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projeto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futuramente</a:t>
                      </a:r>
                      <a:r>
                        <a:rPr lang="en-US" dirty="0"/>
                        <a:t>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7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Prazo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Duração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de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Atividades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e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Cronograma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21-03-2022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Custos e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Recursos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28-03-2022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Plano de Implementação
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391792"/>
              </p:ext>
            </p:extLst>
          </p:nvPr>
        </p:nvGraphicFramePr>
        <p:xfrm>
          <a:off x="1175026" y="1418529"/>
          <a:ext cx="936256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33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507"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</a:t>
                      </a:r>
                      <a:r>
                        <a:rPr lang="en-US" dirty="0" err="1"/>
                        <a:t>alvo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Comentários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Riscos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04-04-2022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Partes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Interessadas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11-04-2022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Qualidade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e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Comunicação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18-04-2022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Plano de Riscos e Mitigação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721625"/>
              </p:ext>
            </p:extLst>
          </p:nvPr>
        </p:nvGraphicFramePr>
        <p:xfrm>
          <a:off x="987136" y="1825625"/>
          <a:ext cx="1041746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23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565">
                <a:tc>
                  <a:txBody>
                    <a:bodyPr/>
                    <a:lstStyle/>
                    <a:p>
                      <a:r>
                        <a:rPr lang="en-US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Probabilidade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Gravidade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Planos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Mitigação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Falha no </a:t>
                      </a:r>
                      <a:r>
                        <a:rPr lang="en-US" dirty="0" err="1"/>
                        <a:t>servidor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armazena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dados do </a:t>
                      </a:r>
                      <a:r>
                        <a:rPr lang="en-US" dirty="0" err="1"/>
                        <a:t>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Integração</a:t>
                      </a:r>
                      <a:r>
                        <a:rPr lang="en-US" dirty="0"/>
                        <a:t> da cloud para </a:t>
                      </a:r>
                      <a:r>
                        <a:rPr lang="en-US" dirty="0" err="1"/>
                        <a:t>armazenamento</a:t>
                      </a:r>
                      <a:r>
                        <a:rPr lang="en-US" dirty="0"/>
                        <a:t>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Gonçalo Oliveira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1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Adoecimento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de um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elemento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do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grupo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Média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Média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Realização</a:t>
                      </a:r>
                      <a:r>
                        <a:rPr lang="en-US" dirty="0"/>
                        <a:t> das </a:t>
                      </a:r>
                      <a:r>
                        <a:rPr lang="en-US" dirty="0" err="1"/>
                        <a:t>tarefas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paralelamente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vez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sequencialmente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Adicionalmente</a:t>
                      </a:r>
                      <a:r>
                        <a:rPr lang="en-US" dirty="0"/>
                        <a:t> outros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grupo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poderão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trabalhar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horas do que o habitual.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Jorge Correia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Plano de Comunicação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29308"/>
              </p:ext>
            </p:extLst>
          </p:nvPr>
        </p:nvGraphicFramePr>
        <p:xfrm>
          <a:off x="987136" y="1825625"/>
          <a:ext cx="9923319" cy="4150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Tópico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Público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Data/</a:t>
                      </a:r>
                      <a:r>
                        <a:rPr lang="en-US" dirty="0" err="1"/>
                        <a:t>Frequência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Análise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/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Realização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do Kick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do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08-03-2022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Bruno Ferreira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Análise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do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Projeto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do Grupo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Semanalmente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Microsoft Teams/ </a:t>
                      </a:r>
                      <a:r>
                        <a:rPr lang="en-US" dirty="0" err="1"/>
                        <a:t>Presencial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Bruno Ferreira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Após</a:t>
            </a:r>
            <a:r>
              <a:rPr lang="en-US" dirty="0">
                <a:ea typeface="Calibri"/>
                <a:cs typeface="Calibri"/>
              </a:rPr>
              <a:t> a </a:t>
            </a:r>
            <a:r>
              <a:rPr lang="en-US" dirty="0" err="1">
                <a:ea typeface="Calibri"/>
                <a:cs typeface="Calibri"/>
              </a:rPr>
              <a:t>realização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documento</a:t>
            </a:r>
            <a:r>
              <a:rPr lang="en-US" dirty="0">
                <a:ea typeface="Calibri"/>
                <a:cs typeface="Calibri"/>
              </a:rPr>
              <a:t>, o </a:t>
            </a:r>
            <a:r>
              <a:rPr lang="en-US" dirty="0" err="1">
                <a:ea typeface="Calibri"/>
                <a:cs typeface="Calibri"/>
              </a:rPr>
              <a:t>próximo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passo</a:t>
            </a:r>
            <a:r>
              <a:rPr lang="en-US" dirty="0">
                <a:ea typeface="Calibri"/>
                <a:cs typeface="Calibri"/>
              </a:rPr>
              <a:t> é a </a:t>
            </a:r>
            <a:r>
              <a:rPr lang="en-US" dirty="0" err="1">
                <a:ea typeface="Calibri"/>
                <a:cs typeface="Calibri"/>
              </a:rPr>
              <a:t>realização</a:t>
            </a:r>
            <a:r>
              <a:rPr lang="en-US" dirty="0">
                <a:ea typeface="Calibri"/>
                <a:cs typeface="Calibri"/>
              </a:rPr>
              <a:t> do project charter.</a:t>
            </a: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Próximos Passos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Perguntas e Discussão</a:t>
            </a:r>
            <a:endParaRPr lang="pt-PT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pt-PT" noProof="0" dirty="0"/>
              <a:t>Objetivos</a:t>
            </a:r>
          </a:p>
          <a:p>
            <a:pPr lvl="0"/>
            <a:r>
              <a:rPr lang="pt-PT" noProof="0" dirty="0"/>
              <a:t>Vantagens</a:t>
            </a:r>
          </a:p>
          <a:p>
            <a:pPr lvl="0"/>
            <a:r>
              <a:rPr lang="pt-PT" noProof="0" dirty="0"/>
              <a:t>Pressupostos</a:t>
            </a:r>
          </a:p>
          <a:p>
            <a:pPr lvl="0"/>
            <a:r>
              <a:rPr lang="pt-PT" noProof="0" dirty="0"/>
              <a:t>Âmbito</a:t>
            </a:r>
          </a:p>
          <a:p>
            <a:pPr lvl="0"/>
            <a:r>
              <a:rPr lang="pt-PT" noProof="0" dirty="0"/>
              <a:t>Equipa de Projeto</a:t>
            </a:r>
          </a:p>
          <a:p>
            <a:pPr lvl="0"/>
            <a:r>
              <a:rPr lang="pt-PT" noProof="0" dirty="0"/>
              <a:t>Datas Chave e Marcos</a:t>
            </a:r>
          </a:p>
          <a:p>
            <a:pPr lvl="0"/>
            <a:r>
              <a:rPr lang="pt-PT" noProof="0" dirty="0"/>
              <a:t>Plano de Implementação</a:t>
            </a:r>
          </a:p>
          <a:p>
            <a:r>
              <a:rPr lang="pt-PT" noProof="0" dirty="0"/>
              <a:t>Riscos e Mitigação</a:t>
            </a:r>
          </a:p>
          <a:p>
            <a:pPr lvl="0"/>
            <a:r>
              <a:rPr lang="pt-PT" noProof="0" dirty="0"/>
              <a:t>Plano de Comunicação</a:t>
            </a:r>
          </a:p>
          <a:p>
            <a:pPr lvl="0"/>
            <a:r>
              <a:rPr lang="pt-PT" noProof="0" dirty="0"/>
              <a:t>Próximos Passos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35283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>
                <a:cs typeface="Calibri"/>
              </a:rPr>
              <a:t>Para a definição dos objetivos do projeto recorremos ao uso de objetivos SMART que, nos ajuda a definir objetivos específicos, mensuráveis, alcançáveis, realistas e tangíveis. </a:t>
            </a:r>
            <a:endParaRPr lang="pt-PT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PT" dirty="0">
                <a:ea typeface="Calibri"/>
                <a:cs typeface="Calibri"/>
              </a:rPr>
              <a:t>Como objetivos o grupo deseja:</a:t>
            </a:r>
          </a:p>
          <a:p>
            <a:pPr lvl="1"/>
            <a:r>
              <a:rPr lang="pt-PT" dirty="0">
                <a:ea typeface="Calibri"/>
                <a:cs typeface="Calibri"/>
              </a:rPr>
              <a:t>Conseguir interagir facilmente com</a:t>
            </a:r>
            <a:r>
              <a:rPr lang="pt-PT" dirty="0">
                <a:ea typeface="+mn-lt"/>
                <a:cs typeface="+mn-lt"/>
              </a:rPr>
              <a:t> as ferramentas e técnicas de gestão de projetos lecionadas na unidade curricular de modo a gerir um projeto.</a:t>
            </a:r>
          </a:p>
          <a:p>
            <a:pPr lvl="1"/>
            <a:r>
              <a:rPr lang="pt-PT" dirty="0">
                <a:ea typeface="+mn-lt"/>
                <a:cs typeface="+mn-lt"/>
              </a:rPr>
              <a:t>No fim do projeto, cada elemento do grupo, consiga demonstrar com sucesso a sua participação no processo de gestão.</a:t>
            </a:r>
          </a:p>
          <a:p>
            <a:pPr lvl="1"/>
            <a:r>
              <a:rPr lang="pt-PT" dirty="0">
                <a:ea typeface="+mn-lt"/>
                <a:cs typeface="+mn-lt"/>
              </a:rPr>
              <a:t>Melhorar as capacidades de comunicação e trabalho em equipa.</a:t>
            </a:r>
          </a:p>
          <a:p>
            <a:pPr lvl="1"/>
            <a:r>
              <a:rPr lang="pt-PT" dirty="0">
                <a:ea typeface="+mn-lt"/>
                <a:cs typeface="+mn-lt"/>
              </a:rPr>
              <a:t>Procurar alcançar a avaliação de 20 valores.</a:t>
            </a:r>
          </a:p>
          <a:p>
            <a:pPr lvl="1"/>
            <a:endParaRPr lang="pt-PT" dirty="0">
              <a:ea typeface="Calibri"/>
              <a:cs typeface="Calibri"/>
            </a:endParaRPr>
          </a:p>
          <a:p>
            <a:pPr lvl="1"/>
            <a:endParaRPr lang="pt-PT" dirty="0">
              <a:ea typeface="Calibri"/>
              <a:cs typeface="Calibri"/>
            </a:endParaRPr>
          </a:p>
          <a:p>
            <a:pPr marL="914400" lvl="1" indent="-457200">
              <a:buFont typeface="Wingdings" panose="020B0604020202020204" pitchFamily="34" charset="0"/>
              <a:buChar char="ü"/>
            </a:pPr>
            <a:endParaRPr lang="pt-PT" dirty="0">
              <a:ea typeface="Calibri"/>
              <a:cs typeface="Calibri"/>
            </a:endParaRPr>
          </a:p>
          <a:p>
            <a:pPr marL="0" indent="0">
              <a:buNone/>
            </a:pPr>
            <a:endParaRPr lang="pt-PT" dirty="0">
              <a:ea typeface="Calibri"/>
              <a:cs typeface="Calibri"/>
            </a:endParaRPr>
          </a:p>
          <a:p>
            <a:pPr marL="0" indent="0">
              <a:buNone/>
            </a:pPr>
            <a:endParaRPr lang="pt-PT" dirty="0">
              <a:ea typeface="Calibri"/>
              <a:cs typeface="Calibri"/>
            </a:endParaRPr>
          </a:p>
          <a:p>
            <a:endParaRPr lang="pt-PT" dirty="0">
              <a:ea typeface="Calibri"/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Objetivos do Projeto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00205" y="1896745"/>
            <a:ext cx="97942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PT" dirty="0">
                <a:ea typeface="Calibri"/>
                <a:cs typeface="Calibri"/>
              </a:rPr>
              <a:t>Com este projeto temos a oportunidade de melhorar as nossas capacidades relativas à comunicação e trabalho em equipa.</a:t>
            </a:r>
            <a:endParaRPr lang="pt-PT">
              <a:ea typeface="Calibri"/>
              <a:cs typeface="Calibri"/>
            </a:endParaRPr>
          </a:p>
          <a:p>
            <a:pPr marL="457200" indent="-457200"/>
            <a:r>
              <a:rPr lang="pt-PT" dirty="0"/>
              <a:t>Permite a aprendizagem mais aprofundada sobre a gestão de um projeto, nomeadamente no planeamento do trabalho e na monitorização do seu progresso.</a:t>
            </a:r>
          </a:p>
          <a:p>
            <a:pPr marL="457200" indent="-457200"/>
            <a:r>
              <a:rPr lang="pt-PT" dirty="0">
                <a:ea typeface="Calibri"/>
                <a:cs typeface="Calibri"/>
              </a:rPr>
              <a:t>Oportunidade de aprender e melhorar o uso de ferramentas e técnicas de gestão que, futuramente nos poderá ajudar no desenho e gestão de um projeto de desenvolvimento.</a:t>
            </a:r>
          </a:p>
          <a:p>
            <a:pPr marL="457200" indent="-457200"/>
            <a:endParaRPr lang="pt-PT" dirty="0">
              <a:ea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É pressuposto o uso de algumas ferramentas, tais como: </a:t>
            </a:r>
            <a:endParaRPr lang="pt-PT"/>
          </a:p>
          <a:p>
            <a:pPr lvl="1"/>
            <a:r>
              <a:rPr lang="pt-PT" b="1" dirty="0" err="1">
                <a:cs typeface="Calibri"/>
              </a:rPr>
              <a:t>Trello</a:t>
            </a:r>
            <a:r>
              <a:rPr lang="pt-PT" dirty="0">
                <a:cs typeface="Calibri"/>
              </a:rPr>
              <a:t> para gestão de tarefas</a:t>
            </a:r>
          </a:p>
          <a:p>
            <a:pPr lvl="1"/>
            <a:r>
              <a:rPr lang="pt-PT" b="1" dirty="0">
                <a:cs typeface="Calibri"/>
              </a:rPr>
              <a:t>SharePoint</a:t>
            </a:r>
            <a:r>
              <a:rPr lang="pt-PT" dirty="0">
                <a:cs typeface="Calibri"/>
              </a:rPr>
              <a:t> </a:t>
            </a:r>
            <a:r>
              <a:rPr lang="pt-PT" dirty="0">
                <a:ea typeface="+mn-lt"/>
                <a:cs typeface="+mn-lt"/>
              </a:rPr>
              <a:t>como uma plataforma multifacetada para a colaboração entre elementos do grupo</a:t>
            </a:r>
          </a:p>
          <a:p>
            <a:pPr lvl="1"/>
            <a:r>
              <a:rPr lang="pt-PT" b="1" dirty="0">
                <a:cs typeface="Calibri"/>
              </a:rPr>
              <a:t>PowerPoint </a:t>
            </a:r>
            <a:r>
              <a:rPr lang="pt-PT" dirty="0">
                <a:cs typeface="Calibri"/>
              </a:rPr>
              <a:t>para a realização de determinados documentos</a:t>
            </a:r>
          </a:p>
          <a:p>
            <a:r>
              <a:rPr lang="pt-PT" dirty="0">
                <a:cs typeface="Calibri"/>
              </a:rPr>
              <a:t>O projeto poderá ser financiado no máximo com um total de 20 valores.</a:t>
            </a:r>
            <a:endParaRPr lang="pt-PT" b="1" dirty="0">
              <a:cs typeface="Calibri"/>
            </a:endParaRPr>
          </a:p>
          <a:p>
            <a:r>
              <a:rPr lang="pt-PT" dirty="0">
                <a:cs typeface="Calibri"/>
              </a:rPr>
              <a:t>O tempo atribuído ao projeto é de 11 semanas, sendo a data de conclusão do projeto 23 de Maio de 2022.</a:t>
            </a:r>
            <a:endParaRPr lang="pt-PT" dirty="0">
              <a:ea typeface="Calibri"/>
              <a:cs typeface="Calibri"/>
            </a:endParaRPr>
          </a:p>
          <a:p>
            <a:pPr lvl="1"/>
            <a:endParaRPr lang="pt-PT" b="1" dirty="0"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Pressupostos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6657850"/>
              </p:ext>
            </p:extLst>
          </p:nvPr>
        </p:nvGraphicFramePr>
        <p:xfrm>
          <a:off x="893618" y="1825625"/>
          <a:ext cx="10442864" cy="4559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  <a:r>
                        <a:rPr lang="en-US" dirty="0" err="1"/>
                        <a:t>Âmbito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 de </a:t>
                      </a:r>
                      <a:r>
                        <a:rPr lang="en-US" dirty="0" err="1"/>
                        <a:t>Âmbito</a:t>
                      </a:r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Realizar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um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projeto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com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qualidade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 no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âmbito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da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disciplina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de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gestão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de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projetos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informáticos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procurando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obter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aprovação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na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cadeira</a:t>
                      </a:r>
                      <a:endParaRPr lang="en-US" dirty="0" err="1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Desenvolver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código</a:t>
                      </a:r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err="1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Âmbito do Projeto 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Equipa de Projeto</a:t>
            </a:r>
            <a:endParaRPr lang="pt-PT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79999"/>
              </p:ext>
            </p:extLst>
          </p:nvPr>
        </p:nvGraphicFramePr>
        <p:xfrm>
          <a:off x="679838" y="1825625"/>
          <a:ext cx="109831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Datas Chave e Marcos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672974"/>
              </p:ext>
            </p:extLst>
          </p:nvPr>
        </p:nvGraphicFramePr>
        <p:xfrm>
          <a:off x="1562100" y="1683328"/>
          <a:ext cx="9791700" cy="46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3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Datas Chave e Marcos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84622"/>
              </p:ext>
            </p:extLst>
          </p:nvPr>
        </p:nvGraphicFramePr>
        <p:xfrm>
          <a:off x="1562100" y="1683328"/>
          <a:ext cx="9791700" cy="46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B4B5E1C606DC43B0E40AB8F9C7073A" ma:contentTypeVersion="5" ma:contentTypeDescription="Criar um novo documento." ma:contentTypeScope="" ma:versionID="d1c956df3c4e092296a4d429a00ffddd">
  <xsd:schema xmlns:xsd="http://www.w3.org/2001/XMLSchema" xmlns:xs="http://www.w3.org/2001/XMLSchema" xmlns:p="http://schemas.microsoft.com/office/2006/metadata/properties" xmlns:ns2="1d10fb3f-5abb-4f15-9ed4-491108babd54" targetNamespace="http://schemas.microsoft.com/office/2006/metadata/properties" ma:root="true" ma:fieldsID="0fca52ac3642b3f0b4a69bcaecc5c852" ns2:_="">
    <xsd:import namespace="1d10fb3f-5abb-4f15-9ed4-491108babd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0fb3f-5abb-4f15-9ed4-491108babd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F9F77D-CD2C-4D6A-AE82-4C2653F0E22A}"/>
</file>

<file path=customXml/itemProps2.xml><?xml version="1.0" encoding="utf-8"?>
<ds:datastoreItem xmlns:ds="http://schemas.openxmlformats.org/officeDocument/2006/customXml" ds:itemID="{4BFAAB5D-A80D-4BB2-A85A-49BD14BAAF2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006935-C3D0-4DA7-9288-29BFF1DF2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TS103460508</Template>
  <TotalTime>0</TotalTime>
  <Words>351</Words>
  <Application>Microsoft Office PowerPoint</Application>
  <PresentationFormat>Ecrã Panorâmico</PresentationFormat>
  <Paragraphs>115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TS103460508</vt:lpstr>
      <vt:lpstr>2022GPI-Grupo06 - Kick-Off</vt:lpstr>
      <vt:lpstr>Agenda</vt:lpstr>
      <vt:lpstr>Objetivos do Projeto</vt:lpstr>
      <vt:lpstr>Vantagens</vt:lpstr>
      <vt:lpstr>Pressupostos</vt:lpstr>
      <vt:lpstr>Âmbito do Projeto </vt:lpstr>
      <vt:lpstr>Equipa de Projeto</vt:lpstr>
      <vt:lpstr>Datas Chave e Marcos</vt:lpstr>
      <vt:lpstr>Datas Chave e Marcos</vt:lpstr>
      <vt:lpstr>Datas Chave e Marcos</vt:lpstr>
      <vt:lpstr>Plano de Implementação
</vt:lpstr>
      <vt:lpstr>Plano de Implementação
</vt:lpstr>
      <vt:lpstr>Plano de Riscos e Mitigação</vt:lpstr>
      <vt:lpstr>Plano de Comunicação</vt:lpstr>
      <vt:lpstr>Próximos Passos</vt:lpstr>
      <vt:lpstr>Perguntas e Discussão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 Kick-Off</dc:title>
  <dc:creator/>
  <cp:lastModifiedBy/>
  <cp:revision>541</cp:revision>
  <dcterms:created xsi:type="dcterms:W3CDTF">2014-03-28T21:03:21Z</dcterms:created>
  <dcterms:modified xsi:type="dcterms:W3CDTF">2022-03-23T23:31:07Z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  <property fmtid="{D5CDD505-2E9C-101B-9397-08002B2CF9AE}" pid="3" name="ContentTypeId">
    <vt:lpwstr>0x01010031B4B5E1C606DC43B0E40AB8F9C7073A</vt:lpwstr>
  </property>
</Properties>
</file>