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8" r:id="rId3"/>
    <p:sldId id="299" r:id="rId4"/>
    <p:sldId id="279" r:id="rId5"/>
    <p:sldId id="259" r:id="rId6"/>
    <p:sldId id="268" r:id="rId7"/>
    <p:sldId id="261" r:id="rId8"/>
    <p:sldId id="273" r:id="rId9"/>
    <p:sldId id="260" r:id="rId10"/>
    <p:sldId id="270" r:id="rId11"/>
    <p:sldId id="269" r:id="rId12"/>
    <p:sldId id="300" r:id="rId13"/>
    <p:sldId id="274" r:id="rId14"/>
    <p:sldId id="276" r:id="rId15"/>
    <p:sldId id="277" r:id="rId16"/>
    <p:sldId id="292" r:id="rId17"/>
    <p:sldId id="293" r:id="rId18"/>
    <p:sldId id="294" r:id="rId19"/>
    <p:sldId id="295" r:id="rId20"/>
    <p:sldId id="301" r:id="rId21"/>
    <p:sldId id="271" r:id="rId22"/>
    <p:sldId id="297" r:id="rId23"/>
    <p:sldId id="286" r:id="rId24"/>
    <p:sldId id="283" r:id="rId25"/>
    <p:sldId id="284" r:id="rId26"/>
    <p:sldId id="282" r:id="rId27"/>
    <p:sldId id="281" r:id="rId28"/>
    <p:sldId id="265" r:id="rId29"/>
    <p:sldId id="291" r:id="rId30"/>
    <p:sldId id="285" r:id="rId31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182.15730000000025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188.71559999999965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91.267200000000187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59241600"/>
        <c:axId val="59243520"/>
      </c:barChart>
      <c:catAx>
        <c:axId val="59241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4964"/>
              <c:y val="0.88981208334873652"/>
            </c:manualLayout>
          </c:layout>
        </c:title>
        <c:numFmt formatCode="General" sourceLinked="1"/>
        <c:tickLblPos val="nextTo"/>
        <c:crossAx val="59243520"/>
        <c:crosses val="autoZero"/>
        <c:auto val="1"/>
        <c:lblAlgn val="ctr"/>
        <c:lblOffset val="100"/>
      </c:catAx>
      <c:valAx>
        <c:axId val="5924352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41"/>
            </c:manualLayout>
          </c:layout>
        </c:title>
        <c:numFmt formatCode="0.0" sourceLinked="0"/>
        <c:tickLblPos val="nextTo"/>
        <c:crossAx val="5924160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182.15730000000025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188.71559999999965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60257024"/>
        <c:axId val="60258944"/>
      </c:barChart>
      <c:catAx>
        <c:axId val="60257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60258944"/>
        <c:crosses val="autoZero"/>
        <c:auto val="1"/>
        <c:lblAlgn val="ctr"/>
        <c:lblOffset val="100"/>
      </c:catAx>
      <c:valAx>
        <c:axId val="602589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602570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-9.0000000000000236E-4</c:v>
                </c:pt>
                <c:pt idx="1">
                  <c:v>8.8000000000000213E-3</c:v>
                </c:pt>
                <c:pt idx="2">
                  <c:v>0.13730000000000001</c:v>
                </c:pt>
                <c:pt idx="3">
                  <c:v>3.6000000000000038E-3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60288384"/>
        <c:axId val="59381248"/>
      </c:barChart>
      <c:catAx>
        <c:axId val="60288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59381248"/>
        <c:crosses val="autoZero"/>
        <c:auto val="1"/>
        <c:lblAlgn val="ctr"/>
        <c:lblOffset val="100"/>
      </c:catAx>
      <c:valAx>
        <c:axId val="5938124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061"/>
              <c:y val="3.2139286111066632E-4"/>
            </c:manualLayout>
          </c:layout>
        </c:title>
        <c:numFmt formatCode="0.00" sourceLinked="0"/>
        <c:tickLblPos val="nextTo"/>
        <c:crossAx val="60288384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59397632"/>
        <c:axId val="59399552"/>
      </c:barChart>
      <c:catAx>
        <c:axId val="59397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59399552"/>
        <c:crosses val="autoZero"/>
        <c:auto val="1"/>
        <c:lblAlgn val="ctr"/>
        <c:lblOffset val="100"/>
      </c:catAx>
      <c:valAx>
        <c:axId val="59399552"/>
        <c:scaling>
          <c:orientation val="minMax"/>
        </c:scaling>
        <c:axPos val="l"/>
        <c:majorGridlines/>
        <c:numFmt formatCode="0.00" sourceLinked="0"/>
        <c:tickLblPos val="nextTo"/>
        <c:crossAx val="5939763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09-12-2011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09-12-2011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74287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2483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09-12-2011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</a:t>
            </a:r>
            <a:r>
              <a:rPr lang="pt-PT" sz="3200" dirty="0" smtClean="0"/>
              <a:t>rede de um </a:t>
            </a: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1619672" y="2060848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708920"/>
            <a:ext cx="48245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539552" y="4293096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051720" y="4293096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3635896" y="4293096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42900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012160" y="2708920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012160" y="4437112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372200" y="3789040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012160" y="2060848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2420888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Avaliação de desempenho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II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Explicar os diversos testes …..</a:t>
            </a:r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Monitorização de rede (geral)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Monitorização de sistemas distribuídos:</a:t>
            </a:r>
          </a:p>
          <a:p>
            <a:pPr lvl="1"/>
            <a:r>
              <a:rPr lang="pt-PT" dirty="0" smtClean="0"/>
              <a:t>Análise dos protocolos de comunicação</a:t>
            </a:r>
          </a:p>
          <a:p>
            <a:pPr lvl="1"/>
            <a:r>
              <a:rPr lang="pt-PT" dirty="0" smtClean="0"/>
              <a:t>Análise das interacções entre entidades distribuídas</a:t>
            </a:r>
          </a:p>
          <a:p>
            <a:pPr lvl="1"/>
            <a:r>
              <a:rPr lang="pt-PT" dirty="0" smtClean="0"/>
              <a:t>Detecção de falhas, erros, problemas de desempenho, outros...</a:t>
            </a:r>
          </a:p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08144"/>
            <a:ext cx="8784976" cy="4325112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  <a:p>
            <a:pPr lvl="1"/>
            <a:r>
              <a:rPr lang="pt-PT" sz="2400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</a:t>
            </a:r>
            <a:r>
              <a:rPr lang="pt-PT" dirty="0" smtClean="0"/>
              <a:t>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pela </a:t>
            </a:r>
            <a:r>
              <a:rPr lang="pt-PT" dirty="0" err="1" smtClean="0"/>
              <a:t>libpcap</a:t>
            </a:r>
            <a:r>
              <a:rPr lang="pt-PT" dirty="0" smtClean="0"/>
              <a:t> e a monitorização do processo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smtClean="0"/>
              <a:t>Extensão do LSF/</a:t>
            </a:r>
            <a:r>
              <a:rPr lang="pt-PT" err="1" smtClean="0"/>
              <a:t>libPCap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2266</TotalTime>
  <Words>1626</Words>
  <Application>Microsoft Office PowerPoint</Application>
  <PresentationFormat>Apresentação no Ecrã (4:3)</PresentationFormat>
  <Paragraphs>329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Urbano</vt:lpstr>
      <vt:lpstr>Captura de tráfego de rede de um  processo com base no PCAP  Nuno Martins</vt:lpstr>
      <vt:lpstr>Monitorização geral</vt:lpstr>
      <vt:lpstr>Monitorização de rede (geral)</vt:lpstr>
      <vt:lpstr>Motivação</vt:lpstr>
      <vt:lpstr> Monitorização </vt:lpstr>
      <vt:lpstr>Monitorização de rede</vt:lpstr>
      <vt:lpstr>Monitorização de rede ( II )</vt:lpstr>
      <vt:lpstr>Monitorização de rede ( III )</vt:lpstr>
      <vt:lpstr>Extensão do LSF/libPCap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 II</vt:lpstr>
      <vt:lpstr>Avaliação de desempenho (II)</vt:lpstr>
      <vt:lpstr>Avaliação de desempenho (III)</vt:lpstr>
      <vt:lpstr>Avaliação de desempenho (IV)</vt:lpstr>
      <vt:lpstr>Conclusões</vt:lpstr>
      <vt:lpstr> </vt:lpstr>
      <vt:lpstr>Avaliação de desempenho (II)</vt:lpstr>
      <vt:lpstr>Avaliação</vt:lpstr>
      <vt:lpstr>Avaliação de desempenho (V)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208</cp:revision>
  <dcterms:created xsi:type="dcterms:W3CDTF">2011-09-01T16:22:13Z</dcterms:created>
  <dcterms:modified xsi:type="dcterms:W3CDTF">2011-12-09T22:35:23Z</dcterms:modified>
</cp:coreProperties>
</file>