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8" r:id="rId3"/>
    <p:sldId id="299" r:id="rId4"/>
    <p:sldId id="279" r:id="rId5"/>
    <p:sldId id="273" r:id="rId6"/>
    <p:sldId id="260" r:id="rId7"/>
    <p:sldId id="270" r:id="rId8"/>
    <p:sldId id="269" r:id="rId9"/>
    <p:sldId id="300" r:id="rId10"/>
    <p:sldId id="274" r:id="rId11"/>
    <p:sldId id="276" r:id="rId12"/>
    <p:sldId id="277" r:id="rId13"/>
    <p:sldId id="292" r:id="rId14"/>
    <p:sldId id="293" r:id="rId15"/>
    <p:sldId id="294" r:id="rId16"/>
    <p:sldId id="295" r:id="rId17"/>
    <p:sldId id="301" r:id="rId18"/>
    <p:sldId id="271" r:id="rId19"/>
    <p:sldId id="297" r:id="rId20"/>
    <p:sldId id="286" r:id="rId21"/>
    <p:sldId id="283" r:id="rId22"/>
    <p:sldId id="284" r:id="rId23"/>
    <p:sldId id="282" r:id="rId24"/>
    <p:sldId id="281" r:id="rId25"/>
    <p:sldId id="265" r:id="rId26"/>
    <p:sldId id="291" r:id="rId27"/>
    <p:sldId id="285" r:id="rId28"/>
    <p:sldId id="261" r:id="rId29"/>
    <p:sldId id="259" r:id="rId30"/>
    <p:sldId id="268" r:id="rId31"/>
  </p:sldIdLst>
  <p:sldSz cx="9144000" cy="6858000" type="screen4x3"/>
  <p:notesSz cx="9874250" cy="679767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182.1573000000003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188.7155999999996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91.267200000000216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64951424"/>
        <c:axId val="64953344"/>
      </c:barChart>
      <c:catAx>
        <c:axId val="649514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4991"/>
              <c:y val="0.88981208334873663"/>
            </c:manualLayout>
          </c:layout>
        </c:title>
        <c:numFmt formatCode="General" sourceLinked="1"/>
        <c:tickLblPos val="nextTo"/>
        <c:crossAx val="64953344"/>
        <c:crosses val="autoZero"/>
        <c:auto val="1"/>
        <c:lblAlgn val="ctr"/>
        <c:lblOffset val="100"/>
      </c:catAx>
      <c:valAx>
        <c:axId val="649533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52"/>
            </c:manualLayout>
          </c:layout>
        </c:title>
        <c:numFmt formatCode="0.0" sourceLinked="0"/>
        <c:tickLblPos val="nextTo"/>
        <c:crossAx val="649514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182.1573000000003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188.7155999999996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66355968"/>
        <c:axId val="66357888"/>
      </c:barChart>
      <c:catAx>
        <c:axId val="66355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66357888"/>
        <c:crosses val="autoZero"/>
        <c:auto val="1"/>
        <c:lblAlgn val="ctr"/>
        <c:lblOffset val="100"/>
      </c:catAx>
      <c:valAx>
        <c:axId val="6635788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6635596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3.6000000000000055E-3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66379136"/>
        <c:axId val="65082880"/>
      </c:barChart>
      <c:catAx>
        <c:axId val="66379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65082880"/>
        <c:crosses val="autoZero"/>
        <c:auto val="1"/>
        <c:lblAlgn val="ctr"/>
        <c:lblOffset val="100"/>
      </c:catAx>
      <c:valAx>
        <c:axId val="6508288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089"/>
              <c:y val="3.2139286111066648E-4"/>
            </c:manualLayout>
          </c:layout>
        </c:title>
        <c:numFmt formatCode="0.00" sourceLinked="0"/>
        <c:tickLblPos val="nextTo"/>
        <c:crossAx val="66379136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65099264"/>
        <c:axId val="65101184"/>
      </c:barChart>
      <c:catAx>
        <c:axId val="65099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65101184"/>
        <c:crosses val="autoZero"/>
        <c:auto val="1"/>
        <c:lblAlgn val="ctr"/>
        <c:lblOffset val="100"/>
      </c:catAx>
      <c:valAx>
        <c:axId val="65101184"/>
        <c:scaling>
          <c:orientation val="minMax"/>
        </c:scaling>
        <c:axPos val="l"/>
        <c:majorGridlines/>
        <c:numFmt formatCode="0.00" sourceLinked="0"/>
        <c:tickLblPos val="nextTo"/>
        <c:crossAx val="6509926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10-12-2011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10-12-2011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2483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742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teste</a:t>
            </a:r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Avaliação de desempenho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II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Explicar os diversos testes …..</a:t>
            </a:r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Monitorização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Avaliação da sobrecarga introduzida</a:t>
            </a:r>
          </a:p>
          <a:p>
            <a:pPr lvl="1"/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3212976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797152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Monitorização de rede (geral)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pt-PT" smtClean="0"/>
              <a:t>Problemas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Monitorização de sistemas distribuídos:</a:t>
            </a:r>
          </a:p>
          <a:p>
            <a:pPr lvl="1"/>
            <a:r>
              <a:rPr lang="pt-PT" dirty="0" smtClean="0"/>
              <a:t>Análise dos protocolos de comunicação</a:t>
            </a:r>
          </a:p>
          <a:p>
            <a:pPr lvl="1"/>
            <a:r>
              <a:rPr lang="pt-PT" dirty="0" smtClean="0"/>
              <a:t>Análise das interacções entre entidades distribuídas</a:t>
            </a:r>
          </a:p>
          <a:p>
            <a:pPr lvl="1"/>
            <a:r>
              <a:rPr lang="pt-PT" dirty="0" smtClean="0"/>
              <a:t>Detecção de falhas, erros, problemas de desempenho, outros...</a:t>
            </a:r>
          </a:p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Identificar e capturar apenas os fluxos de dados relevantes:</a:t>
            </a:r>
          </a:p>
          <a:p>
            <a:pPr lvl="1"/>
            <a:r>
              <a:rPr lang="pt-PT" dirty="0" smtClean="0"/>
              <a:t>Dificuldades acrescidas quando existem muitas outras interacções irrelevantes em curso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Aplicações dinâmicas:</a:t>
            </a:r>
          </a:p>
          <a:p>
            <a:pPr lvl="1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Sobrecarga do sistema quando se está a efectuar a monitorização:</a:t>
            </a:r>
          </a:p>
          <a:p>
            <a:pPr lvl="1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08144"/>
            <a:ext cx="8784976" cy="4325112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  <a:p>
            <a:pPr lvl="1"/>
            <a:r>
              <a:rPr lang="pt-PT" sz="2400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pela </a:t>
            </a:r>
            <a:r>
              <a:rPr lang="pt-PT" dirty="0" err="1" smtClean="0"/>
              <a:t>libpcap</a:t>
            </a:r>
            <a:r>
              <a:rPr lang="pt-PT" dirty="0" smtClean="0"/>
              <a:t> e a monitorização do processo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smtClean="0"/>
              <a:t>Extensão do LSF/</a:t>
            </a:r>
            <a:r>
              <a:rPr lang="pt-PT" err="1" smtClean="0"/>
              <a:t>libPCap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325112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e filtragem por processo no núcleo</a:t>
            </a:r>
          </a:p>
          <a:p>
            <a:pPr lvl="1"/>
            <a:r>
              <a:rPr lang="pt-PT" smtClean="0"/>
              <a:t>Desafios</a:t>
            </a:r>
          </a:p>
          <a:p>
            <a:pPr lvl="2"/>
            <a:r>
              <a:rPr lang="pt-PT"/>
              <a:t>M</a:t>
            </a:r>
            <a:r>
              <a:rPr lang="pt-PT" smtClean="0"/>
              <a:t>onitorização do processo no núcleo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em tempo real o estado do processo alvo</a:t>
            </a:r>
          </a:p>
          <a:p>
            <a:pPr lvl="2"/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no LSF com base no estado do processo</a:t>
            </a:r>
          </a:p>
          <a:p>
            <a:pPr lvl="2"/>
            <a:r>
              <a:rPr lang="pt-PT" smtClean="0"/>
              <a:t>Manter compatibilidade com o sistema existente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a perturbação/sobrecarga mínima, especialmente quando não utilizado</a:t>
            </a:r>
          </a:p>
          <a:p>
            <a:pPr lvl="2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pt-PT" smtClean="0"/>
              <a:t>Dividido em 4 componentes</a:t>
            </a:r>
          </a:p>
          <a:p>
            <a:endParaRPr lang="pt-PT" smtClean="0"/>
          </a:p>
          <a:p>
            <a:pPr lvl="1">
              <a:buFont typeface="Arial" pitchFamily="34" charset="0"/>
              <a:buChar char="•"/>
            </a:pPr>
            <a:r>
              <a:rPr lang="pt-PT" smtClean="0"/>
              <a:t> Instrumentação de chamadas ao sistema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Estado dos portos/</a:t>
            </a:r>
            <a:r>
              <a:rPr lang="pt-PT" err="1" smtClean="0"/>
              <a:t>sockets</a:t>
            </a:r>
            <a:endParaRPr lang="pt-PT" smtClean="0"/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Filtro de pacotes do LSF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Controlo / API</a:t>
            </a:r>
          </a:p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1619672" y="1628800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683568" y="2276872"/>
            <a:ext cx="48245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539552" y="3861048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2051720" y="3861048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3635896" y="3861048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2996952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012160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012160" y="4005064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6372200" y="3356992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01216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013176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2694</TotalTime>
  <Words>1626</Words>
  <Application>Microsoft Office PowerPoint</Application>
  <PresentationFormat>Apresentação no Ecrã (4:3)</PresentationFormat>
  <Paragraphs>329</Paragraphs>
  <Slides>30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1" baseType="lpstr">
      <vt:lpstr>Urbano</vt:lpstr>
      <vt:lpstr>Captura de tráfego de rede de um  processo com base no PCAP  Nuno Martins</vt:lpstr>
      <vt:lpstr>Monitorização geral</vt:lpstr>
      <vt:lpstr>Monitorização de rede (geral)</vt:lpstr>
      <vt:lpstr>Problemas</vt:lpstr>
      <vt:lpstr>Monitorização de rede ( III )</vt:lpstr>
      <vt:lpstr>Extensão do LSF/libPCap</vt:lpstr>
      <vt:lpstr>Arquitectura da solução</vt:lpstr>
      <vt:lpstr>Arquitectura da solução (II)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Percursos … </vt:lpstr>
      <vt:lpstr>Avaliação</vt:lpstr>
      <vt:lpstr>Avaliação II</vt:lpstr>
      <vt:lpstr>Avaliação de desempenho (II)</vt:lpstr>
      <vt:lpstr>Avaliação de desempenho (III)</vt:lpstr>
      <vt:lpstr>Avaliação de desempenho (IV)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241</cp:revision>
  <dcterms:created xsi:type="dcterms:W3CDTF">2011-09-01T16:22:13Z</dcterms:created>
  <dcterms:modified xsi:type="dcterms:W3CDTF">2011-12-10T18:17:57Z</dcterms:modified>
</cp:coreProperties>
</file>