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9" r:id="rId4"/>
    <p:sldId id="257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58E-18BC-45B2-97E6-8C8953DA240D}" type="datetimeFigureOut">
              <a:rPr lang="pt-PT" smtClean="0"/>
              <a:t>05-07-2012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44BB-2EE1-470F-8338-361DFE0F8C3A}" type="slidenum">
              <a:rPr lang="pt-PT" smtClean="0"/>
              <a:t>‹#›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58E-18BC-45B2-97E6-8C8953DA240D}" type="datetimeFigureOut">
              <a:rPr lang="pt-PT" smtClean="0"/>
              <a:t>05-07-2012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44BB-2EE1-470F-8338-361DFE0F8C3A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58E-18BC-45B2-97E6-8C8953DA240D}" type="datetimeFigureOut">
              <a:rPr lang="pt-PT" smtClean="0"/>
              <a:t>05-07-2012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44BB-2EE1-470F-8338-361DFE0F8C3A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58E-18BC-45B2-97E6-8C8953DA240D}" type="datetimeFigureOut">
              <a:rPr lang="pt-PT" smtClean="0"/>
              <a:t>05-07-2012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44BB-2EE1-470F-8338-361DFE0F8C3A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58E-18BC-45B2-97E6-8C8953DA240D}" type="datetimeFigureOut">
              <a:rPr lang="pt-PT" smtClean="0"/>
              <a:t>05-07-2012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44BB-2EE1-470F-8338-361DFE0F8C3A}" type="slidenum">
              <a:rPr lang="pt-PT" smtClean="0"/>
              <a:t>‹#›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58E-18BC-45B2-97E6-8C8953DA240D}" type="datetimeFigureOut">
              <a:rPr lang="pt-PT" smtClean="0"/>
              <a:t>05-07-2012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44BB-2EE1-470F-8338-361DFE0F8C3A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58E-18BC-45B2-97E6-8C8953DA240D}" type="datetimeFigureOut">
              <a:rPr lang="pt-PT" smtClean="0"/>
              <a:t>05-07-2012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44BB-2EE1-470F-8338-361DFE0F8C3A}" type="slidenum">
              <a:rPr lang="pt-PT" smtClean="0"/>
              <a:t>‹#›</a:t>
            </a:fld>
            <a:endParaRPr lang="pt-P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58E-18BC-45B2-97E6-8C8953DA240D}" type="datetimeFigureOut">
              <a:rPr lang="pt-PT" smtClean="0"/>
              <a:t>05-07-2012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44BB-2EE1-470F-8338-361DFE0F8C3A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58E-18BC-45B2-97E6-8C8953DA240D}" type="datetimeFigureOut">
              <a:rPr lang="pt-PT" smtClean="0"/>
              <a:t>05-07-2012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44BB-2EE1-470F-8338-361DFE0F8C3A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58E-18BC-45B2-97E6-8C8953DA240D}" type="datetimeFigureOut">
              <a:rPr lang="pt-PT" smtClean="0"/>
              <a:t>05-07-2012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44BB-2EE1-470F-8338-361DFE0F8C3A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58E-18BC-45B2-97E6-8C8953DA240D}" type="datetimeFigureOut">
              <a:rPr lang="pt-PT" smtClean="0"/>
              <a:t>05-07-2012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44BB-2EE1-470F-8338-361DFE0F8C3A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145D58E-18BC-45B2-97E6-8C8953DA240D}" type="datetimeFigureOut">
              <a:rPr lang="pt-PT" smtClean="0"/>
              <a:t>05-07-2012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FF44BB-2EE1-470F-8338-361DFE0F8C3A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Backing Track GeneratoR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Nuno Hespanhol</a:t>
            </a:r>
          </a:p>
          <a:p>
            <a:endParaRPr lang="pt-PT" dirty="0"/>
          </a:p>
          <a:p>
            <a:r>
              <a:rPr lang="pt-PT" dirty="0" smtClean="0"/>
              <a:t>GAM </a:t>
            </a:r>
            <a:r>
              <a:rPr lang="pt-PT" dirty="0" smtClean="0"/>
              <a:t>2012</a:t>
            </a:r>
          </a:p>
          <a:p>
            <a:r>
              <a:rPr lang="pt-PT" smtClean="0"/>
              <a:t>5 July 2012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760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Motivation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Target Audience: Jazz Students / Musicians</a:t>
            </a:r>
          </a:p>
          <a:p>
            <a:endParaRPr lang="pt-PT" dirty="0"/>
          </a:p>
          <a:p>
            <a:r>
              <a:rPr lang="pt-PT" dirty="0" smtClean="0"/>
              <a:t>Boring to practice solos over the same exact progressions over and over again (from Youtube, for example)</a:t>
            </a:r>
          </a:p>
          <a:p>
            <a:endParaRPr lang="pt-PT" dirty="0" smtClean="0"/>
          </a:p>
          <a:p>
            <a:r>
              <a:rPr lang="pt-PT" dirty="0" smtClean="0"/>
              <a:t>If  progressions are easy to generate, praticing get more creative</a:t>
            </a:r>
          </a:p>
          <a:p>
            <a:pPr marL="0" indent="0">
              <a:buNone/>
            </a:pPr>
            <a:endParaRPr lang="pt-PT" dirty="0" smtClean="0"/>
          </a:p>
          <a:p>
            <a:r>
              <a:rPr lang="pt-PT" dirty="0" smtClean="0"/>
              <a:t>Cheaper than Aebersold Play Alongs and “Band in a Box”</a:t>
            </a:r>
          </a:p>
        </p:txBody>
      </p:sp>
    </p:spTree>
    <p:extLst>
      <p:ext uri="{BB962C8B-B14F-4D97-AF65-F5344CB8AC3E}">
        <p14:creationId xmlns:p14="http://schemas.microsoft.com/office/powerpoint/2010/main" val="12348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Features (User POV)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21 different chords types (easibly extended)</a:t>
            </a:r>
          </a:p>
          <a:p>
            <a:r>
              <a:rPr lang="pt-PT" dirty="0" smtClean="0"/>
              <a:t>12 different “strumming” patterns for chords (easibly extended)</a:t>
            </a:r>
            <a:endParaRPr lang="pt-PT" dirty="0"/>
          </a:p>
          <a:p>
            <a:r>
              <a:rPr lang="pt-PT" dirty="0" smtClean="0"/>
              <a:t>25 songs in database (easibly extended)</a:t>
            </a:r>
          </a:p>
          <a:p>
            <a:endParaRPr lang="pt-PT" dirty="0"/>
          </a:p>
          <a:p>
            <a:r>
              <a:rPr lang="pt-PT" dirty="0" smtClean="0"/>
              <a:t>Manually enter progressions </a:t>
            </a:r>
          </a:p>
          <a:p>
            <a:r>
              <a:rPr lang="pt-PT" dirty="0" smtClean="0"/>
              <a:t>Save progressions</a:t>
            </a:r>
          </a:p>
          <a:p>
            <a:r>
              <a:rPr lang="pt-PT" dirty="0" smtClean="0"/>
              <a:t>Export resulting MIDI file</a:t>
            </a:r>
          </a:p>
          <a:p>
            <a:r>
              <a:rPr lang="pt-PT" dirty="0" smtClean="0"/>
              <a:t>Generate progressions from Markov Models using a subset of Genres (Jazz, Bossa Nova, Blues, and easibly extended)</a:t>
            </a:r>
          </a:p>
          <a:p>
            <a:endParaRPr lang="pt-PT" dirty="0"/>
          </a:p>
          <a:p>
            <a:endParaRPr lang="pt-PT" dirty="0" smtClean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9719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Features (Technical)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no dependencies (</a:t>
            </a:r>
            <a:r>
              <a:rPr lang="en-US" dirty="0" smtClean="0"/>
              <a:t>just the low-level </a:t>
            </a:r>
            <a:r>
              <a:rPr lang="en-US" dirty="0"/>
              <a:t>Java Sound API</a:t>
            </a:r>
            <a:r>
              <a:rPr lang="en-US" dirty="0" smtClean="0"/>
              <a:t>)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voice leading algorithm (smooth</a:t>
            </a:r>
            <a:r>
              <a:rPr lang="en-US" dirty="0" smtClean="0"/>
              <a:t>)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configurations all in a </a:t>
            </a:r>
            <a:r>
              <a:rPr lang="en-US" dirty="0" smtClean="0"/>
              <a:t>XML file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built in Java, thus OS </a:t>
            </a:r>
            <a:r>
              <a:rPr lang="en-US" dirty="0" smtClean="0"/>
              <a:t>independent (works in Mac and Linux, too)</a:t>
            </a:r>
          </a:p>
          <a:p>
            <a:pPr fontAlgn="base"/>
            <a:endParaRPr lang="en-US" dirty="0" smtClean="0"/>
          </a:p>
          <a:p>
            <a:pPr fontAlgn="base"/>
            <a:r>
              <a:rPr lang="pt-PT" dirty="0" smtClean="0"/>
              <a:t>(almost) markov </a:t>
            </a:r>
            <a:r>
              <a:rPr lang="pt-PT" dirty="0"/>
              <a:t>nth </a:t>
            </a:r>
            <a:r>
              <a:rPr lang="pt-PT" dirty="0" smtClean="0"/>
              <a:t>order model developed</a:t>
            </a:r>
            <a:endParaRPr lang="en-US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12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Limitations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one chord per </a:t>
            </a:r>
            <a:r>
              <a:rPr lang="en-US" dirty="0" smtClean="0"/>
              <a:t>bar (for now)</a:t>
            </a:r>
          </a:p>
          <a:p>
            <a:endParaRPr lang="en-US" dirty="0"/>
          </a:p>
          <a:p>
            <a:r>
              <a:rPr lang="en-US" dirty="0" smtClean="0"/>
              <a:t>only supports quarter notes and 4/4 time signature (for now)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kind </a:t>
            </a:r>
            <a:r>
              <a:rPr lang="en-US" dirty="0"/>
              <a:t>of limited in terms of </a:t>
            </a:r>
            <a:r>
              <a:rPr lang="en-US" dirty="0" smtClean="0"/>
              <a:t>modulation (because of Markov Models) (?)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can't </a:t>
            </a:r>
            <a:r>
              <a:rPr lang="en-US" dirty="0"/>
              <a:t>change </a:t>
            </a:r>
            <a:r>
              <a:rPr lang="en-US" dirty="0" smtClean="0"/>
              <a:t>parameters on the fly</a:t>
            </a:r>
          </a:p>
        </p:txBody>
      </p:sp>
    </p:spTree>
    <p:extLst>
      <p:ext uri="{BB962C8B-B14F-4D97-AF65-F5344CB8AC3E}">
        <p14:creationId xmlns:p14="http://schemas.microsoft.com/office/powerpoint/2010/main" val="220547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Markov Model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18 Jazz </a:t>
            </a:r>
            <a:r>
              <a:rPr lang="pt-PT" dirty="0" smtClean="0"/>
              <a:t>Standards</a:t>
            </a:r>
          </a:p>
          <a:p>
            <a:pPr lvl="1"/>
            <a:r>
              <a:rPr lang="pt-PT" dirty="0" smtClean="0"/>
              <a:t>Alice in Wonderland | All of Me | All the Things You Are | Autumn Leaves | Blue Bossa | Confirmation | Django | Easy to Love | Just Friends | Lullaby of Birdland | Misty | My Favorite Things | My Funny Valentine | Night and Day | Satin Doll | Someday Prince Will Come | Take The “A” Train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3 Bossa Nova </a:t>
            </a:r>
            <a:r>
              <a:rPr lang="pt-PT" dirty="0" smtClean="0"/>
              <a:t>Standards</a:t>
            </a:r>
          </a:p>
          <a:p>
            <a:pPr lvl="1"/>
            <a:r>
              <a:rPr lang="pt-PT" dirty="0" smtClean="0"/>
              <a:t>One Note Samba | Girl From Ipanema | Desafinado</a:t>
            </a:r>
          </a:p>
          <a:p>
            <a:pPr lvl="1"/>
            <a:endParaRPr lang="pt-PT" dirty="0"/>
          </a:p>
          <a:p>
            <a:r>
              <a:rPr lang="pt-PT" dirty="0" smtClean="0"/>
              <a:t>3 Blues</a:t>
            </a:r>
          </a:p>
          <a:p>
            <a:pPr lvl="1"/>
            <a:r>
              <a:rPr lang="pt-PT" dirty="0" smtClean="0"/>
              <a:t>12 Bar Blues | 12 Bar Minor Blues | 8 Bar Blues</a:t>
            </a:r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r>
              <a:rPr lang="pt-PT" dirty="0" smtClean="0"/>
              <a:t>1 Pimba Progression (for tests)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005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3140968"/>
            <a:ext cx="3412359" cy="990600"/>
          </a:xfrm>
        </p:spPr>
        <p:txBody>
          <a:bodyPr/>
          <a:lstStyle/>
          <a:p>
            <a:pPr algn="ctr"/>
            <a:r>
              <a:rPr lang="pt-PT" dirty="0" smtClean="0"/>
              <a:t>DEMO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3485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Future Work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Improve user interface</a:t>
            </a:r>
          </a:p>
          <a:p>
            <a:endParaRPr lang="pt-PT" dirty="0"/>
          </a:p>
          <a:p>
            <a:r>
              <a:rPr lang="pt-PT" dirty="0" smtClean="0"/>
              <a:t>Fix limitations previously mentioned</a:t>
            </a:r>
          </a:p>
          <a:p>
            <a:endParaRPr lang="pt-PT" dirty="0"/>
          </a:p>
          <a:p>
            <a:r>
              <a:rPr lang="pt-PT" dirty="0" smtClean="0"/>
              <a:t>Turn work into more of a compositional / advanced training improvisionational tool</a:t>
            </a:r>
          </a:p>
          <a:p>
            <a:pPr lvl="1"/>
            <a:r>
              <a:rPr lang="pt-PT" dirty="0" smtClean="0"/>
              <a:t>Allow to create sections</a:t>
            </a:r>
          </a:p>
          <a:p>
            <a:pPr lvl="1"/>
            <a:r>
              <a:rPr lang="pt-PT" dirty="0" smtClean="0"/>
              <a:t>Change patterns from sections to section</a:t>
            </a:r>
          </a:p>
          <a:p>
            <a:pPr lvl="1"/>
            <a:r>
              <a:rPr lang="pt-PT" dirty="0" smtClean="0"/>
              <a:t>Add Drums Loops</a:t>
            </a:r>
          </a:p>
          <a:p>
            <a:endParaRPr lang="pt-PT" dirty="0" smtClean="0"/>
          </a:p>
          <a:p>
            <a:r>
              <a:rPr lang="pt-PT" dirty="0" smtClean="0"/>
              <a:t>Use Samples instead of General MIDI</a:t>
            </a:r>
            <a:endParaRPr lang="pt-PT" dirty="0"/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8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114</TotalTime>
  <Words>361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Backing Track GeneratoR</vt:lpstr>
      <vt:lpstr>Motivation</vt:lpstr>
      <vt:lpstr>Features (User POV)</vt:lpstr>
      <vt:lpstr>Features (Technical)</vt:lpstr>
      <vt:lpstr>Limitations</vt:lpstr>
      <vt:lpstr>Markov Model Data</vt:lpstr>
      <vt:lpstr>DEMO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Backing Track Generator</dc:title>
  <dc:creator>Nuno</dc:creator>
  <cp:lastModifiedBy>Nuno</cp:lastModifiedBy>
  <cp:revision>31</cp:revision>
  <dcterms:created xsi:type="dcterms:W3CDTF">2012-07-05T14:01:43Z</dcterms:created>
  <dcterms:modified xsi:type="dcterms:W3CDTF">2012-07-05T18:44:11Z</dcterms:modified>
</cp:coreProperties>
</file>