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8" r:id="rId5"/>
    <p:sldId id="269" r:id="rId6"/>
    <p:sldId id="270" r:id="rId7"/>
    <p:sldId id="26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9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4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6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86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9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95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3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81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7A7A1A-A33E-4A27-8ADA-C690FC863B53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Conexões de Rede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Santos - IEFP</a:t>
            </a:r>
          </a:p>
          <a:p>
            <a:r>
              <a:rPr lang="pt-PT" dirty="0" smtClean="0"/>
              <a:t>Curso Técnico/a de Informática </a:t>
            </a:r>
            <a:r>
              <a:rPr lang="pt-PT" dirty="0" smtClean="0"/>
              <a:t>Sistemas </a:t>
            </a:r>
            <a:r>
              <a:rPr lang="pt-PT" dirty="0" smtClean="0"/>
              <a:t>– EFA NSPRO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4893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078" y="3119480"/>
            <a:ext cx="2011680" cy="1130308"/>
          </a:xfrm>
          <a:prstGeom prst="rect">
            <a:avLst/>
          </a:prstGeo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5589" y="2698712"/>
            <a:ext cx="1421466" cy="14214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94" y="3426170"/>
            <a:ext cx="2689820" cy="13880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43" y="4927281"/>
            <a:ext cx="2650751" cy="13507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834" y="3393897"/>
            <a:ext cx="2683726" cy="29073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44" y="4412147"/>
            <a:ext cx="1527373" cy="15273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118" y="4644803"/>
            <a:ext cx="1814027" cy="129471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9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97890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HUB VS. </a:t>
            </a:r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PT" dirty="0"/>
              <a:t>Quando recebe informação numa determinada porta, o HUB transmite esse informação por todas as outras </a:t>
            </a:r>
            <a:r>
              <a:rPr lang="pt-PT" dirty="0" smtClean="0"/>
              <a:t>portas</a:t>
            </a:r>
          </a:p>
          <a:p>
            <a:pPr algn="just"/>
            <a:r>
              <a:rPr lang="pt-PT" dirty="0" smtClean="0"/>
              <a:t>Com colisões de pacotes</a:t>
            </a:r>
          </a:p>
          <a:p>
            <a:pPr algn="just"/>
            <a:r>
              <a:rPr lang="pt-PT" dirty="0" smtClean="0"/>
              <a:t>Pouco seguro</a:t>
            </a:r>
          </a:p>
          <a:p>
            <a:pPr algn="just"/>
            <a:r>
              <a:rPr lang="pt-PT" dirty="0" smtClean="0"/>
              <a:t>Mais barato</a:t>
            </a:r>
          </a:p>
          <a:p>
            <a:pPr algn="just"/>
            <a:r>
              <a:rPr lang="pt-PT" dirty="0" smtClean="0"/>
              <a:t>Pequena rede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pt-PT" dirty="0" smtClean="0"/>
              <a:t>Envia os pacotes para os computadores específicos</a:t>
            </a:r>
          </a:p>
          <a:p>
            <a:pPr algn="just"/>
            <a:r>
              <a:rPr lang="pt-PT" dirty="0" smtClean="0"/>
              <a:t>Sem colisões de pacotes</a:t>
            </a:r>
          </a:p>
          <a:p>
            <a:pPr algn="just"/>
            <a:r>
              <a:rPr lang="pt-PT" dirty="0" smtClean="0"/>
              <a:t>Seguro</a:t>
            </a:r>
          </a:p>
          <a:p>
            <a:pPr algn="just"/>
            <a:r>
              <a:rPr lang="pt-PT" dirty="0" smtClean="0"/>
              <a:t>Mais caro</a:t>
            </a:r>
          </a:p>
          <a:p>
            <a:pPr algn="just"/>
            <a:r>
              <a:rPr lang="pt-PT" dirty="0" smtClean="0"/>
              <a:t>Rede alargada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11910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Conexão/Cabos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</a:p>
          <a:p>
            <a:r>
              <a:rPr lang="pt-PT" dirty="0" smtClean="0"/>
              <a:t>Par entrançado</a:t>
            </a:r>
          </a:p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68120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406" y="2085975"/>
            <a:ext cx="4257675" cy="265747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PT" dirty="0" smtClean="0"/>
              <a:t>Cabo Coaxial é um tipo de cabo condutor utilizado para transmitir sinais. </a:t>
            </a:r>
            <a:r>
              <a:rPr lang="pt-PT" dirty="0" smtClean="0"/>
              <a:t>É </a:t>
            </a:r>
            <a:r>
              <a:rPr lang="pt-PT" dirty="0" smtClean="0"/>
              <a:t>constituído por um fio de cobre revestido por algum material isolante, ou seja, é formado por várias camadas de condutores e isolantes. Além do mais, este cabo também tem uma blindagem adicional, o que permite que o Cabo Coaxial seja protegido contra fenómenos de indução, causados por interferências elétricas ou magnéticas. Por isso é um cabo muito utilizado para distintos propósitos, incluindo as telecomunicações, como a Televisão e Internet.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33888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 Entrançado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96391"/>
            <a:ext cx="5678488" cy="3236642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PT" dirty="0" smtClean="0"/>
              <a:t>Os cabos de pares entrançados são constituídos por um ou vários pares de fios de cobre.</a:t>
            </a:r>
          </a:p>
          <a:p>
            <a:pPr algn="just"/>
            <a:r>
              <a:rPr lang="pt-PT" dirty="0" smtClean="0"/>
              <a:t>Cabos UTP–</a:t>
            </a:r>
            <a:r>
              <a:rPr lang="pt-PT" dirty="0" err="1" smtClean="0"/>
              <a:t>Twisted</a:t>
            </a:r>
            <a:r>
              <a:rPr lang="pt-PT" dirty="0" smtClean="0"/>
              <a:t> </a:t>
            </a:r>
            <a:r>
              <a:rPr lang="pt-PT" dirty="0" err="1" smtClean="0"/>
              <a:t>Pair</a:t>
            </a:r>
            <a:r>
              <a:rPr lang="pt-PT" dirty="0" smtClean="0"/>
              <a:t>– Par Entrançado sem Blindagem.</a:t>
            </a:r>
          </a:p>
          <a:p>
            <a:pPr algn="just"/>
            <a:r>
              <a:rPr lang="pt-PT" dirty="0" smtClean="0"/>
              <a:t>Cabos STP- Par Entrançado Blindado(cabo com blindagem). </a:t>
            </a:r>
          </a:p>
          <a:p>
            <a:pPr algn="just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07527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181" y="1885950"/>
            <a:ext cx="5572125" cy="305752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um filamento extremamente fino e flexível, feito de vidro ultrapuro, plástico ou outro isolante elétrico</a:t>
            </a:r>
          </a:p>
          <a:p>
            <a:pPr algn="just"/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imune a ondas eletromagnéticas de outras redes, por isso o sinal da internet não sofre interferências.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40751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2" action="ppaction://hlinksldjump"/>
              </a:rPr>
              <a:t>Tipos de redes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Wan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Man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Lan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Exemplo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Outros tipos de rede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3" action="ppaction://hlinksldjump"/>
              </a:rPr>
              <a:t>Tipos de Equipamento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/>
              <a:t>E</a:t>
            </a:r>
            <a:r>
              <a:rPr lang="pt-PT" dirty="0" smtClean="0"/>
              <a:t>xemplos de Equipamentos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Hub</a:t>
            </a:r>
            <a:r>
              <a:rPr lang="pt-PT" dirty="0" smtClean="0"/>
              <a:t> VS. </a:t>
            </a:r>
            <a:r>
              <a:rPr lang="pt-PT" dirty="0" err="1" smtClean="0"/>
              <a:t>Switch</a:t>
            </a:r>
            <a:endParaRPr lang="pt-P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4" action="ppaction://hlinksldjump"/>
              </a:rPr>
              <a:t>Tipos de Conexão/Cabos</a:t>
            </a:r>
            <a:endParaRPr lang="pt-P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 Coaxial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Par Entrançado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09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2" action="ppaction://hlinksldjump"/>
              </a:rPr>
              <a:t>Sumario</a:t>
            </a:r>
            <a:endParaRPr lang="pt-PT" sz="9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31" y="3644537"/>
            <a:ext cx="4871137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wAN</a:t>
            </a:r>
            <a:r>
              <a:rPr lang="pt-PT" dirty="0"/>
              <a:t>(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/>
              <a:t>Este tipo de rede interliga regiões, países ou mesmo todo o planeta. A internet é um exemplo prático de uma rede WAN.</a:t>
            </a:r>
          </a:p>
          <a:p>
            <a:pPr algn="just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37" y="3429000"/>
            <a:ext cx="3820925" cy="246511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8592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(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/>
              <a:t>É uma rede informática que interliga uma grande cidade, como é o caso da conexão de organizações que tem edifícios espalhados por diferentes pontos numa cidade.</a:t>
            </a:r>
          </a:p>
          <a:p>
            <a:pPr algn="just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3383280"/>
            <a:ext cx="3705225" cy="28289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24395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 (Local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/>
              <a:t>Temos uma rede local quando conectando dois ou mais computadores em um mesmo ambiente a uma distância máxima de 100 metros entre si. </a:t>
            </a:r>
          </a:p>
          <a:p>
            <a:pPr algn="just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78" y="3593055"/>
            <a:ext cx="3464470" cy="229709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3390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5" y="1825625"/>
            <a:ext cx="8549471" cy="4409500"/>
          </a:xfrm>
          <a:prstGeom prst="rect">
            <a:avLst/>
          </a:prstGeom>
        </p:spPr>
      </p:pic>
      <p:sp>
        <p:nvSpPr>
          <p:cNvPr id="9" name="AutoShape 2" descr="Resultado de imagem para la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90354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Outros 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GAN (Global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PAN (</a:t>
            </a:r>
            <a:r>
              <a:rPr lang="pt-PT" dirty="0" err="1" smtClean="0"/>
              <a:t>Personal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WWAN (Wireless </a:t>
            </a:r>
            <a:r>
              <a:rPr lang="pt-PT" dirty="0" err="1" smtClean="0"/>
              <a:t>Wide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WMAN (Wireless </a:t>
            </a:r>
            <a:r>
              <a:rPr lang="pt-PT" dirty="0" err="1" smtClean="0"/>
              <a:t>Metropolitan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RAN (Regional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SAN (</a:t>
            </a:r>
            <a:r>
              <a:rPr lang="pt-PT" dirty="0" err="1" smtClean="0"/>
              <a:t>Storage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385753" y="64617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78978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/>
              <a:t> </a:t>
            </a:r>
            <a:r>
              <a:rPr lang="pt-PT" dirty="0"/>
              <a:t>Firewall (no caso de se tratar de uma firewall física</a:t>
            </a:r>
            <a:r>
              <a:rPr lang="pt-PT" dirty="0" smtClean="0"/>
              <a:t>)</a:t>
            </a:r>
          </a:p>
          <a:p>
            <a:pPr algn="just"/>
            <a:r>
              <a:rPr lang="pt-PT" dirty="0" smtClean="0"/>
              <a:t> Routers</a:t>
            </a:r>
          </a:p>
          <a:p>
            <a:pPr algn="just"/>
            <a:r>
              <a:rPr lang="pt-PT" dirty="0" smtClean="0"/>
              <a:t> </a:t>
            </a:r>
            <a:r>
              <a:rPr lang="pt-PT" dirty="0" err="1" smtClean="0"/>
              <a:t>Hubs</a:t>
            </a:r>
            <a:endParaRPr lang="pt-PT" dirty="0" smtClean="0"/>
          </a:p>
          <a:p>
            <a:pPr algn="just"/>
            <a:r>
              <a:rPr lang="pt-PT" dirty="0" smtClean="0"/>
              <a:t> Bridges</a:t>
            </a:r>
          </a:p>
          <a:p>
            <a:pPr algn="just"/>
            <a:r>
              <a:rPr lang="pt-PT" dirty="0" smtClean="0"/>
              <a:t> Servidores</a:t>
            </a:r>
          </a:p>
          <a:p>
            <a:pPr algn="just"/>
            <a:r>
              <a:rPr lang="pt-PT" dirty="0" smtClean="0"/>
              <a:t> </a:t>
            </a:r>
            <a:r>
              <a:rPr lang="pt-PT" dirty="0"/>
              <a:t>Access </a:t>
            </a:r>
            <a:r>
              <a:rPr lang="pt-PT" dirty="0" err="1"/>
              <a:t>points</a:t>
            </a:r>
            <a:r>
              <a:rPr lang="pt-PT" dirty="0"/>
              <a:t>​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pt-PT" dirty="0" err="1" smtClean="0"/>
              <a:t>Ups</a:t>
            </a:r>
            <a:endParaRPr lang="pt-PT" dirty="0" smtClean="0"/>
          </a:p>
          <a:p>
            <a:pPr algn="just"/>
            <a:r>
              <a:rPr lang="pt-PT" dirty="0" smtClean="0"/>
              <a:t>Bastidores</a:t>
            </a:r>
          </a:p>
          <a:p>
            <a:pPr algn="just"/>
            <a:r>
              <a:rPr lang="pt-PT" dirty="0" smtClean="0"/>
              <a:t>Calhas</a:t>
            </a:r>
          </a:p>
          <a:p>
            <a:pPr algn="just"/>
            <a:r>
              <a:rPr lang="pt-PT" dirty="0" smtClean="0"/>
              <a:t>Réguas </a:t>
            </a:r>
            <a:r>
              <a:rPr lang="pt-PT" dirty="0"/>
              <a:t>de alimentação de </a:t>
            </a:r>
            <a:r>
              <a:rPr lang="pt-PT" dirty="0" smtClean="0"/>
              <a:t>bastidores</a:t>
            </a:r>
          </a:p>
          <a:p>
            <a:pPr algn="just"/>
            <a:r>
              <a:rPr lang="pt-PT" dirty="0" err="1" smtClean="0"/>
              <a:t>Patch</a:t>
            </a:r>
            <a:r>
              <a:rPr lang="pt-PT" dirty="0" smtClean="0"/>
              <a:t> </a:t>
            </a:r>
            <a:r>
              <a:rPr lang="pt-PT" dirty="0" err="1"/>
              <a:t>panel’s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2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81041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</TotalTime>
  <Words>475</Words>
  <Application>Microsoft Office PowerPoint</Application>
  <PresentationFormat>Ecrã Panorâmico</PresentationFormat>
  <Paragraphs>93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Wingdings</vt:lpstr>
      <vt:lpstr>Wingdings 3</vt:lpstr>
      <vt:lpstr>Integral</vt:lpstr>
      <vt:lpstr>Conexões de Rede</vt:lpstr>
      <vt:lpstr>Sumário</vt:lpstr>
      <vt:lpstr>Tipos de Redes</vt:lpstr>
      <vt:lpstr>wAN(Wide Area Network) </vt:lpstr>
      <vt:lpstr>MAN (Metropolitan Area Network) </vt:lpstr>
      <vt:lpstr>LAN (Local Area Network) </vt:lpstr>
      <vt:lpstr>Exemplo</vt:lpstr>
      <vt:lpstr>Outros tipos de Redes</vt:lpstr>
      <vt:lpstr>Tipos de Equipamentos</vt:lpstr>
      <vt:lpstr>Exemplos de Equipamentos</vt:lpstr>
      <vt:lpstr>HUB VS. Switch</vt:lpstr>
      <vt:lpstr>Tipos de Conexão/Cabos</vt:lpstr>
      <vt:lpstr>Coaxial</vt:lpstr>
      <vt:lpstr>Par Entrançado</vt:lpstr>
      <vt:lpstr>Fibra Óptica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S5_10</dc:creator>
  <cp:lastModifiedBy>S5_10</cp:lastModifiedBy>
  <cp:revision>28</cp:revision>
  <dcterms:created xsi:type="dcterms:W3CDTF">2018-01-19T14:39:46Z</dcterms:created>
  <dcterms:modified xsi:type="dcterms:W3CDTF">2018-01-25T16:34:58Z</dcterms:modified>
</cp:coreProperties>
</file>