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7A1A-A33E-4A27-8ADA-C690FC863B53}" type="datetimeFigureOut">
              <a:rPr lang="pt-PT" smtClean="0"/>
              <a:t>19-01-2018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22DF-5719-47B7-9718-B3170999219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2977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7A1A-A33E-4A27-8ADA-C690FC863B53}" type="datetimeFigureOut">
              <a:rPr lang="pt-PT" smtClean="0"/>
              <a:t>19-01-2018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22DF-5719-47B7-9718-B3170999219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6791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7A1A-A33E-4A27-8ADA-C690FC863B53}" type="datetimeFigureOut">
              <a:rPr lang="pt-PT" smtClean="0"/>
              <a:t>19-01-2018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22DF-5719-47B7-9718-B3170999219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34039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7A1A-A33E-4A27-8ADA-C690FC863B53}" type="datetimeFigureOut">
              <a:rPr lang="pt-PT" smtClean="0"/>
              <a:t>19-01-2018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22DF-5719-47B7-9718-B3170999219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82725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7A1A-A33E-4A27-8ADA-C690FC863B53}" type="datetimeFigureOut">
              <a:rPr lang="pt-PT" smtClean="0"/>
              <a:t>19-01-2018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22DF-5719-47B7-9718-B3170999219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23046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7A1A-A33E-4A27-8ADA-C690FC863B53}" type="datetimeFigureOut">
              <a:rPr lang="pt-PT" smtClean="0"/>
              <a:t>19-01-2018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22DF-5719-47B7-9718-B3170999219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34156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7A1A-A33E-4A27-8ADA-C690FC863B53}" type="datetimeFigureOut">
              <a:rPr lang="pt-PT" smtClean="0"/>
              <a:t>19-01-2018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22DF-5719-47B7-9718-B3170999219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2250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7A1A-A33E-4A27-8ADA-C690FC863B53}" type="datetimeFigureOut">
              <a:rPr lang="pt-PT" smtClean="0"/>
              <a:t>19-01-2018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22DF-5719-47B7-9718-B3170999219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2690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7A1A-A33E-4A27-8ADA-C690FC863B53}" type="datetimeFigureOut">
              <a:rPr lang="pt-PT" smtClean="0"/>
              <a:t>19-01-2018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22DF-5719-47B7-9718-B3170999219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4768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7A1A-A33E-4A27-8ADA-C690FC863B53}" type="datetimeFigureOut">
              <a:rPr lang="pt-PT" smtClean="0"/>
              <a:t>19-01-2018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22DF-5719-47B7-9718-B3170999219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76041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7A1A-A33E-4A27-8ADA-C690FC863B53}" type="datetimeFigureOut">
              <a:rPr lang="pt-PT" smtClean="0"/>
              <a:t>19-01-2018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22DF-5719-47B7-9718-B3170999219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7907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A7A1A-A33E-4A27-8ADA-C690FC863B53}" type="datetimeFigureOut">
              <a:rPr lang="pt-PT" smtClean="0"/>
              <a:t>19-01-2018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A22DF-5719-47B7-9718-B3170999219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1347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Conexões de Rede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9048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Par Entrançado</a:t>
            </a:r>
            <a:endParaRPr lang="pt-PT" dirty="0"/>
          </a:p>
        </p:txBody>
      </p:sp>
      <p:pic>
        <p:nvPicPr>
          <p:cNvPr id="5" name="Marcador de Posição de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665213"/>
            <a:ext cx="6172200" cy="3518049"/>
          </a:xfrm>
          <a:prstGeom prst="rect">
            <a:avLst/>
          </a:prstGeom>
        </p:spPr>
      </p:pic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PT" dirty="0" smtClean="0"/>
              <a:t>Os cabos de pares entrançados são constituídos por um ou vários pares de fios de cobre.</a:t>
            </a:r>
          </a:p>
          <a:p>
            <a:r>
              <a:rPr lang="pt-PT" dirty="0" smtClean="0"/>
              <a:t>Cabos UTP–</a:t>
            </a:r>
            <a:r>
              <a:rPr lang="pt-PT" dirty="0" err="1" smtClean="0"/>
              <a:t>Twisted</a:t>
            </a:r>
            <a:r>
              <a:rPr lang="pt-PT" dirty="0" smtClean="0"/>
              <a:t> </a:t>
            </a:r>
            <a:r>
              <a:rPr lang="pt-PT" dirty="0" err="1" smtClean="0"/>
              <a:t>Pair</a:t>
            </a:r>
            <a:r>
              <a:rPr lang="pt-PT" dirty="0" smtClean="0"/>
              <a:t>– Par Entrançado sem Blindagem.</a:t>
            </a:r>
          </a:p>
          <a:p>
            <a:r>
              <a:rPr lang="pt-PT" dirty="0" smtClean="0"/>
              <a:t>Cabos STP- Par Entrançado Blindado(cabo com blindagem). 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75277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Fibra </a:t>
            </a:r>
            <a:r>
              <a:rPr lang="pt-PT" dirty="0" err="1" smtClean="0"/>
              <a:t>Óptica</a:t>
            </a:r>
            <a:endParaRPr lang="pt-PT" dirty="0"/>
          </a:p>
        </p:txBody>
      </p:sp>
      <p:pic>
        <p:nvPicPr>
          <p:cNvPr id="5" name="Marcador de Posição de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3225" y="1895475"/>
            <a:ext cx="5572125" cy="3057525"/>
          </a:xfrm>
          <a:prstGeom prst="rect">
            <a:avLst/>
          </a:prstGeom>
        </p:spPr>
      </p:pic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PT" dirty="0" smtClean="0"/>
              <a:t>A fibra </a:t>
            </a:r>
            <a:r>
              <a:rPr lang="pt-PT" dirty="0" err="1" smtClean="0"/>
              <a:t>óptica</a:t>
            </a:r>
            <a:r>
              <a:rPr lang="pt-PT" dirty="0" smtClean="0"/>
              <a:t> é um filamento extremamente fino e flexível, feito de vidro ultrapuro, plástico ou outro isolante elétrico</a:t>
            </a:r>
          </a:p>
          <a:p>
            <a:r>
              <a:rPr lang="pt-PT" dirty="0" smtClean="0"/>
              <a:t>A fibra </a:t>
            </a:r>
            <a:r>
              <a:rPr lang="pt-PT" dirty="0" err="1" smtClean="0"/>
              <a:t>óptica</a:t>
            </a:r>
            <a:r>
              <a:rPr lang="pt-PT" dirty="0" smtClean="0"/>
              <a:t> é imune a ondas eletromagnéticas de outras redes, por isso o sinal da internet não sofre interferências.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75169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Sumario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>
                <a:hlinkClick r:id="rId2" action="ppaction://hlinksldjump"/>
              </a:rPr>
              <a:t>Tipos de redes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9709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Tipos de Redes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WAN (</a:t>
            </a:r>
            <a:r>
              <a:rPr lang="pt-PT" dirty="0" err="1"/>
              <a:t>Wide</a:t>
            </a:r>
            <a:r>
              <a:rPr lang="pt-PT" dirty="0"/>
              <a:t> </a:t>
            </a:r>
            <a:r>
              <a:rPr lang="pt-PT" dirty="0" err="1"/>
              <a:t>Area</a:t>
            </a:r>
            <a:r>
              <a:rPr lang="pt-PT" dirty="0"/>
              <a:t> Network</a:t>
            </a:r>
            <a:r>
              <a:rPr lang="pt-PT" dirty="0" smtClean="0"/>
              <a:t>)</a:t>
            </a:r>
            <a:r>
              <a:rPr lang="pt-PT" dirty="0"/>
              <a:t/>
            </a:r>
            <a:br>
              <a:rPr lang="pt-PT" dirty="0"/>
            </a:br>
            <a:r>
              <a:rPr lang="pt-PT" sz="2400" dirty="0"/>
              <a:t>Este tipo de rede interliga regiões, países ou mesmo todo o planeta. A internet é um exemplo prático de uma rede WAN</a:t>
            </a:r>
            <a:r>
              <a:rPr lang="pt-PT" sz="2400" dirty="0" smtClean="0"/>
              <a:t>.</a:t>
            </a:r>
          </a:p>
          <a:p>
            <a:r>
              <a:rPr lang="pt-PT" dirty="0"/>
              <a:t>MAN (</a:t>
            </a:r>
            <a:r>
              <a:rPr lang="pt-PT" dirty="0" err="1"/>
              <a:t>Metropolitan</a:t>
            </a:r>
            <a:r>
              <a:rPr lang="pt-PT" dirty="0"/>
              <a:t> </a:t>
            </a:r>
            <a:r>
              <a:rPr lang="pt-PT" dirty="0" err="1"/>
              <a:t>Area</a:t>
            </a:r>
            <a:r>
              <a:rPr lang="pt-PT" dirty="0"/>
              <a:t> Network</a:t>
            </a:r>
            <a:r>
              <a:rPr lang="pt-PT" dirty="0" smtClean="0"/>
              <a:t>)</a:t>
            </a:r>
            <a:r>
              <a:rPr lang="pt-PT" dirty="0"/>
              <a:t/>
            </a:r>
            <a:br>
              <a:rPr lang="pt-PT" dirty="0"/>
            </a:br>
            <a:r>
              <a:rPr lang="pt-PT" sz="2400" dirty="0"/>
              <a:t>É uma rede informática que interliga uma grande cidade, como é o caso da conexão de organizações que tem edifícios espalhados por diferentes pontos numa cidade</a:t>
            </a:r>
            <a:r>
              <a:rPr lang="pt-PT" sz="2400" dirty="0" smtClean="0"/>
              <a:t>.</a:t>
            </a:r>
          </a:p>
          <a:p>
            <a:r>
              <a:rPr lang="pt-PT" dirty="0"/>
              <a:t>LAN (Local </a:t>
            </a:r>
            <a:r>
              <a:rPr lang="pt-PT" dirty="0" err="1"/>
              <a:t>Area</a:t>
            </a:r>
            <a:r>
              <a:rPr lang="pt-PT" dirty="0"/>
              <a:t> Network</a:t>
            </a:r>
            <a:r>
              <a:rPr lang="pt-PT" dirty="0" smtClean="0"/>
              <a:t>)</a:t>
            </a:r>
            <a:r>
              <a:rPr lang="pt-PT" dirty="0"/>
              <a:t/>
            </a:r>
            <a:br>
              <a:rPr lang="pt-PT" dirty="0"/>
            </a:br>
            <a:r>
              <a:rPr lang="pt-PT" sz="2400" dirty="0"/>
              <a:t>Temos uma rede local quando conectando dois ou mais computadores em um mesmo ambiente a uma distância máxima de 100 metros entre si. </a:t>
            </a:r>
            <a:endParaRPr lang="pt-PT" sz="2400" dirty="0" smtClean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6102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Outros tipos de Redes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PT" dirty="0" smtClean="0"/>
              <a:t>GAN (Global </a:t>
            </a:r>
            <a:r>
              <a:rPr lang="pt-PT" dirty="0" err="1" smtClean="0"/>
              <a:t>Area</a:t>
            </a:r>
            <a:r>
              <a:rPr lang="pt-PT" dirty="0" smtClean="0"/>
              <a:t> Network)</a:t>
            </a:r>
          </a:p>
          <a:p>
            <a:endParaRPr lang="pt-PT" dirty="0" smtClean="0"/>
          </a:p>
          <a:p>
            <a:r>
              <a:rPr lang="pt-PT" dirty="0" smtClean="0"/>
              <a:t>PAN (</a:t>
            </a:r>
            <a:r>
              <a:rPr lang="pt-PT" dirty="0" err="1" smtClean="0"/>
              <a:t>Personal</a:t>
            </a:r>
            <a:r>
              <a:rPr lang="pt-PT" dirty="0" smtClean="0"/>
              <a:t> </a:t>
            </a:r>
            <a:r>
              <a:rPr lang="pt-PT" dirty="0" err="1" smtClean="0"/>
              <a:t>Area</a:t>
            </a:r>
            <a:r>
              <a:rPr lang="pt-PT" dirty="0" smtClean="0"/>
              <a:t> Network)</a:t>
            </a:r>
          </a:p>
          <a:p>
            <a:endParaRPr lang="pt-PT" dirty="0" smtClean="0"/>
          </a:p>
          <a:p>
            <a:r>
              <a:rPr lang="pt-PT" dirty="0" smtClean="0"/>
              <a:t>WWAN (Wireless </a:t>
            </a:r>
            <a:r>
              <a:rPr lang="pt-PT" dirty="0" err="1" smtClean="0"/>
              <a:t>Wide</a:t>
            </a:r>
            <a:r>
              <a:rPr lang="pt-PT" dirty="0" smtClean="0"/>
              <a:t> </a:t>
            </a:r>
            <a:r>
              <a:rPr lang="pt-PT" dirty="0" err="1" smtClean="0"/>
              <a:t>Area</a:t>
            </a:r>
            <a:r>
              <a:rPr lang="pt-PT" dirty="0" smtClean="0"/>
              <a:t> Network)</a:t>
            </a:r>
          </a:p>
          <a:p>
            <a:endParaRPr lang="pt-PT" dirty="0" smtClean="0"/>
          </a:p>
          <a:p>
            <a:r>
              <a:rPr lang="pt-PT" dirty="0" smtClean="0"/>
              <a:t>WMAN (Wireless </a:t>
            </a:r>
            <a:r>
              <a:rPr lang="pt-PT" dirty="0" err="1" smtClean="0"/>
              <a:t>Metropolitan</a:t>
            </a:r>
            <a:r>
              <a:rPr lang="pt-PT" dirty="0" smtClean="0"/>
              <a:t> </a:t>
            </a:r>
            <a:r>
              <a:rPr lang="pt-PT" dirty="0" err="1" smtClean="0"/>
              <a:t>Area</a:t>
            </a:r>
            <a:r>
              <a:rPr lang="pt-PT" dirty="0" smtClean="0"/>
              <a:t> Network)</a:t>
            </a:r>
          </a:p>
          <a:p>
            <a:endParaRPr lang="pt-PT" dirty="0" smtClean="0"/>
          </a:p>
          <a:p>
            <a:r>
              <a:rPr lang="pt-PT" dirty="0" smtClean="0"/>
              <a:t>RAN (Regional </a:t>
            </a:r>
            <a:r>
              <a:rPr lang="pt-PT" dirty="0" err="1" smtClean="0"/>
              <a:t>Area</a:t>
            </a:r>
            <a:r>
              <a:rPr lang="pt-PT" dirty="0" smtClean="0"/>
              <a:t> Network)</a:t>
            </a:r>
          </a:p>
          <a:p>
            <a:endParaRPr lang="pt-PT" dirty="0" smtClean="0"/>
          </a:p>
          <a:p>
            <a:r>
              <a:rPr lang="pt-PT" dirty="0" smtClean="0"/>
              <a:t>SAN (</a:t>
            </a:r>
            <a:r>
              <a:rPr lang="pt-PT" dirty="0" err="1" smtClean="0"/>
              <a:t>Storage</a:t>
            </a:r>
            <a:r>
              <a:rPr lang="pt-PT" dirty="0" smtClean="0"/>
              <a:t> </a:t>
            </a:r>
            <a:r>
              <a:rPr lang="pt-PT" dirty="0" err="1" smtClean="0"/>
              <a:t>Area</a:t>
            </a:r>
            <a:r>
              <a:rPr lang="pt-PT" dirty="0" smtClean="0"/>
              <a:t> Network)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8978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Tipos de Equipamentos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Activos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 </a:t>
            </a:r>
            <a:r>
              <a:rPr lang="pt-PT" dirty="0"/>
              <a:t>Firewall (no caso de se tratar de uma firewall física</a:t>
            </a:r>
            <a:r>
              <a:rPr lang="pt-PT" dirty="0" smtClean="0"/>
              <a:t>)</a:t>
            </a:r>
          </a:p>
          <a:p>
            <a:r>
              <a:rPr lang="pt-PT" dirty="0" smtClean="0"/>
              <a:t> Routers</a:t>
            </a:r>
          </a:p>
          <a:p>
            <a:r>
              <a:rPr lang="pt-PT" dirty="0" smtClean="0"/>
              <a:t> </a:t>
            </a:r>
            <a:r>
              <a:rPr lang="pt-PT" dirty="0" err="1" smtClean="0"/>
              <a:t>Hubs</a:t>
            </a:r>
            <a:endParaRPr lang="pt-PT" dirty="0" smtClean="0"/>
          </a:p>
          <a:p>
            <a:r>
              <a:rPr lang="pt-PT" dirty="0" smtClean="0"/>
              <a:t> Bridges</a:t>
            </a:r>
          </a:p>
          <a:p>
            <a:r>
              <a:rPr lang="pt-PT" dirty="0" smtClean="0"/>
              <a:t> Servidores</a:t>
            </a:r>
          </a:p>
          <a:p>
            <a:r>
              <a:rPr lang="pt-PT" dirty="0" smtClean="0"/>
              <a:t> </a:t>
            </a:r>
            <a:r>
              <a:rPr lang="pt-PT" dirty="0"/>
              <a:t>Access </a:t>
            </a:r>
            <a:r>
              <a:rPr lang="pt-PT" dirty="0" err="1"/>
              <a:t>points</a:t>
            </a:r>
            <a:r>
              <a:rPr lang="pt-PT" dirty="0"/>
              <a:t>​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PT" dirty="0" smtClean="0"/>
              <a:t>Passivos</a:t>
            </a:r>
            <a:endParaRPr lang="pt-PT" dirty="0"/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t-PT" dirty="0" err="1" smtClean="0"/>
              <a:t>Ups</a:t>
            </a:r>
            <a:endParaRPr lang="pt-PT" dirty="0" smtClean="0"/>
          </a:p>
          <a:p>
            <a:r>
              <a:rPr lang="pt-PT" dirty="0" smtClean="0"/>
              <a:t>Bastidores</a:t>
            </a:r>
          </a:p>
          <a:p>
            <a:r>
              <a:rPr lang="pt-PT" dirty="0" smtClean="0"/>
              <a:t>Calhas</a:t>
            </a:r>
          </a:p>
          <a:p>
            <a:r>
              <a:rPr lang="pt-PT" dirty="0" smtClean="0"/>
              <a:t>Réguas </a:t>
            </a:r>
            <a:r>
              <a:rPr lang="pt-PT" dirty="0"/>
              <a:t>de alimentação de </a:t>
            </a:r>
            <a:r>
              <a:rPr lang="pt-PT" dirty="0" smtClean="0"/>
              <a:t>bastidores</a:t>
            </a:r>
          </a:p>
          <a:p>
            <a:r>
              <a:rPr lang="pt-PT" dirty="0" err="1" smtClean="0"/>
              <a:t>Patch</a:t>
            </a:r>
            <a:r>
              <a:rPr lang="pt-PT" dirty="0" smtClean="0"/>
              <a:t> </a:t>
            </a:r>
            <a:r>
              <a:rPr lang="pt-PT" dirty="0" err="1"/>
              <a:t>panel’s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10419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Exemplos de Equipamentos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Activos</a:t>
            </a:r>
            <a:endParaRPr lang="pt-PT" dirty="0"/>
          </a:p>
        </p:txBody>
      </p:sp>
      <p:pic>
        <p:nvPicPr>
          <p:cNvPr id="7" name="Marcador de Posição de Conteúdo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449" y="2603875"/>
            <a:ext cx="2011680" cy="1130308"/>
          </a:xfrm>
          <a:prstGeom prst="rect">
            <a:avLst/>
          </a:prstGeom>
        </p:spPr>
      </p:pic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PT" dirty="0" smtClean="0"/>
              <a:t>Passivos</a:t>
            </a:r>
            <a:endParaRPr lang="pt-PT" dirty="0"/>
          </a:p>
        </p:txBody>
      </p:sp>
      <p:pic>
        <p:nvPicPr>
          <p:cNvPr id="10" name="Marcador de Posição de Conteúdo 9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695589" y="2698712"/>
            <a:ext cx="1421466" cy="1421466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5994" y="3426170"/>
            <a:ext cx="2689820" cy="138801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243" y="4927281"/>
            <a:ext cx="2650751" cy="1350701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60834" y="3393897"/>
            <a:ext cx="2683726" cy="290737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96944" y="4412147"/>
            <a:ext cx="1527373" cy="1527373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54118" y="4644803"/>
            <a:ext cx="1814027" cy="129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903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smtClean="0"/>
              <a:t>HUB VS. </a:t>
            </a:r>
            <a:r>
              <a:rPr lang="pt-PT" dirty="0" err="1" smtClean="0"/>
              <a:t>Switch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HUB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PT" dirty="0"/>
              <a:t>Quando recebe informação numa determinada porta, o HUB transmite esse informação por todas as outras </a:t>
            </a:r>
            <a:r>
              <a:rPr lang="pt-PT" dirty="0" smtClean="0"/>
              <a:t>portas</a:t>
            </a:r>
          </a:p>
          <a:p>
            <a:r>
              <a:rPr lang="pt-PT" dirty="0" smtClean="0"/>
              <a:t>Com colisões de pacotes</a:t>
            </a:r>
          </a:p>
          <a:p>
            <a:r>
              <a:rPr lang="pt-PT" dirty="0" smtClean="0"/>
              <a:t>Pouco seguro</a:t>
            </a:r>
          </a:p>
          <a:p>
            <a:r>
              <a:rPr lang="pt-PT" dirty="0" smtClean="0"/>
              <a:t>Mais barato</a:t>
            </a:r>
          </a:p>
          <a:p>
            <a:r>
              <a:rPr lang="pt-PT" dirty="0" smtClean="0"/>
              <a:t>Pequena rede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PT" dirty="0" err="1" smtClean="0"/>
              <a:t>Switch</a:t>
            </a:r>
            <a:endParaRPr lang="pt-PT" dirty="0"/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t-PT" dirty="0" smtClean="0"/>
              <a:t>Envia os pacotes para os computadores específicos</a:t>
            </a:r>
          </a:p>
          <a:p>
            <a:r>
              <a:rPr lang="pt-PT" dirty="0" smtClean="0"/>
              <a:t>Sem colisões de pacotes</a:t>
            </a:r>
          </a:p>
          <a:p>
            <a:r>
              <a:rPr lang="pt-PT" dirty="0" smtClean="0"/>
              <a:t>Seguro</a:t>
            </a:r>
          </a:p>
          <a:p>
            <a:r>
              <a:rPr lang="pt-PT" dirty="0" smtClean="0"/>
              <a:t>Mais caro</a:t>
            </a:r>
          </a:p>
          <a:p>
            <a:r>
              <a:rPr lang="pt-PT" dirty="0" smtClean="0"/>
              <a:t>Rede alargada</a:t>
            </a:r>
          </a:p>
        </p:txBody>
      </p:sp>
    </p:spTree>
    <p:extLst>
      <p:ext uri="{BB962C8B-B14F-4D97-AF65-F5344CB8AC3E}">
        <p14:creationId xmlns:p14="http://schemas.microsoft.com/office/powerpoint/2010/main" val="2119106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Tipos de Conexão/Cabos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Coaxial</a:t>
            </a:r>
          </a:p>
          <a:p>
            <a:r>
              <a:rPr lang="pt-PT" dirty="0" smtClean="0"/>
              <a:t>Par entrançado</a:t>
            </a:r>
          </a:p>
          <a:p>
            <a:r>
              <a:rPr lang="pt-PT" dirty="0" smtClean="0"/>
              <a:t>Fibra </a:t>
            </a:r>
            <a:r>
              <a:rPr lang="pt-PT" dirty="0" err="1" smtClean="0"/>
              <a:t>óptica</a:t>
            </a:r>
            <a:endParaRPr lang="pt-PT" dirty="0" smtClean="0"/>
          </a:p>
          <a:p>
            <a:r>
              <a:rPr lang="pt-PT" dirty="0" smtClean="0"/>
              <a:t>Sem fios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81200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Coaxial</a:t>
            </a:r>
            <a:endParaRPr lang="pt-PT" dirty="0"/>
          </a:p>
        </p:txBody>
      </p:sp>
      <p:pic>
        <p:nvPicPr>
          <p:cNvPr id="5" name="Marcador de Posição de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40450" y="2095500"/>
            <a:ext cx="4257675" cy="2657475"/>
          </a:xfrm>
          <a:prstGeom prst="rect">
            <a:avLst/>
          </a:prstGeom>
        </p:spPr>
      </p:pic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PT" dirty="0" smtClean="0"/>
              <a:t>Cabo Coaxial é um tipo de cabo condutor utilizado para transmitir sinais. Ele é constituído por um fio de cobre revestido por algum material isolante, ou seja, é formado por várias camadas de condutores e isolantes. Além do mais, este cabo também tem uma blindagem adicional, o que permite que o Cabo Coaxial seja protegido contra fenómenos de indução, causados por interferências elétricas ou magnéticas. Por isso é um cabo muito utilizado para distintos propósitos, incluindo as telecomunicações, como a Televisão e Internet.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388813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338</Words>
  <Application>Microsoft Office PowerPoint</Application>
  <PresentationFormat>Ecrã Panorâmico</PresentationFormat>
  <Paragraphs>63</Paragraphs>
  <Slides>11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Conexões de Rede</vt:lpstr>
      <vt:lpstr>Sumario</vt:lpstr>
      <vt:lpstr>Tipos de Redes</vt:lpstr>
      <vt:lpstr>Outros tipos de Redes</vt:lpstr>
      <vt:lpstr>Tipos de Equipamentos</vt:lpstr>
      <vt:lpstr>Exemplos de Equipamentos</vt:lpstr>
      <vt:lpstr>HUB VS. Switch</vt:lpstr>
      <vt:lpstr>Tipos de Conexão/Cabos</vt:lpstr>
      <vt:lpstr>Coaxial</vt:lpstr>
      <vt:lpstr>Par Entrançado</vt:lpstr>
      <vt:lpstr>Fibra Óptica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Conexões de Rede</dc:title>
  <dc:creator>S5_10</dc:creator>
  <cp:lastModifiedBy>S5_10</cp:lastModifiedBy>
  <cp:revision>12</cp:revision>
  <dcterms:created xsi:type="dcterms:W3CDTF">2018-01-19T14:39:46Z</dcterms:created>
  <dcterms:modified xsi:type="dcterms:W3CDTF">2018-01-19T16:38:01Z</dcterms:modified>
</cp:coreProperties>
</file>