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73" r:id="rId11"/>
    <p:sldId id="272" r:id="rId12"/>
    <p:sldId id="271" r:id="rId13"/>
    <p:sldId id="270" r:id="rId14"/>
    <p:sldId id="269" r:id="rId15"/>
    <p:sldId id="268" r:id="rId16"/>
    <p:sldId id="267" r:id="rId1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1DFC8-5BA2-4AFD-92A5-A290DA2EC28C}" type="datetimeFigureOut">
              <a:rPr lang="th-TH" smtClean="0"/>
              <a:t>10/07/66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C25AE-6786-4CFA-B780-754128A8AF4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336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nTp7ftHriY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nTp7ftHriY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nTp7ftHri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nTp7ftHri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nTp7ftHriY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nTp7ftHriY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nTp7ftHriY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nTp7ftHriY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nTp7ftHri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nTp7ftHri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nTp7ftHriY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nTp7ftHriY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nTp7ftHri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nTp7ftHri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nTp7ftHri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nTp7ftHri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(2493)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สอนการคำนวณ </a:t>
            </a:r>
            <a:r>
              <a:rPr lang="en-US" sz="18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ip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address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เข้าใจง่ายและนำไปใช้ได้จริง - 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YouTube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25AE-6786-4CFA-B780-754128A8AF41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0003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(2493)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สอนการคำนวณ </a:t>
            </a:r>
            <a:r>
              <a:rPr lang="en-US" sz="18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ip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address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เข้าใจง่ายและนำไปใช้ได้จริง - 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YouTube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25AE-6786-4CFA-B780-754128A8AF41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3275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(2493)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สอนการคำนวณ </a:t>
            </a:r>
            <a:r>
              <a:rPr lang="en-US" sz="18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ip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address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เข้าใจง่ายและนำไปใช้ได้จริง - 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YouTube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25AE-6786-4CFA-B780-754128A8AF41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6957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(2493)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สอนการคำนวณ </a:t>
            </a:r>
            <a:r>
              <a:rPr lang="en-US" sz="18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ip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address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เข้าใจง่ายและนำไปใช้ได้จริง - 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YouTube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25AE-6786-4CFA-B780-754128A8AF41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4113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(2493)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สอนการคำนวณ </a:t>
            </a:r>
            <a:r>
              <a:rPr lang="en-US" sz="18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ip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address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เข้าใจง่ายและนำไปใช้ได้จริง - 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YouTube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25AE-6786-4CFA-B780-754128A8AF41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5663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(2493)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สอนการคำนวณ </a:t>
            </a:r>
            <a:r>
              <a:rPr lang="en-US" sz="18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ip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address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เข้าใจง่ายและนำไปใช้ได้จริง - 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YouTube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25AE-6786-4CFA-B780-754128A8AF41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0840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(2493)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สอนการคำนวณ </a:t>
            </a:r>
            <a:r>
              <a:rPr lang="en-US" sz="18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ip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address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เข้าใจง่ายและนำไปใช้ได้จริง - 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YouTube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25AE-6786-4CFA-B780-754128A8AF41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2838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(2493)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สอนการคำนวณ </a:t>
            </a:r>
            <a:r>
              <a:rPr lang="en-US" sz="18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ip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address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เข้าใจง่ายและนำไปใช้ได้จริง - 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YouTube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25AE-6786-4CFA-B780-754128A8AF41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455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(2493)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สอนการคำนวณ </a:t>
            </a:r>
            <a:r>
              <a:rPr lang="en-US" sz="18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ip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address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เข้าใจง่ายและนำไปใช้ได้จริง - 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YouTube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25AE-6786-4CFA-B780-754128A8AF41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301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(2493)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สอนการคำนวณ </a:t>
            </a:r>
            <a:r>
              <a:rPr lang="en-US" sz="18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ip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address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เข้าใจง่ายและนำไปใช้ได้จริง - 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YouTube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25AE-6786-4CFA-B780-754128A8AF41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2505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(2493)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สอนการคำนวณ </a:t>
            </a:r>
            <a:r>
              <a:rPr lang="en-US" sz="18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ip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address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เข้าใจง่ายและนำไปใช้ได้จริง - 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YouTube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25AE-6786-4CFA-B780-754128A8AF41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7924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(2493)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สอนการคำนวณ </a:t>
            </a:r>
            <a:r>
              <a:rPr lang="en-US" sz="18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ip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address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เข้าใจง่ายและนำไปใช้ได้จริง - 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YouTube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25AE-6786-4CFA-B780-754128A8AF41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0132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(2493)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สอนการคำนวณ </a:t>
            </a:r>
            <a:r>
              <a:rPr lang="en-US" sz="18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ip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address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เข้าใจง่ายและนำไปใช้ได้จริง - 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YouTube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25AE-6786-4CFA-B780-754128A8AF41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126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(2493)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สอนการคำนวณ </a:t>
            </a:r>
            <a:r>
              <a:rPr lang="en-US" sz="18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ip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address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เข้าใจง่ายและนำไปใช้ได้จริง - 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YouTube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25AE-6786-4CFA-B780-754128A8AF41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7840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(2493)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สอนการคำนวณ </a:t>
            </a:r>
            <a:r>
              <a:rPr lang="en-US" sz="18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ip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address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เข้าใจง่ายและนำไปใช้ได้จริง - 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YouTube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25AE-6786-4CFA-B780-754128A8AF41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7204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(2493)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สอนการคำนวณ </a:t>
            </a:r>
            <a:r>
              <a:rPr lang="en-US" sz="18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ip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address </a:t>
            </a:r>
            <a:r>
              <a:rPr lang="th-TH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เข้าใจง่ายและนำไปใช้ได้จริง - </a:t>
            </a:r>
            <a:r>
              <a:rPr lang="en-US" sz="18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YouTube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C25AE-6786-4CFA-B780-754128A8AF41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280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0922-784F-4A4C-BE57-A955D6152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458DE-E7CB-4B9A-938F-FB46742FE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9E7F-06EA-47AB-B420-629A434F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5041-7415-44C6-AB63-84CCA3ECB9C1}" type="datetimeFigureOut">
              <a:rPr lang="th-TH" smtClean="0"/>
              <a:t>10/07/66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5CBA4-F05D-448A-8252-D022A47D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EBEBE-4F18-4279-94CE-CD08AA0B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142-26F7-4790-B484-A121E97572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760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94DA-2271-4540-AC21-A1DAFA8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C90D6-EF0E-40E9-BD00-E77DF9516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9DB4-8814-43CE-A49C-82404CAC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5041-7415-44C6-AB63-84CCA3ECB9C1}" type="datetimeFigureOut">
              <a:rPr lang="th-TH" smtClean="0"/>
              <a:t>10/07/66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DFDE3-D9EA-4F9C-807F-B9C6961A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C46F-5B96-4DD9-B591-B6C547C9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142-26F7-4790-B484-A121E97572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364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BA546-7CC3-4D78-B9BE-D8E10A4E9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72BD6-566A-4E6B-B5B2-437A8450F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5214-F158-4CAC-BB90-B4F9A42D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5041-7415-44C6-AB63-84CCA3ECB9C1}" type="datetimeFigureOut">
              <a:rPr lang="th-TH" smtClean="0"/>
              <a:t>10/07/66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073E2-7F8C-4726-9972-98DDD4F4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1D76-A4DC-4FC0-8E87-553B8429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142-26F7-4790-B484-A121E97572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91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E2BB-FDC3-44F2-847F-CB43B9FE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B970-8804-49C3-BC9D-066AAFA2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0089-F378-43D2-8ED2-7623AA9C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5041-7415-44C6-AB63-84CCA3ECB9C1}" type="datetimeFigureOut">
              <a:rPr lang="th-TH" smtClean="0"/>
              <a:t>10/07/66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1CCA2-8439-48D6-B965-14518A22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B5D7-FB5A-44E9-8F17-DAD3D583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142-26F7-4790-B484-A121E97572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004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6607-0C2E-449C-9AC0-7DF1B56D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180B3-09AA-44B7-8562-46BFB4FB8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15F53-1297-4B90-BE7E-A442D180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5041-7415-44C6-AB63-84CCA3ECB9C1}" type="datetimeFigureOut">
              <a:rPr lang="th-TH" smtClean="0"/>
              <a:t>10/07/66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4899-69B3-48F9-96B4-C78E9690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539A-1AD9-419E-BB22-DB938781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142-26F7-4790-B484-A121E97572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965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9C04-BA3C-417F-AC39-D12661A5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CE14-4FC1-47F9-B168-167C9C972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991B3-C473-4551-AF52-18D6A2435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A1231-01FF-4730-92FA-BBA02BF7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5041-7415-44C6-AB63-84CCA3ECB9C1}" type="datetimeFigureOut">
              <a:rPr lang="th-TH" smtClean="0"/>
              <a:t>10/07/66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6209B-6462-4C33-9CA6-52547991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CD165-F6D5-4089-A3EF-77C583AC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142-26F7-4790-B484-A121E97572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442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A988-2932-452D-B36C-2C082678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22679-143C-4487-9C9A-3D1D8F90A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73F76-7CA1-432E-9DD1-B32C7C9B5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82BE5-1D06-4110-BD87-ECF6F87B1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FF733-9908-41D5-8CD1-04A9D4B74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B222B-03CF-4607-9C7B-C62E8D62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5041-7415-44C6-AB63-84CCA3ECB9C1}" type="datetimeFigureOut">
              <a:rPr lang="th-TH" smtClean="0"/>
              <a:t>10/07/66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665A0-5008-45C5-BAAC-974AFFFD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2392A-3082-4710-90C3-BBF29D51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142-26F7-4790-B484-A121E97572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009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065D-C0F0-4C0C-A6C5-A3BDCD37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3473E-835B-4914-B87C-DA13FE78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5041-7415-44C6-AB63-84CCA3ECB9C1}" type="datetimeFigureOut">
              <a:rPr lang="th-TH" smtClean="0"/>
              <a:t>10/07/66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46DAB-06EF-463E-AC66-91DF72B7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58781-6FF5-43F3-9885-975AED97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142-26F7-4790-B484-A121E97572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120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5B0AC-D3DF-4AF0-8F49-7D8BD523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5041-7415-44C6-AB63-84CCA3ECB9C1}" type="datetimeFigureOut">
              <a:rPr lang="th-TH" smtClean="0"/>
              <a:t>10/07/66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A806E-52BB-450C-8BFF-68389F72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614E9-E3A6-468F-AF41-3D919108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142-26F7-4790-B484-A121E97572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142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519A-908E-4B75-B6D8-2F7F34F4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4024-DBD2-4523-95BD-4E371B22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FB3AC-63FE-49F2-8402-3BE9C7030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A649A-5C57-4CF0-994D-82BE5C69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5041-7415-44C6-AB63-84CCA3ECB9C1}" type="datetimeFigureOut">
              <a:rPr lang="th-TH" smtClean="0"/>
              <a:t>10/07/66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33207-7407-4EDC-ADAE-9F845799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4FD1D-B3F7-4B19-833B-CF5BAB94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142-26F7-4790-B484-A121E97572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452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F27D-C4A9-4DC3-9CD2-5EC428AD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56CF4-B0D1-4FA4-BFBC-3277A902E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CCF68-1DC0-4C61-B700-47CDA8441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01E92-CD3C-482F-A821-F0843A7E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5041-7415-44C6-AB63-84CCA3ECB9C1}" type="datetimeFigureOut">
              <a:rPr lang="th-TH" smtClean="0"/>
              <a:t>10/07/66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574A4-7599-441F-9DDB-B32C4ADF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917C3-E529-47E2-B81A-6D6167E0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7142-26F7-4790-B484-A121E97572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490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7ED4A-E161-4E8E-9410-345BF950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D3BB2-BBE4-446A-9548-7B0FF20E0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6BABB-55BF-4D77-8E88-C9B9412CE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5041-7415-44C6-AB63-84CCA3ECB9C1}" type="datetimeFigureOut">
              <a:rPr lang="th-TH" smtClean="0"/>
              <a:t>10/07/66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582C-8F03-43F4-8806-CD4D00EC4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1A88-535A-446D-8EFA-E858D0AB7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7142-26F7-4790-B484-A121E975722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927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87E38E-AEF4-45C5-836F-BB599F0F8E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59DFDC-ED04-4852-A8B6-759023C2E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410"/>
            <a:ext cx="12185943" cy="68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7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8A94CE-1924-4978-B494-51F1842A6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44"/>
            <a:ext cx="12218504" cy="684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2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A1FA21-8F62-4E07-AEC7-7811B3724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7"/>
            <a:ext cx="12195854" cy="685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2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ADCB42-3951-40B3-AF4E-64EE06D8C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6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8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14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314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83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A46615-1E73-424F-B983-5EAE8A37D4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49781" y="0"/>
            <a:ext cx="12291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7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7D19CA-7D07-47BC-B040-BFC53C647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43" y="0"/>
            <a:ext cx="12227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2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46801F-9D75-4383-8F92-5EE7252B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575" y="0"/>
            <a:ext cx="12620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7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9AB417-6B8D-4553-98C7-166003515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86"/>
            <a:ext cx="12187051" cy="686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7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C3291D-DB0D-471E-89E9-74D4BD02D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09" y="0"/>
            <a:ext cx="12209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2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240056-98F1-4A7E-9377-8DBA3576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565" y="0"/>
            <a:ext cx="12225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7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174BC6-5DF3-4CE6-9965-FD9B9776E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94"/>
            <a:ext cx="12198025" cy="68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3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EA7665-90B4-4328-B789-C82D05341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20"/>
            <a:ext cx="12190899" cy="68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3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272</Words>
  <Application>Microsoft Office PowerPoint</Application>
  <PresentationFormat>Widescreen</PresentationFormat>
  <Paragraphs>32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Warunee Sermpanichakij</dc:creator>
  <cp:lastModifiedBy>Warunee Sermpanichakij</cp:lastModifiedBy>
  <cp:revision>11</cp:revision>
  <dcterms:created xsi:type="dcterms:W3CDTF">2023-07-10T09:06:06Z</dcterms:created>
  <dcterms:modified xsi:type="dcterms:W3CDTF">2023-07-13T04:06:53Z</dcterms:modified>
</cp:coreProperties>
</file>