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256" r:id="rId2"/>
    <p:sldId id="285" r:id="rId3"/>
    <p:sldId id="257" r:id="rId4"/>
  </p:sldIdLst>
  <p:sldSz cx="9144000" cy="5143500" type="screen16x9"/>
  <p:notesSz cx="7104063" cy="10234613"/>
  <p:embeddedFontLst>
    <p:embeddedFont>
      <p:font typeface="Averia Serif Libre Light" panose="020B0604020202020204" charset="0"/>
      <p:regular r:id="rId7"/>
      <p:bold r:id="rId8"/>
      <p:italic r:id="rId9"/>
      <p:boldItalic r:id="rId10"/>
    </p:embeddedFont>
    <p:embeddedFont>
      <p:font typeface="Metal Mania" panose="020B0604020202020204" charset="0"/>
      <p:regular r:id="rId11"/>
    </p:embeddedFont>
    <p:embeddedFont>
      <p:font typeface="Gill Sans Ultra Bold" panose="020B0A02020104020203" pitchFamily="3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DF8DA7-BF9F-4360-8E36-C567103CCB27}">
  <a:tblStyle styleId="{F0DF8DA7-BF9F-4360-8E36-C567103CC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24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C5DD6F4-627A-4F4D-A0C0-A3097FF270D2}" type="datetime1">
              <a:rPr lang="pt-PT" smtClean="0"/>
              <a:t>08/03/2018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50B1710-58A9-4128-9204-B9BF8BD434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60939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45250" y="1991850"/>
            <a:ext cx="63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011498" y="1495425"/>
            <a:ext cx="3456600" cy="298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🎃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💀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👻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76044" y="1495425"/>
            <a:ext cx="3456600" cy="298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🎃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💀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👻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01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🎃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💀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👻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VM4uID7BCg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61182" y="819062"/>
            <a:ext cx="694572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PT" dirty="0"/>
              <a:t>Trabalho com objetos</a:t>
            </a:r>
            <a:endParaRPr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920099" y="3068944"/>
            <a:ext cx="5151438" cy="785812"/>
          </a:xfrm>
        </p:spPr>
        <p:txBody>
          <a:bodyPr/>
          <a:lstStyle/>
          <a:p>
            <a:pPr marL="101600" indent="0" algn="ctr">
              <a:buNone/>
            </a:pPr>
            <a:r>
              <a:rPr lang="pt-PT" sz="2000" dirty="0" smtClean="0">
                <a:latin typeface="Gill Sans Ultra Bold" panose="020B0A02020104020203" pitchFamily="34" charset="0"/>
              </a:rPr>
              <a:t>Inserir </a:t>
            </a:r>
            <a:r>
              <a:rPr lang="pt-PT" sz="2000" dirty="0">
                <a:latin typeface="Gill Sans Ultra Bold" panose="020B0A02020104020203" pitchFamily="34" charset="0"/>
              </a:rPr>
              <a:t>e formatar </a:t>
            </a:r>
            <a:r>
              <a:rPr lang="pt-PT" sz="2000" dirty="0" smtClean="0">
                <a:latin typeface="Gill Sans Ultra Bold" panose="020B0A02020104020203" pitchFamily="34" charset="0"/>
              </a:rPr>
              <a:t>objetos</a:t>
            </a:r>
            <a:endParaRPr lang="pt-PT" sz="2000" dirty="0">
              <a:latin typeface="Gill Sans Ultra Bold" panose="020B0A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212318" y="94405"/>
            <a:ext cx="7119893" cy="1159800"/>
          </a:xfrm>
        </p:spPr>
        <p:txBody>
          <a:bodyPr/>
          <a:lstStyle/>
          <a:p>
            <a:pPr algn="ctr"/>
            <a:r>
              <a:rPr lang="pt-PT" dirty="0"/>
              <a:t>Formas Automáticas</a:t>
            </a:r>
          </a:p>
        </p:txBody>
      </p:sp>
      <p:sp>
        <p:nvSpPr>
          <p:cNvPr id="16" name="Shape 74"/>
          <p:cNvSpPr/>
          <p:nvPr/>
        </p:nvSpPr>
        <p:spPr>
          <a:xfrm>
            <a:off x="599715" y="1218560"/>
            <a:ext cx="2118694" cy="2352983"/>
          </a:xfrm>
          <a:custGeom>
            <a:avLst/>
            <a:gdLst/>
            <a:ahLst/>
            <a:cxnLst/>
            <a:rect l="0" t="0" r="0" b="0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2810067" y="1002030"/>
            <a:ext cx="3495163" cy="3937050"/>
            <a:chOff x="2810067" y="1002030"/>
            <a:chExt cx="3495163" cy="3937050"/>
          </a:xfrm>
        </p:grpSpPr>
        <p:grpSp>
          <p:nvGrpSpPr>
            <p:cNvPr id="15" name="Grupo 14"/>
            <p:cNvGrpSpPr/>
            <p:nvPr/>
          </p:nvGrpSpPr>
          <p:grpSpPr>
            <a:xfrm>
              <a:off x="3760259" y="1438965"/>
              <a:ext cx="1450533" cy="3052061"/>
              <a:chOff x="3434333" y="1648395"/>
              <a:chExt cx="1450533" cy="3052061"/>
            </a:xfrm>
          </p:grpSpPr>
          <p:sp>
            <p:nvSpPr>
              <p:cNvPr id="7" name="Seta em ângulo reto para cima 6"/>
              <p:cNvSpPr/>
              <p:nvPr/>
            </p:nvSpPr>
            <p:spPr>
              <a:xfrm>
                <a:off x="4325159" y="2986698"/>
                <a:ext cx="531586" cy="599226"/>
              </a:xfrm>
              <a:prstGeom prst="bentUpArrow">
                <a:avLst>
                  <a:gd name="adj1" fmla="val 25000"/>
                  <a:gd name="adj2" fmla="val 25000"/>
                  <a:gd name="adj3" fmla="val 253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Seta em ângulo reto para cima 7"/>
              <p:cNvSpPr/>
              <p:nvPr/>
            </p:nvSpPr>
            <p:spPr>
              <a:xfrm flipH="1">
                <a:off x="3609450" y="2986698"/>
                <a:ext cx="622274" cy="599226"/>
              </a:xfrm>
              <a:prstGeom prst="bentUpArrow">
                <a:avLst>
                  <a:gd name="adj1" fmla="val 25000"/>
                  <a:gd name="adj2" fmla="val 25000"/>
                  <a:gd name="adj3" fmla="val 253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3434333" y="1648395"/>
                <a:ext cx="1450533" cy="3052061"/>
                <a:chOff x="3434333" y="1648395"/>
                <a:chExt cx="1450533" cy="3052061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>
                  <a:off x="3434333" y="2163653"/>
                  <a:ext cx="1091306" cy="2536803"/>
                  <a:chOff x="3434333" y="2163653"/>
                  <a:chExt cx="1091306" cy="2536803"/>
                </a:xfrm>
              </p:grpSpPr>
              <p:sp>
                <p:nvSpPr>
                  <p:cNvPr id="6" name="Seta para baixo 5"/>
                  <p:cNvSpPr/>
                  <p:nvPr/>
                </p:nvSpPr>
                <p:spPr>
                  <a:xfrm rot="10800000">
                    <a:off x="3937809" y="2163653"/>
                    <a:ext cx="587830" cy="2264228"/>
                  </a:xfrm>
                  <a:prstGeom prst="downArrow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1" name="Nota de aviso em forma de nuvem 10"/>
                  <p:cNvSpPr/>
                  <p:nvPr/>
                </p:nvSpPr>
                <p:spPr>
                  <a:xfrm rot="11068920">
                    <a:off x="3434333" y="4363073"/>
                    <a:ext cx="914400" cy="337383"/>
                  </a:xfrm>
                  <a:prstGeom prst="cloudCallou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5" name="Estrela de 5 pontas 4"/>
                <p:cNvSpPr/>
                <p:nvPr/>
              </p:nvSpPr>
              <p:spPr>
                <a:xfrm>
                  <a:off x="3578580" y="1648395"/>
                  <a:ext cx="1306286" cy="1030515"/>
                </a:xfrm>
                <a:prstGeom prst="star5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7" name="Shape 193"/>
            <p:cNvSpPr/>
            <p:nvPr/>
          </p:nvSpPr>
          <p:spPr>
            <a:xfrm>
              <a:off x="2810067" y="1002030"/>
              <a:ext cx="3495163" cy="3937050"/>
            </a:xfrm>
            <a:custGeom>
              <a:avLst/>
              <a:gdLst/>
              <a:ahLst/>
              <a:cxnLst/>
              <a:rect l="0" t="0" r="0" b="0"/>
              <a:pathLst>
                <a:path w="60958" h="86210" extrusionOk="0">
                  <a:moveTo>
                    <a:pt x="28985" y="3938"/>
                  </a:moveTo>
                  <a:lnTo>
                    <a:pt x="29189" y="4006"/>
                  </a:lnTo>
                  <a:lnTo>
                    <a:pt x="29189" y="4141"/>
                  </a:lnTo>
                  <a:lnTo>
                    <a:pt x="29189" y="4277"/>
                  </a:lnTo>
                  <a:lnTo>
                    <a:pt x="28985" y="4345"/>
                  </a:lnTo>
                  <a:lnTo>
                    <a:pt x="28850" y="4277"/>
                  </a:lnTo>
                  <a:lnTo>
                    <a:pt x="28782" y="4141"/>
                  </a:lnTo>
                  <a:lnTo>
                    <a:pt x="28850" y="4006"/>
                  </a:lnTo>
                  <a:lnTo>
                    <a:pt x="28985" y="3938"/>
                  </a:lnTo>
                  <a:close/>
                  <a:moveTo>
                    <a:pt x="30479" y="3734"/>
                  </a:moveTo>
                  <a:lnTo>
                    <a:pt x="30615" y="3802"/>
                  </a:lnTo>
                  <a:lnTo>
                    <a:pt x="30750" y="3870"/>
                  </a:lnTo>
                  <a:lnTo>
                    <a:pt x="30818" y="4006"/>
                  </a:lnTo>
                  <a:lnTo>
                    <a:pt x="30818" y="4141"/>
                  </a:lnTo>
                  <a:lnTo>
                    <a:pt x="30818" y="4277"/>
                  </a:lnTo>
                  <a:lnTo>
                    <a:pt x="30750" y="4345"/>
                  </a:lnTo>
                  <a:lnTo>
                    <a:pt x="30615" y="4481"/>
                  </a:lnTo>
                  <a:lnTo>
                    <a:pt x="30343" y="4481"/>
                  </a:lnTo>
                  <a:lnTo>
                    <a:pt x="30207" y="4345"/>
                  </a:lnTo>
                  <a:lnTo>
                    <a:pt x="30139" y="4277"/>
                  </a:lnTo>
                  <a:lnTo>
                    <a:pt x="30139" y="4141"/>
                  </a:lnTo>
                  <a:lnTo>
                    <a:pt x="30139" y="4006"/>
                  </a:lnTo>
                  <a:lnTo>
                    <a:pt x="30207" y="3870"/>
                  </a:lnTo>
                  <a:lnTo>
                    <a:pt x="30343" y="3802"/>
                  </a:lnTo>
                  <a:lnTo>
                    <a:pt x="30479" y="3734"/>
                  </a:lnTo>
                  <a:close/>
                  <a:moveTo>
                    <a:pt x="56885" y="7943"/>
                  </a:moveTo>
                  <a:lnTo>
                    <a:pt x="56885" y="78132"/>
                  </a:lnTo>
                  <a:lnTo>
                    <a:pt x="56817" y="78200"/>
                  </a:lnTo>
                  <a:lnTo>
                    <a:pt x="4209" y="78200"/>
                  </a:lnTo>
                  <a:lnTo>
                    <a:pt x="4141" y="78132"/>
                  </a:lnTo>
                  <a:lnTo>
                    <a:pt x="4141" y="7943"/>
                  </a:lnTo>
                  <a:close/>
                  <a:moveTo>
                    <a:pt x="30479" y="80440"/>
                  </a:moveTo>
                  <a:lnTo>
                    <a:pt x="30071" y="80508"/>
                  </a:lnTo>
                  <a:lnTo>
                    <a:pt x="29732" y="80576"/>
                  </a:lnTo>
                  <a:lnTo>
                    <a:pt x="29461" y="80779"/>
                  </a:lnTo>
                  <a:lnTo>
                    <a:pt x="29189" y="80983"/>
                  </a:lnTo>
                  <a:lnTo>
                    <a:pt x="28917" y="81255"/>
                  </a:lnTo>
                  <a:lnTo>
                    <a:pt x="28782" y="81594"/>
                  </a:lnTo>
                  <a:lnTo>
                    <a:pt x="28646" y="81933"/>
                  </a:lnTo>
                  <a:lnTo>
                    <a:pt x="28646" y="82273"/>
                  </a:lnTo>
                  <a:lnTo>
                    <a:pt x="28646" y="82341"/>
                  </a:lnTo>
                  <a:lnTo>
                    <a:pt x="28646" y="82680"/>
                  </a:lnTo>
                  <a:lnTo>
                    <a:pt x="28782" y="83020"/>
                  </a:lnTo>
                  <a:lnTo>
                    <a:pt x="28985" y="83291"/>
                  </a:lnTo>
                  <a:lnTo>
                    <a:pt x="29189" y="83563"/>
                  </a:lnTo>
                  <a:lnTo>
                    <a:pt x="29461" y="83834"/>
                  </a:lnTo>
                  <a:lnTo>
                    <a:pt x="29800" y="83970"/>
                  </a:lnTo>
                  <a:lnTo>
                    <a:pt x="30139" y="84106"/>
                  </a:lnTo>
                  <a:lnTo>
                    <a:pt x="30818" y="84106"/>
                  </a:lnTo>
                  <a:lnTo>
                    <a:pt x="31158" y="83970"/>
                  </a:lnTo>
                  <a:lnTo>
                    <a:pt x="31497" y="83766"/>
                  </a:lnTo>
                  <a:lnTo>
                    <a:pt x="31768" y="83563"/>
                  </a:lnTo>
                  <a:lnTo>
                    <a:pt x="31972" y="83291"/>
                  </a:lnTo>
                  <a:lnTo>
                    <a:pt x="32176" y="83020"/>
                  </a:lnTo>
                  <a:lnTo>
                    <a:pt x="32244" y="82612"/>
                  </a:lnTo>
                  <a:lnTo>
                    <a:pt x="32312" y="82273"/>
                  </a:lnTo>
                  <a:lnTo>
                    <a:pt x="32244" y="81933"/>
                  </a:lnTo>
                  <a:lnTo>
                    <a:pt x="32176" y="81594"/>
                  </a:lnTo>
                  <a:lnTo>
                    <a:pt x="31972" y="81255"/>
                  </a:lnTo>
                  <a:lnTo>
                    <a:pt x="31768" y="80983"/>
                  </a:lnTo>
                  <a:lnTo>
                    <a:pt x="31497" y="80779"/>
                  </a:lnTo>
                  <a:lnTo>
                    <a:pt x="31158" y="80576"/>
                  </a:lnTo>
                  <a:lnTo>
                    <a:pt x="30818" y="80508"/>
                  </a:lnTo>
                  <a:lnTo>
                    <a:pt x="30479" y="80440"/>
                  </a:lnTo>
                  <a:close/>
                  <a:moveTo>
                    <a:pt x="30886" y="80304"/>
                  </a:moveTo>
                  <a:lnTo>
                    <a:pt x="31225" y="80440"/>
                  </a:lnTo>
                  <a:lnTo>
                    <a:pt x="31565" y="80644"/>
                  </a:lnTo>
                  <a:lnTo>
                    <a:pt x="31904" y="80847"/>
                  </a:lnTo>
                  <a:lnTo>
                    <a:pt x="32108" y="81187"/>
                  </a:lnTo>
                  <a:lnTo>
                    <a:pt x="32312" y="81526"/>
                  </a:lnTo>
                  <a:lnTo>
                    <a:pt x="32447" y="81866"/>
                  </a:lnTo>
                  <a:lnTo>
                    <a:pt x="32447" y="82273"/>
                  </a:lnTo>
                  <a:lnTo>
                    <a:pt x="32447" y="82680"/>
                  </a:lnTo>
                  <a:lnTo>
                    <a:pt x="32312" y="83020"/>
                  </a:lnTo>
                  <a:lnTo>
                    <a:pt x="32108" y="83359"/>
                  </a:lnTo>
                  <a:lnTo>
                    <a:pt x="31904" y="83698"/>
                  </a:lnTo>
                  <a:lnTo>
                    <a:pt x="31565" y="83902"/>
                  </a:lnTo>
                  <a:lnTo>
                    <a:pt x="31225" y="84106"/>
                  </a:lnTo>
                  <a:lnTo>
                    <a:pt x="30886" y="84241"/>
                  </a:lnTo>
                  <a:lnTo>
                    <a:pt x="30479" y="84309"/>
                  </a:lnTo>
                  <a:lnTo>
                    <a:pt x="30071" y="84241"/>
                  </a:lnTo>
                  <a:lnTo>
                    <a:pt x="29732" y="84106"/>
                  </a:lnTo>
                  <a:lnTo>
                    <a:pt x="29393" y="83970"/>
                  </a:lnTo>
                  <a:lnTo>
                    <a:pt x="29053" y="83698"/>
                  </a:lnTo>
                  <a:lnTo>
                    <a:pt x="28850" y="83427"/>
                  </a:lnTo>
                  <a:lnTo>
                    <a:pt x="28646" y="83087"/>
                  </a:lnTo>
                  <a:lnTo>
                    <a:pt x="28510" y="82748"/>
                  </a:lnTo>
                  <a:lnTo>
                    <a:pt x="28442" y="82341"/>
                  </a:lnTo>
                  <a:lnTo>
                    <a:pt x="28442" y="82273"/>
                  </a:lnTo>
                  <a:lnTo>
                    <a:pt x="28510" y="81866"/>
                  </a:lnTo>
                  <a:lnTo>
                    <a:pt x="28646" y="81526"/>
                  </a:lnTo>
                  <a:lnTo>
                    <a:pt x="28782" y="81187"/>
                  </a:lnTo>
                  <a:lnTo>
                    <a:pt x="29053" y="80847"/>
                  </a:lnTo>
                  <a:lnTo>
                    <a:pt x="29325" y="80644"/>
                  </a:lnTo>
                  <a:lnTo>
                    <a:pt x="29664" y="80440"/>
                  </a:lnTo>
                  <a:lnTo>
                    <a:pt x="30071" y="80304"/>
                  </a:lnTo>
                  <a:close/>
                  <a:moveTo>
                    <a:pt x="3530" y="815"/>
                  </a:moveTo>
                  <a:lnTo>
                    <a:pt x="2987" y="883"/>
                  </a:lnTo>
                  <a:lnTo>
                    <a:pt x="2512" y="1019"/>
                  </a:lnTo>
                  <a:lnTo>
                    <a:pt x="2036" y="1290"/>
                  </a:lnTo>
                  <a:lnTo>
                    <a:pt x="1629" y="1630"/>
                  </a:lnTo>
                  <a:lnTo>
                    <a:pt x="1290" y="2037"/>
                  </a:lnTo>
                  <a:lnTo>
                    <a:pt x="1086" y="2512"/>
                  </a:lnTo>
                  <a:lnTo>
                    <a:pt x="950" y="2987"/>
                  </a:lnTo>
                  <a:lnTo>
                    <a:pt x="882" y="3530"/>
                  </a:lnTo>
                  <a:lnTo>
                    <a:pt x="882" y="82612"/>
                  </a:lnTo>
                  <a:lnTo>
                    <a:pt x="950" y="83155"/>
                  </a:lnTo>
                  <a:lnTo>
                    <a:pt x="1086" y="83698"/>
                  </a:lnTo>
                  <a:lnTo>
                    <a:pt x="1358" y="84174"/>
                  </a:lnTo>
                  <a:lnTo>
                    <a:pt x="1765" y="84581"/>
                  </a:lnTo>
                  <a:lnTo>
                    <a:pt x="2172" y="84852"/>
                  </a:lnTo>
                  <a:lnTo>
                    <a:pt x="2715" y="85124"/>
                  </a:lnTo>
                  <a:lnTo>
                    <a:pt x="3258" y="85260"/>
                  </a:lnTo>
                  <a:lnTo>
                    <a:pt x="3869" y="85328"/>
                  </a:lnTo>
                  <a:lnTo>
                    <a:pt x="57156" y="85328"/>
                  </a:lnTo>
                  <a:lnTo>
                    <a:pt x="57767" y="85260"/>
                  </a:lnTo>
                  <a:lnTo>
                    <a:pt x="58310" y="85124"/>
                  </a:lnTo>
                  <a:lnTo>
                    <a:pt x="58785" y="84852"/>
                  </a:lnTo>
                  <a:lnTo>
                    <a:pt x="59260" y="84513"/>
                  </a:lnTo>
                  <a:lnTo>
                    <a:pt x="59600" y="84106"/>
                  </a:lnTo>
                  <a:lnTo>
                    <a:pt x="59871" y="83631"/>
                  </a:lnTo>
                  <a:lnTo>
                    <a:pt x="60075" y="83087"/>
                  </a:lnTo>
                  <a:lnTo>
                    <a:pt x="60143" y="82477"/>
                  </a:lnTo>
                  <a:lnTo>
                    <a:pt x="60143" y="3530"/>
                  </a:lnTo>
                  <a:lnTo>
                    <a:pt x="60075" y="2987"/>
                  </a:lnTo>
                  <a:lnTo>
                    <a:pt x="59939" y="2512"/>
                  </a:lnTo>
                  <a:lnTo>
                    <a:pt x="59668" y="2037"/>
                  </a:lnTo>
                  <a:lnTo>
                    <a:pt x="59328" y="1630"/>
                  </a:lnTo>
                  <a:lnTo>
                    <a:pt x="58921" y="1290"/>
                  </a:lnTo>
                  <a:lnTo>
                    <a:pt x="58446" y="1019"/>
                  </a:lnTo>
                  <a:lnTo>
                    <a:pt x="57903" y="883"/>
                  </a:lnTo>
                  <a:lnTo>
                    <a:pt x="57360" y="815"/>
                  </a:lnTo>
                  <a:close/>
                  <a:moveTo>
                    <a:pt x="57971" y="679"/>
                  </a:moveTo>
                  <a:lnTo>
                    <a:pt x="58514" y="883"/>
                  </a:lnTo>
                  <a:lnTo>
                    <a:pt x="58989" y="1155"/>
                  </a:lnTo>
                  <a:lnTo>
                    <a:pt x="59464" y="1494"/>
                  </a:lnTo>
                  <a:lnTo>
                    <a:pt x="59804" y="1901"/>
                  </a:lnTo>
                  <a:lnTo>
                    <a:pt x="60075" y="2444"/>
                  </a:lnTo>
                  <a:lnTo>
                    <a:pt x="60211" y="2987"/>
                  </a:lnTo>
                  <a:lnTo>
                    <a:pt x="60279" y="3530"/>
                  </a:lnTo>
                  <a:lnTo>
                    <a:pt x="60279" y="82477"/>
                  </a:lnTo>
                  <a:lnTo>
                    <a:pt x="60211" y="83087"/>
                  </a:lnTo>
                  <a:lnTo>
                    <a:pt x="60075" y="83698"/>
                  </a:lnTo>
                  <a:lnTo>
                    <a:pt x="59736" y="84174"/>
                  </a:lnTo>
                  <a:lnTo>
                    <a:pt x="59396" y="84649"/>
                  </a:lnTo>
                  <a:lnTo>
                    <a:pt x="58921" y="84988"/>
                  </a:lnTo>
                  <a:lnTo>
                    <a:pt x="58378" y="85260"/>
                  </a:lnTo>
                  <a:lnTo>
                    <a:pt x="57767" y="85463"/>
                  </a:lnTo>
                  <a:lnTo>
                    <a:pt x="57156" y="85531"/>
                  </a:lnTo>
                  <a:lnTo>
                    <a:pt x="3869" y="85531"/>
                  </a:lnTo>
                  <a:lnTo>
                    <a:pt x="3190" y="85463"/>
                  </a:lnTo>
                  <a:lnTo>
                    <a:pt x="2647" y="85260"/>
                  </a:lnTo>
                  <a:lnTo>
                    <a:pt x="2104" y="84988"/>
                  </a:lnTo>
                  <a:lnTo>
                    <a:pt x="1629" y="84649"/>
                  </a:lnTo>
                  <a:lnTo>
                    <a:pt x="1222" y="84241"/>
                  </a:lnTo>
                  <a:lnTo>
                    <a:pt x="950" y="83766"/>
                  </a:lnTo>
                  <a:lnTo>
                    <a:pt x="747" y="83223"/>
                  </a:lnTo>
                  <a:lnTo>
                    <a:pt x="679" y="82612"/>
                  </a:lnTo>
                  <a:lnTo>
                    <a:pt x="679" y="3530"/>
                  </a:lnTo>
                  <a:lnTo>
                    <a:pt x="747" y="2987"/>
                  </a:lnTo>
                  <a:lnTo>
                    <a:pt x="950" y="2444"/>
                  </a:lnTo>
                  <a:lnTo>
                    <a:pt x="1154" y="1901"/>
                  </a:lnTo>
                  <a:lnTo>
                    <a:pt x="1561" y="1494"/>
                  </a:lnTo>
                  <a:lnTo>
                    <a:pt x="1969" y="1155"/>
                  </a:lnTo>
                  <a:lnTo>
                    <a:pt x="2444" y="883"/>
                  </a:lnTo>
                  <a:lnTo>
                    <a:pt x="2987" y="679"/>
                  </a:lnTo>
                  <a:close/>
                  <a:moveTo>
                    <a:pt x="3530" y="1"/>
                  </a:moveTo>
                  <a:lnTo>
                    <a:pt x="2851" y="68"/>
                  </a:lnTo>
                  <a:lnTo>
                    <a:pt x="2172" y="204"/>
                  </a:lnTo>
                  <a:lnTo>
                    <a:pt x="1561" y="544"/>
                  </a:lnTo>
                  <a:lnTo>
                    <a:pt x="1018" y="1019"/>
                  </a:lnTo>
                  <a:lnTo>
                    <a:pt x="611" y="1562"/>
                  </a:lnTo>
                  <a:lnTo>
                    <a:pt x="272" y="2173"/>
                  </a:lnTo>
                  <a:lnTo>
                    <a:pt x="68" y="2852"/>
                  </a:lnTo>
                  <a:lnTo>
                    <a:pt x="0" y="3530"/>
                  </a:lnTo>
                  <a:lnTo>
                    <a:pt x="0" y="82612"/>
                  </a:lnTo>
                  <a:lnTo>
                    <a:pt x="68" y="83359"/>
                  </a:lnTo>
                  <a:lnTo>
                    <a:pt x="339" y="84038"/>
                  </a:lnTo>
                  <a:lnTo>
                    <a:pt x="679" y="84649"/>
                  </a:lnTo>
                  <a:lnTo>
                    <a:pt x="1154" y="85124"/>
                  </a:lnTo>
                  <a:lnTo>
                    <a:pt x="1697" y="85599"/>
                  </a:lnTo>
                  <a:lnTo>
                    <a:pt x="2376" y="85938"/>
                  </a:lnTo>
                  <a:lnTo>
                    <a:pt x="3055" y="86142"/>
                  </a:lnTo>
                  <a:lnTo>
                    <a:pt x="3869" y="86210"/>
                  </a:lnTo>
                  <a:lnTo>
                    <a:pt x="57156" y="86210"/>
                  </a:lnTo>
                  <a:lnTo>
                    <a:pt x="57903" y="86142"/>
                  </a:lnTo>
                  <a:lnTo>
                    <a:pt x="58582" y="85938"/>
                  </a:lnTo>
                  <a:lnTo>
                    <a:pt x="59260" y="85599"/>
                  </a:lnTo>
                  <a:lnTo>
                    <a:pt x="59804" y="85124"/>
                  </a:lnTo>
                  <a:lnTo>
                    <a:pt x="60347" y="84581"/>
                  </a:lnTo>
                  <a:lnTo>
                    <a:pt x="60686" y="83970"/>
                  </a:lnTo>
                  <a:lnTo>
                    <a:pt x="60890" y="83223"/>
                  </a:lnTo>
                  <a:lnTo>
                    <a:pt x="60957" y="82477"/>
                  </a:lnTo>
                  <a:lnTo>
                    <a:pt x="60957" y="3530"/>
                  </a:lnTo>
                  <a:lnTo>
                    <a:pt x="60890" y="2852"/>
                  </a:lnTo>
                  <a:lnTo>
                    <a:pt x="60686" y="2173"/>
                  </a:lnTo>
                  <a:lnTo>
                    <a:pt x="60347" y="1562"/>
                  </a:lnTo>
                  <a:lnTo>
                    <a:pt x="59939" y="1019"/>
                  </a:lnTo>
                  <a:lnTo>
                    <a:pt x="59396" y="544"/>
                  </a:lnTo>
                  <a:lnTo>
                    <a:pt x="58785" y="204"/>
                  </a:lnTo>
                  <a:lnTo>
                    <a:pt x="58106" y="68"/>
                  </a:lnTo>
                  <a:lnTo>
                    <a:pt x="57360" y="1"/>
                  </a:ln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80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15493" y="109346"/>
            <a:ext cx="7121100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PT" sz="4000" dirty="0" smtClean="0">
                <a:solidFill>
                  <a:srgbClr val="FFFFFF"/>
                </a:solidFill>
              </a:rPr>
              <a:t>Imagens e vídeos</a:t>
            </a:r>
            <a:r>
              <a:rPr lang="pt-PT" sz="9600" dirty="0" smtClean="0">
                <a:solidFill>
                  <a:srgbClr val="FFFFFF"/>
                </a:solidFill>
              </a:rPr>
              <a:t> 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411429" y="1825034"/>
            <a:ext cx="2507880" cy="2163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sz="1600" b="1" dirty="0">
              <a:solidFill>
                <a:srgbClr val="B9CBEF"/>
              </a:solidFill>
            </a:endParaRP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4827180" y="1825034"/>
            <a:ext cx="3409413" cy="248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sz="1600" b="1" dirty="0">
              <a:solidFill>
                <a:srgbClr val="B9CBEF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08979" y="1172258"/>
            <a:ext cx="391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pt-PT" sz="1200" b="1" dirty="0">
                <a:solidFill>
                  <a:srgbClr val="B9CBEF"/>
                </a:solidFill>
              </a:rPr>
              <a:t>Esta imagem tem movimento mas este só é visível na vista de apresentação.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21760" y="1264590"/>
            <a:ext cx="391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pt-PT" sz="1200" b="1" dirty="0">
                <a:solidFill>
                  <a:srgbClr val="B9CBEF"/>
                </a:solidFill>
              </a:rPr>
              <a:t>Esta imagem não tem movimento</a:t>
            </a:r>
            <a:endParaRPr lang="pt-PT" b="1" dirty="0">
              <a:solidFill>
                <a:srgbClr val="B9CBEF"/>
              </a:solidFill>
            </a:endParaRPr>
          </a:p>
        </p:txBody>
      </p:sp>
      <p:pic>
        <p:nvPicPr>
          <p:cNvPr id="8" name="KVM4uID7BC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51941" y="1825034"/>
            <a:ext cx="2884124" cy="2487625"/>
          </a:xfrm>
          <a:prstGeom prst="rect">
            <a:avLst/>
          </a:prstGeom>
        </p:spPr>
      </p:pic>
      <p:pic>
        <p:nvPicPr>
          <p:cNvPr id="13" name="Shape 97" descr="photo-1503431128871-cd250803fa41"/>
          <p:cNvPicPr preferRelativeResize="0"/>
          <p:nvPr/>
        </p:nvPicPr>
        <p:blipFill rotWithShape="1">
          <a:blip r:embed="rId5">
            <a:alphaModFix/>
          </a:blip>
          <a:srcRect l="5545" r="11939"/>
          <a:stretch/>
        </p:blipFill>
        <p:spPr>
          <a:xfrm>
            <a:off x="5171261" y="1938788"/>
            <a:ext cx="2721249" cy="2260116"/>
          </a:xfrm>
          <a:prstGeom prst="decagon">
            <a:avLst>
              <a:gd name="vf" fmla="val 105146"/>
            </a:avLst>
          </a:prstGeom>
          <a:noFill/>
          <a:ln>
            <a:noFill/>
          </a:ln>
        </p:spPr>
      </p:pic>
      <p:sp>
        <p:nvSpPr>
          <p:cNvPr id="14" name="Shape 200"/>
          <p:cNvSpPr/>
          <p:nvPr/>
        </p:nvSpPr>
        <p:spPr>
          <a:xfrm>
            <a:off x="453798" y="940187"/>
            <a:ext cx="8080743" cy="420331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loween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</Words>
  <Application>Microsoft Office PowerPoint</Application>
  <PresentationFormat>Apresentação no Ecrã (16:9)</PresentationFormat>
  <Paragraphs>6</Paragraphs>
  <Slides>3</Slides>
  <Notes>2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Averia Serif Libre Light</vt:lpstr>
      <vt:lpstr>Arial</vt:lpstr>
      <vt:lpstr>Metal Mania</vt:lpstr>
      <vt:lpstr>Gill Sans Ultra Bold</vt:lpstr>
      <vt:lpstr>Halloween2016</vt:lpstr>
      <vt:lpstr>Trabalho com objetos</vt:lpstr>
      <vt:lpstr>Formas Automáticas</vt:lpstr>
      <vt:lpstr>Imagens e vídeos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com objetos</dc:title>
  <dc:creator>formandos</dc:creator>
  <cp:lastModifiedBy>formandos</cp:lastModifiedBy>
  <cp:revision>12</cp:revision>
  <dcterms:modified xsi:type="dcterms:W3CDTF">2018-03-08T09:15:02Z</dcterms:modified>
</cp:coreProperties>
</file>