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2"/>
    <p:sldId id="256" r:id="rId3"/>
    <p:sldId id="269" r:id="rId4"/>
    <p:sldId id="268" r:id="rId5"/>
    <p:sldId id="27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 snapToGrid="0">
      <p:cViewPr>
        <p:scale>
          <a:sx n="60" d="100"/>
          <a:sy n="60" d="100"/>
        </p:scale>
        <p:origin x="4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6D5F1-3DB8-4EC1-8C0B-65E73697D24E}" type="datetime1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0187-0275-4A55-B196-D785273E92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3891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2212-FE27-408D-BCC2-A6CCA7CAA436}" type="datetime1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3F708-60F2-4942-ABBB-9E3AE41077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85444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579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 smtClean="0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772-67D8-4A6F-8393-949939AD2D45}" type="datetime9">
              <a:rPr lang="pt-PT" smtClean="0"/>
              <a:t>06/03/2018 11:11:41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521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2831-5E9A-409D-BB87-30D1E354C1B3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7681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2CF0-286F-44C4-8C69-742BE3CC2FDB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00837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FD6B-A211-4AEB-969E-0D5A67273763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5315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0338-A994-4446-A26E-6B9F8967B6E6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74923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7C36-D2D1-40EB-8F3B-82FCE4721428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2946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AF91-970A-4CC1-93B7-DFAF850D17BC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86286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E800-C807-4193-9754-08E1E1A1FA90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2370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3DBC-D639-42ED-BA10-8B6D618A9817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50888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C533-6DC4-4917-9DC3-EE8E7707D94D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73355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B4B-04C0-443F-8D56-15292D99FD3A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46732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A265-40E9-4A73-8CF3-65B484040C15}" type="datetime9">
              <a:rPr lang="pt-PT" smtClean="0"/>
              <a:t>06/03/2018 11:11:41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387B-C59A-49B6-89A7-45846F7E5E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65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60" y="1106028"/>
            <a:ext cx="4667480" cy="3365440"/>
          </a:xfrm>
          <a:prstGeom prst="rect">
            <a:avLst/>
          </a:prstGeom>
        </p:spPr>
      </p:pic>
      <p:sp>
        <p:nvSpPr>
          <p:cNvPr id="5" name="Subtítulo 4"/>
          <p:cNvSpPr txBox="1">
            <a:spLocks noGrp="1"/>
          </p:cNvSpPr>
          <p:nvPr>
            <p:ph type="subTitle" idx="1"/>
          </p:nvPr>
        </p:nvSpPr>
        <p:spPr>
          <a:xfrm>
            <a:off x="1524000" y="4872522"/>
            <a:ext cx="9144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GUARDA</a:t>
            </a:r>
            <a:endParaRPr lang="pt-PT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88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C 0.00703 -0.00995 0.01406 -0.02106 0.02096 -0.03495 C 0.03997 -0.075 0.04505 -0.11389 0.03099 -0.1199 C 0.01706 -0.12708 -0.01003 -0.09907 -0.02904 -0.05902 C -0.03906 -0.03796 -0.04505 -0.01805 -0.04701 -0.00301 C -0.05 0.00903 -0.05104 0.02107 -0.05104 0.03496 C -0.05104 0.0801 -0.03802 0.1169 -0.02305 0.1169 C -0.00794 0.1169 0.00495 0.0801 0.00495 0.03496 C 0.00495 0.01389 0.00195 -0.00602 -0.00299 -0.0199 C -0.00495 -0.03194 -0.01003 -0.0449 -0.01602 -0.0581 C -0.03594 -0.09907 -0.06302 -0.12708 -0.07695 -0.1199 C -0.09102 -0.11296 -0.08594 -0.075 -0.06602 -0.03402 C -0.05794 -0.01504 -0.04701 0.00093 -0.03594 0.01204 C -0.02799 0.02199 -0.01901 0.03102 -0.00703 0.04005 C 0.02904 0.06898 0.06497 0.08195 0.075 0.06991 C 0.08398 0.0581 0.06406 0.025 0.02799 -0.00301 C 0.01302 -0.01504 -0.00299 -0.02407 -0.01602 -0.03009 C -0.02799 -0.03611 -0.04297 -0.04097 -0.05898 -0.04398 C -0.10299 -0.05393 -0.14102 -0.05092 -0.14401 -0.03495 C -0.14805 -0.0199 -0.11497 -2.96296E-6 -0.07096 0.00996 C -0.05104 0.01389 -0.03203 0.01598 -0.01706 0.01505 C -0.00404 0.01505 0.01003 0.01297 0.025 0.00996 C 0.06901 -2.96296E-6 0.10195 -0.02106 0.09805 -0.03611 C 0.09505 -0.05092 0.05703 -0.05509 0.01302 -0.0449 C -0.00794 -0.04004 -0.02695 -0.0331 -0.03997 -0.025 C -0.05104 -0.01898 -0.06198 -0.01203 -0.07396 -0.00301 C -0.10898 0.02593 -0.12995 0.0581 -0.12005 0.06991 C -0.11094 0.08195 -0.07396 0.06898 -0.03906 0.04098 C -0.02201 0.02709 -0.00794 0.01297 0 -2.96296E-6 Z " pathEditMode="relative" rAng="0" ptsTypes="AAAAAAAAAAAAAAAAAAAAAAAAAAA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645455" y="344773"/>
            <a:ext cx="5530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FUNDO DIFERENTE</a:t>
            </a:r>
            <a:endParaRPr lang="pt-PT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486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-0.11979 0.19491 C -0.12383 0.12801 -0.07383 0.06991 -0.00677 0.06597 C 0.05716 0.06088 0.11719 0.10602 0.12123 0.17083 C 0.12617 0.23102 0.08425 0.2868 0.02422 0.29097 C -0.03073 0.29398 -0.08281 0.25694 -0.08685 0.20092 C -0.09075 0.15 -0.05573 0.10185 -0.00482 0.09791 C 0.04219 0.09491 0.0862 0.12592 0.08919 0.17291 C 0.09219 0.21481 0.06419 0.25602 0.02227 0.25787 C -0.01575 0.26088 -0.05182 0.2368 -0.05482 0.19884 C -0.05677 0.16481 -0.03581 0.13194 -0.00273 0.12986 C 0.02617 0.12801 0.05521 0.14583 0.05716 0.175 C 0.05925 0.2 0.04427 0.22384 0.02018 0.22592 C 0.00026 0.22801 -0.02083 0.2169 -0.02174 0.19699 C -0.02383 0.18102 -0.01575 0.16389 -0.00078 0.1618 C 0.0112 0.1618 0.02318 0.16597 0.02526 0.17685 C 0.02617 0.18379 0.02422 0.19097 0.01823 0.19398 C 0.01524 0.19491 0.01315 0.19491 0.01016 0.19398 " pathEditMode="relative" rAng="0" ptsTypes="AAAAAAAAAAAAAAAAA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  <p:bldP spid="3" grpId="2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tx1"/>
            </a:gs>
            <a:gs pos="91000">
              <a:srgbClr val="FFFF00"/>
            </a:gs>
            <a:gs pos="64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Por que viver em preto e branco num mundo colorido?</a:t>
            </a:r>
            <a:endParaRPr lang="pt-PT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8495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949796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868 C 0.02955 -0.0868 0.05664 -0.05856 0.05664 -0.0243 C 0.05664 0.01667 0.02656 0.03125 0.00859 0.0375 L -0.01537 0.04398 C -0.03334 0.05023 -0.06341 0.06597 -0.06341 0.11204 C -0.06341 0.14121 -0.03633 0.17477 -0.00339 0.17477 C 0.02955 0.17477 0.05664 0.14121 0.05664 0.11204 C 0.05664 0.06597 0.02656 0.05023 0.00859 0.04398 L -0.01537 0.0375 C -0.03334 0.03125 -0.06341 0.01667 -0.06341 -0.0243 C -0.06341 -0.05856 -0.03633 -0.0868 -0.00339 -0.0868 Z " pathEditMode="relative" rAng="0" ptsTypes="AAAAAAAAA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0178"/>
            <a:ext cx="10515600" cy="1325563"/>
          </a:xfrm>
        </p:spPr>
        <p:txBody>
          <a:bodyPr/>
          <a:lstStyle/>
          <a:p>
            <a:pPr algn="ctr"/>
            <a:r>
              <a:rPr lang="pt-PT" dirty="0" smtClean="0">
                <a:effectLst>
                  <a:outerShdw blurRad="50800" dist="38100" dir="10800000" algn="r" rotWithShape="0">
                    <a:schemeClr val="tx2">
                      <a:lumMod val="75000"/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O Mar </a:t>
            </a:r>
            <a:r>
              <a:rPr lang="pt-PT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schemeClr val="tx2">
                      <a:lumMod val="75000"/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é</a:t>
            </a:r>
            <a:r>
              <a:rPr lang="pt-PT" dirty="0" smtClean="0">
                <a:effectLst>
                  <a:outerShdw blurRad="50800" dist="38100" dir="10800000" algn="r" rotWithShape="0">
                    <a:schemeClr val="tx2">
                      <a:lumMod val="75000"/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schemeClr val="tx2">
                      <a:lumMod val="75000"/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tão</a:t>
            </a:r>
            <a:r>
              <a:rPr lang="pt-PT" dirty="0" smtClean="0">
                <a:effectLst>
                  <a:outerShdw blurRad="50800" dist="38100" dir="10800000" algn="r" rotWithShape="0">
                    <a:schemeClr val="tx2">
                      <a:lumMod val="75000"/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pt-PT" dirty="0" smtClean="0">
                <a:gradFill>
                  <a:gsLst>
                    <a:gs pos="0">
                      <a:srgbClr val="FFFF00"/>
                    </a:gs>
                    <a:gs pos="76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  <a:effectLst>
                  <a:outerShdw blurRad="50800" dist="38100" dir="10800000" algn="r" rotWithShape="0">
                    <a:schemeClr val="tx2">
                      <a:lumMod val="75000"/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lindo</a:t>
            </a:r>
            <a:endParaRPr lang="pt-PT" dirty="0">
              <a:gradFill>
                <a:gsLst>
                  <a:gs pos="0">
                    <a:srgbClr val="FFFF00"/>
                  </a:gs>
                  <a:gs pos="76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effectLst>
                <a:outerShdw blurRad="50800" dist="38100" dir="10800000" algn="r" rotWithShape="0">
                  <a:schemeClr val="tx2">
                    <a:lumMod val="75000"/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964614"/>
            <a:ext cx="10515600" cy="1337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3600" dirty="0" smtClean="0">
                <a:solidFill>
                  <a:srgbClr val="FFFF00"/>
                </a:solidFill>
                <a:latin typeface="Forte" panose="03060902040502070203" pitchFamily="66" charset="0"/>
              </a:rPr>
              <a:t>O verão é fantástico para desfrutar das praias de Portugal, principalmente no Algarve.</a:t>
            </a:r>
            <a:endParaRPr lang="pt-PT" sz="3600" dirty="0">
              <a:solidFill>
                <a:srgbClr val="FFFF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34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3200" i="1" spc="-150" dirty="0" smtClean="0">
                <a:latin typeface="Lucida Handwriting" panose="03010101010101010101" pitchFamily="66" charset="0"/>
              </a:rPr>
              <a:t>Onde existe preservação da natureza, existe futuro</a:t>
            </a:r>
            <a:endParaRPr lang="pt-PT" sz="3200" i="1" spc="-150" dirty="0">
              <a:latin typeface="Lucida Handwriting" panose="03010101010101010101" pitchFamily="66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679031" y="2737295"/>
            <a:ext cx="710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skerville Old Face" panose="02020602080505020303" pitchFamily="18" charset="0"/>
              </a:rPr>
              <a:t>A natureza depende de nós! </a:t>
            </a:r>
            <a:endParaRPr lang="pt-PT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Nota de aviso em forma de nuvem 8"/>
          <p:cNvSpPr/>
          <p:nvPr/>
        </p:nvSpPr>
        <p:spPr>
          <a:xfrm>
            <a:off x="2679031" y="2152775"/>
            <a:ext cx="6609348" cy="216568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8241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5E0B3"/>
      </a:hlink>
      <a:folHlink>
        <a:srgbClr val="C5E0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mbra Extrema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48</Words>
  <Application>Microsoft Office PowerPoint</Application>
  <PresentationFormat>Ecrã Panorâmico</PresentationFormat>
  <Paragraphs>7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Arial</vt:lpstr>
      <vt:lpstr>Baskerville Old Face</vt:lpstr>
      <vt:lpstr>Bauhaus 93</vt:lpstr>
      <vt:lpstr>Calibri</vt:lpstr>
      <vt:lpstr>Calibri Light</vt:lpstr>
      <vt:lpstr>Forte</vt:lpstr>
      <vt:lpstr>Lucida Handwriting</vt:lpstr>
      <vt:lpstr>Tema do Office</vt:lpstr>
      <vt:lpstr>Apresentação do PowerPoint</vt:lpstr>
      <vt:lpstr>Apresentação do PowerPoint</vt:lpstr>
      <vt:lpstr>Por que viver em preto e branco num mundo colorido?</vt:lpstr>
      <vt:lpstr>O Mar é tão lindo</vt:lpstr>
      <vt:lpstr>Onde existe preservação da natureza, existe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formandos</dc:creator>
  <cp:lastModifiedBy>formandos</cp:lastModifiedBy>
  <cp:revision>51</cp:revision>
  <dcterms:created xsi:type="dcterms:W3CDTF">2018-02-26T09:32:46Z</dcterms:created>
  <dcterms:modified xsi:type="dcterms:W3CDTF">2018-03-06T11:39:05Z</dcterms:modified>
</cp:coreProperties>
</file>