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0"/>
  </p:notesMasterIdLst>
  <p:handoutMasterIdLst>
    <p:handoutMasterId r:id="rId11"/>
  </p:handoutMasterIdLst>
  <p:sldIdLst>
    <p:sldId id="256" r:id="rId2"/>
    <p:sldId id="257" r:id="rId3"/>
    <p:sldId id="259" r:id="rId4"/>
    <p:sldId id="260" r:id="rId5"/>
    <p:sldId id="261" r:id="rId6"/>
    <p:sldId id="263" r:id="rId7"/>
    <p:sldId id="262" r:id="rId8"/>
    <p:sldId id="264" r:id="rId9"/>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6471" autoAdjust="0"/>
    <p:restoredTop sz="94660"/>
  </p:normalViewPr>
  <p:slideViewPr>
    <p:cSldViewPr snapToGrid="0">
      <p:cViewPr varScale="1">
        <p:scale>
          <a:sx n="69" d="100"/>
          <a:sy n="69" d="100"/>
        </p:scale>
        <p:origin x="78" y="186"/>
      </p:cViewPr>
      <p:guideLst/>
    </p:cSldViewPr>
  </p:slideViewPr>
  <p:notesTextViewPr>
    <p:cViewPr>
      <p:scale>
        <a:sx n="1" d="1"/>
        <a:sy n="1" d="1"/>
      </p:scale>
      <p:origin x="0" y="0"/>
    </p:cViewPr>
  </p:notesTextViewPr>
  <p:notesViewPr>
    <p:cSldViewPr snapToGrid="0">
      <p:cViewPr varScale="1">
        <p:scale>
          <a:sx n="56" d="100"/>
          <a:sy n="56" d="100"/>
        </p:scale>
        <p:origin x="183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16D5F1-3DB8-4EC1-8C0B-65E73697D24E}" type="datetime1">
              <a:rPr lang="pt-PT" smtClean="0"/>
              <a:t>26/02/2018</a:t>
            </a:fld>
            <a:endParaRPr lang="pt-PT"/>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FD0187-0275-4A55-B196-D785273E92B7}" type="slidenum">
              <a:rPr lang="pt-PT" smtClean="0"/>
              <a:t>‹nº›</a:t>
            </a:fld>
            <a:endParaRPr lang="pt-PT"/>
          </a:p>
        </p:txBody>
      </p:sp>
    </p:spTree>
    <p:extLst>
      <p:ext uri="{BB962C8B-B14F-4D97-AF65-F5344CB8AC3E}">
        <p14:creationId xmlns:p14="http://schemas.microsoft.com/office/powerpoint/2010/main" val="22863891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2212-FE27-408D-BCC2-A6CCA7CAA436}" type="datetime1">
              <a:rPr lang="pt-PT" smtClean="0"/>
              <a:t>26/02/2018</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F3F708-60F2-4942-ABBB-9E3AE4107709}" type="slidenum">
              <a:rPr lang="pt-PT" smtClean="0"/>
              <a:t>‹nº›</a:t>
            </a:fld>
            <a:endParaRPr lang="pt-PT"/>
          </a:p>
        </p:txBody>
      </p:sp>
    </p:spTree>
    <p:extLst>
      <p:ext uri="{BB962C8B-B14F-4D97-AF65-F5344CB8AC3E}">
        <p14:creationId xmlns:p14="http://schemas.microsoft.com/office/powerpoint/2010/main" val="227854448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PT" dirty="0" smtClean="0"/>
              <a:t>Clique para editar o estilo</a:t>
            </a:r>
            <a:endParaRPr lang="pt-PT"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dirty="0" smtClean="0"/>
              <a:t>Clique para editar o estilo do subtítulo do Modelo Global</a:t>
            </a:r>
            <a:endParaRPr lang="pt-PT" dirty="0"/>
          </a:p>
        </p:txBody>
      </p:sp>
      <p:sp>
        <p:nvSpPr>
          <p:cNvPr id="4" name="Marcador de Posição da Data 3"/>
          <p:cNvSpPr>
            <a:spLocks noGrp="1"/>
          </p:cNvSpPr>
          <p:nvPr>
            <p:ph type="dt" sz="half" idx="10"/>
          </p:nvPr>
        </p:nvSpPr>
        <p:spPr/>
        <p:txBody>
          <a:bodyPr/>
          <a:lstStyle/>
          <a:p>
            <a:fld id="{89CE6A74-C495-4942-8D1A-4FA0D9D4383A}" type="datetime9">
              <a:rPr lang="pt-PT" smtClean="0"/>
              <a:t>26/02/2018 12:17:59</a:t>
            </a:fld>
            <a:endParaRPr lang="pt-PT" dirty="0"/>
          </a:p>
        </p:txBody>
      </p:sp>
      <p:sp>
        <p:nvSpPr>
          <p:cNvPr id="5" name="Marcador de Posição do Rodapé 4"/>
          <p:cNvSpPr>
            <a:spLocks noGrp="1"/>
          </p:cNvSpPr>
          <p:nvPr>
            <p:ph type="ftr" sz="quarter" idx="11"/>
          </p:nvPr>
        </p:nvSpPr>
        <p:spPr/>
        <p:txBody>
          <a:bodyPr/>
          <a:lstStyle/>
          <a:p>
            <a:r>
              <a:rPr lang="pt-PT" smtClean="0"/>
              <a:t>Cursos do IEFP</a:t>
            </a:r>
            <a:endParaRPr lang="pt-PT"/>
          </a:p>
        </p:txBody>
      </p:sp>
      <p:sp>
        <p:nvSpPr>
          <p:cNvPr id="6" name="Marcador de Posição do Número do Diapositivo 5"/>
          <p:cNvSpPr>
            <a:spLocks noGrp="1"/>
          </p:cNvSpPr>
          <p:nvPr>
            <p:ph type="sldNum" sz="quarter" idx="12"/>
          </p:nvPr>
        </p:nvSpPr>
        <p:spPr/>
        <p:txBody>
          <a:bodyPr/>
          <a:lstStyle/>
          <a:p>
            <a:fld id="{FDD3387B-C59A-49B6-89A7-45846F7E5EC7}" type="slidenum">
              <a:rPr lang="pt-PT" smtClean="0"/>
              <a:t>‹nº›</a:t>
            </a:fld>
            <a:endParaRPr lang="pt-PT"/>
          </a:p>
        </p:txBody>
      </p:sp>
    </p:spTree>
    <p:extLst>
      <p:ext uri="{BB962C8B-B14F-4D97-AF65-F5344CB8AC3E}">
        <p14:creationId xmlns:p14="http://schemas.microsoft.com/office/powerpoint/2010/main" val="31555215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anim calcmode="lin" valueType="num">
                                      <p:cBhvr>
                                        <p:cTn id="13" dur="2000" fill="hold"/>
                                        <p:tgtEl>
                                          <p:spTgt spid="5"/>
                                        </p:tgtEl>
                                        <p:attrNameLst>
                                          <p:attrName>ppt_w</p:attrName>
                                        </p:attrNameLst>
                                      </p:cBhvr>
                                      <p:tavLst>
                                        <p:tav tm="0" fmla="#ppt_w*sin(2.5*pi*$)">
                                          <p:val>
                                            <p:fltVal val="0"/>
                                          </p:val>
                                        </p:tav>
                                        <p:tav tm="100000">
                                          <p:val>
                                            <p:fltVal val="1"/>
                                          </p:val>
                                        </p:tav>
                                      </p:tavLst>
                                    </p:anim>
                                    <p:anim calcmode="lin" valueType="num">
                                      <p:cBhvr>
                                        <p:cTn id="14" dur="2000" fill="hold"/>
                                        <p:tgtEl>
                                          <p:spTgt spid="5"/>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anim calcmode="lin" valueType="num">
                                      <p:cBhvr>
                                        <p:cTn id="18" dur="2000" fill="hold"/>
                                        <p:tgtEl>
                                          <p:spTgt spid="6"/>
                                        </p:tgtEl>
                                        <p:attrNameLst>
                                          <p:attrName>ppt_w</p:attrName>
                                        </p:attrNameLst>
                                      </p:cBhvr>
                                      <p:tavLst>
                                        <p:tav tm="0" fmla="#ppt_w*sin(2.5*pi*$)">
                                          <p:val>
                                            <p:fltVal val="0"/>
                                          </p:val>
                                        </p:tav>
                                        <p:tav tm="100000">
                                          <p:val>
                                            <p:fltVal val="1"/>
                                          </p:val>
                                        </p:tav>
                                      </p:tavLst>
                                    </p:anim>
                                    <p:anim calcmode="lin" valueType="num">
                                      <p:cBhvr>
                                        <p:cTn id="1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5ED4CDC5-0EF3-4A86-9C43-10D2EC5F8752}" type="datetime9">
              <a:rPr lang="pt-PT" smtClean="0"/>
              <a:t>26/02/2018 12:17:59</a:t>
            </a:fld>
            <a:endParaRPr lang="pt-PT"/>
          </a:p>
        </p:txBody>
      </p:sp>
      <p:sp>
        <p:nvSpPr>
          <p:cNvPr id="5" name="Marcador de Posição do Rodapé 4"/>
          <p:cNvSpPr>
            <a:spLocks noGrp="1"/>
          </p:cNvSpPr>
          <p:nvPr>
            <p:ph type="ftr" sz="quarter" idx="11"/>
          </p:nvPr>
        </p:nvSpPr>
        <p:spPr/>
        <p:txBody>
          <a:bodyPr/>
          <a:lstStyle/>
          <a:p>
            <a:r>
              <a:rPr lang="pt-PT" smtClean="0"/>
              <a:t>Cursos do IEFP</a:t>
            </a:r>
            <a:endParaRPr lang="pt-PT"/>
          </a:p>
        </p:txBody>
      </p:sp>
      <p:sp>
        <p:nvSpPr>
          <p:cNvPr id="6" name="Marcador de Posição do Número do Diapositivo 5"/>
          <p:cNvSpPr>
            <a:spLocks noGrp="1"/>
          </p:cNvSpPr>
          <p:nvPr>
            <p:ph type="sldNum" sz="quarter" idx="12"/>
          </p:nvPr>
        </p:nvSpPr>
        <p:spPr/>
        <p:txBody>
          <a:bodyPr/>
          <a:lstStyle/>
          <a:p>
            <a:fld id="{FDD3387B-C59A-49B6-89A7-45846F7E5EC7}" type="slidenum">
              <a:rPr lang="pt-PT" smtClean="0"/>
              <a:t>‹nº›</a:t>
            </a:fld>
            <a:endParaRPr lang="pt-PT"/>
          </a:p>
        </p:txBody>
      </p:sp>
    </p:spTree>
    <p:extLst>
      <p:ext uri="{BB962C8B-B14F-4D97-AF65-F5344CB8AC3E}">
        <p14:creationId xmlns:p14="http://schemas.microsoft.com/office/powerpoint/2010/main" val="674768125"/>
      </p:ext>
    </p:extLst>
  </p:cSld>
  <p:clrMapOvr>
    <a:masterClrMapping/>
  </p:clrMapOvr>
  <p:transition spd="slow">
    <p:randomBar dir="ver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838200" y="365125"/>
            <a:ext cx="7734300" cy="5811838"/>
          </a:xfrm>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1300F3AD-5612-49C5-B7E5-5EA51C7A0D72}" type="datetime9">
              <a:rPr lang="pt-PT" smtClean="0"/>
              <a:t>26/02/2018 12:17:59</a:t>
            </a:fld>
            <a:endParaRPr lang="pt-PT"/>
          </a:p>
        </p:txBody>
      </p:sp>
      <p:sp>
        <p:nvSpPr>
          <p:cNvPr id="5" name="Marcador de Posição do Rodapé 4"/>
          <p:cNvSpPr>
            <a:spLocks noGrp="1"/>
          </p:cNvSpPr>
          <p:nvPr>
            <p:ph type="ftr" sz="quarter" idx="11"/>
          </p:nvPr>
        </p:nvSpPr>
        <p:spPr/>
        <p:txBody>
          <a:bodyPr/>
          <a:lstStyle/>
          <a:p>
            <a:r>
              <a:rPr lang="pt-PT" smtClean="0"/>
              <a:t>Cursos do IEFP</a:t>
            </a:r>
            <a:endParaRPr lang="pt-PT"/>
          </a:p>
        </p:txBody>
      </p:sp>
      <p:sp>
        <p:nvSpPr>
          <p:cNvPr id="6" name="Marcador de Posição do Número do Diapositivo 5"/>
          <p:cNvSpPr>
            <a:spLocks noGrp="1"/>
          </p:cNvSpPr>
          <p:nvPr>
            <p:ph type="sldNum" sz="quarter" idx="12"/>
          </p:nvPr>
        </p:nvSpPr>
        <p:spPr/>
        <p:txBody>
          <a:bodyPr/>
          <a:lstStyle/>
          <a:p>
            <a:fld id="{FDD3387B-C59A-49B6-89A7-45846F7E5EC7}" type="slidenum">
              <a:rPr lang="pt-PT" smtClean="0"/>
              <a:t>‹nº›</a:t>
            </a:fld>
            <a:endParaRPr lang="pt-PT"/>
          </a:p>
        </p:txBody>
      </p:sp>
    </p:spTree>
    <p:extLst>
      <p:ext uri="{BB962C8B-B14F-4D97-AF65-F5344CB8AC3E}">
        <p14:creationId xmlns:p14="http://schemas.microsoft.com/office/powerpoint/2010/main" val="2670083753"/>
      </p:ext>
    </p:extLst>
  </p:cSld>
  <p:clrMapOvr>
    <a:masterClrMapping/>
  </p:clrMapOvr>
  <p:transition spd="slow">
    <p:randomBar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Clique para editar o estilo</a:t>
            </a:r>
            <a:endParaRPr lang="pt-PT" dirty="0"/>
          </a:p>
        </p:txBody>
      </p:sp>
      <p:sp>
        <p:nvSpPr>
          <p:cNvPr id="3" name="Marcador de Posição de Conteúdo 2"/>
          <p:cNvSpPr>
            <a:spLocks noGrp="1"/>
          </p:cNvSpPr>
          <p:nvPr>
            <p:ph idx="1"/>
          </p:nvPr>
        </p:nvSpPr>
        <p:spPr/>
        <p:txBody>
          <a:bodyPr/>
          <a:lstStyle/>
          <a:p>
            <a:pPr lvl="0"/>
            <a:r>
              <a:rPr lang="pt-PT" dirty="0" smtClean="0"/>
              <a:t>Editar os estilos de texto do Modelo Global</a:t>
            </a:r>
          </a:p>
          <a:p>
            <a:pPr lvl="1"/>
            <a:r>
              <a:rPr lang="pt-PT" dirty="0" smtClean="0"/>
              <a:t>Segundo nível</a:t>
            </a:r>
          </a:p>
          <a:p>
            <a:pPr lvl="2"/>
            <a:r>
              <a:rPr lang="pt-PT" dirty="0" smtClean="0"/>
              <a:t>Terceiro nível</a:t>
            </a:r>
          </a:p>
          <a:p>
            <a:pPr lvl="3"/>
            <a:r>
              <a:rPr lang="pt-PT" dirty="0" smtClean="0"/>
              <a:t>Quarto nível</a:t>
            </a:r>
          </a:p>
          <a:p>
            <a:pPr lvl="4"/>
            <a:r>
              <a:rPr lang="pt-PT" dirty="0" smtClean="0"/>
              <a:t>Quinto nível</a:t>
            </a:r>
            <a:endParaRPr lang="pt-PT" dirty="0"/>
          </a:p>
        </p:txBody>
      </p:sp>
      <p:sp>
        <p:nvSpPr>
          <p:cNvPr id="4" name="Marcador de Posição da Data 3"/>
          <p:cNvSpPr>
            <a:spLocks noGrp="1"/>
          </p:cNvSpPr>
          <p:nvPr>
            <p:ph type="dt" sz="half" idx="10"/>
          </p:nvPr>
        </p:nvSpPr>
        <p:spPr/>
        <p:txBody>
          <a:bodyPr/>
          <a:lstStyle/>
          <a:p>
            <a:fld id="{43FB6F69-C766-4F91-8A5D-C5F46B5EB233}" type="datetime9">
              <a:rPr lang="pt-PT" smtClean="0"/>
              <a:t>26/02/2018 12:17:59</a:t>
            </a:fld>
            <a:endParaRPr lang="pt-PT"/>
          </a:p>
        </p:txBody>
      </p:sp>
      <p:sp>
        <p:nvSpPr>
          <p:cNvPr id="5" name="Marcador de Posição do Rodapé 4"/>
          <p:cNvSpPr>
            <a:spLocks noGrp="1"/>
          </p:cNvSpPr>
          <p:nvPr>
            <p:ph type="ftr" sz="quarter" idx="11"/>
          </p:nvPr>
        </p:nvSpPr>
        <p:spPr/>
        <p:txBody>
          <a:bodyPr/>
          <a:lstStyle/>
          <a:p>
            <a:r>
              <a:rPr lang="pt-PT" smtClean="0"/>
              <a:t>Cursos do IEFP</a:t>
            </a:r>
            <a:endParaRPr lang="pt-PT"/>
          </a:p>
        </p:txBody>
      </p:sp>
      <p:sp>
        <p:nvSpPr>
          <p:cNvPr id="6" name="Marcador de Posição do Número do Diapositivo 5"/>
          <p:cNvSpPr>
            <a:spLocks noGrp="1"/>
          </p:cNvSpPr>
          <p:nvPr>
            <p:ph type="sldNum" sz="quarter" idx="12"/>
          </p:nvPr>
        </p:nvSpPr>
        <p:spPr/>
        <p:txBody>
          <a:bodyPr/>
          <a:lstStyle/>
          <a:p>
            <a:fld id="{FDD3387B-C59A-49B6-89A7-45846F7E5EC7}" type="slidenum">
              <a:rPr lang="pt-PT" smtClean="0"/>
              <a:t>‹nº›</a:t>
            </a:fld>
            <a:endParaRPr lang="pt-PT"/>
          </a:p>
        </p:txBody>
      </p:sp>
    </p:spTree>
    <p:extLst>
      <p:ext uri="{BB962C8B-B14F-4D97-AF65-F5344CB8AC3E}">
        <p14:creationId xmlns:p14="http://schemas.microsoft.com/office/powerpoint/2010/main" val="1523531527"/>
      </p:ext>
    </p:extLst>
  </p:cSld>
  <p:clrMapOvr>
    <a:masterClrMapping/>
  </p:clrMapOvr>
  <p:transition spd="slow">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PT" dirty="0" smtClean="0"/>
              <a:t>Clique para editar o estilo</a:t>
            </a:r>
            <a:endParaRPr lang="pt-PT" dirty="0"/>
          </a:p>
        </p:txBody>
      </p:sp>
      <p:sp>
        <p:nvSpPr>
          <p:cNvPr id="3" name="Marcador de Posição do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dirty="0" smtClean="0"/>
              <a:t>Editar os estilos de texto do Modelo Global</a:t>
            </a:r>
          </a:p>
        </p:txBody>
      </p:sp>
      <p:sp>
        <p:nvSpPr>
          <p:cNvPr id="4" name="Marcador de Posição da Data 3"/>
          <p:cNvSpPr>
            <a:spLocks noGrp="1"/>
          </p:cNvSpPr>
          <p:nvPr>
            <p:ph type="dt" sz="half" idx="10"/>
          </p:nvPr>
        </p:nvSpPr>
        <p:spPr/>
        <p:txBody>
          <a:bodyPr/>
          <a:lstStyle/>
          <a:p>
            <a:fld id="{59A6BB46-9966-454A-840A-40A61E05B3CB}" type="datetime9">
              <a:rPr lang="pt-PT" smtClean="0"/>
              <a:t>26/02/2018 12:17:59</a:t>
            </a:fld>
            <a:endParaRPr lang="pt-PT"/>
          </a:p>
        </p:txBody>
      </p:sp>
      <p:sp>
        <p:nvSpPr>
          <p:cNvPr id="5" name="Marcador de Posição do Rodapé 4"/>
          <p:cNvSpPr>
            <a:spLocks noGrp="1"/>
          </p:cNvSpPr>
          <p:nvPr>
            <p:ph type="ftr" sz="quarter" idx="11"/>
          </p:nvPr>
        </p:nvSpPr>
        <p:spPr/>
        <p:txBody>
          <a:bodyPr/>
          <a:lstStyle/>
          <a:p>
            <a:r>
              <a:rPr lang="pt-PT" smtClean="0"/>
              <a:t>Cursos do IEFP</a:t>
            </a:r>
            <a:endParaRPr lang="pt-PT"/>
          </a:p>
        </p:txBody>
      </p:sp>
      <p:sp>
        <p:nvSpPr>
          <p:cNvPr id="6" name="Marcador de Posição do Número do Diapositivo 5"/>
          <p:cNvSpPr>
            <a:spLocks noGrp="1"/>
          </p:cNvSpPr>
          <p:nvPr>
            <p:ph type="sldNum" sz="quarter" idx="12"/>
          </p:nvPr>
        </p:nvSpPr>
        <p:spPr/>
        <p:txBody>
          <a:bodyPr/>
          <a:lstStyle/>
          <a:p>
            <a:fld id="{FDD3387B-C59A-49B6-89A7-45846F7E5EC7}" type="slidenum">
              <a:rPr lang="pt-PT" smtClean="0"/>
              <a:t>‹nº›</a:t>
            </a:fld>
            <a:endParaRPr lang="pt-PT"/>
          </a:p>
        </p:txBody>
      </p:sp>
    </p:spTree>
    <p:extLst>
      <p:ext uri="{BB962C8B-B14F-4D97-AF65-F5344CB8AC3E}">
        <p14:creationId xmlns:p14="http://schemas.microsoft.com/office/powerpoint/2010/main" val="807492305"/>
      </p:ext>
    </p:extLst>
  </p:cSld>
  <p:clrMapOvr>
    <a:masterClrMapping/>
  </p:clrMapOvr>
  <p:transition spd="slow">
    <p:randomBar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sz="half" idx="1"/>
          </p:nvPr>
        </p:nvSpPr>
        <p:spPr>
          <a:xfrm>
            <a:off x="838200" y="1825625"/>
            <a:ext cx="5181600" cy="4351338"/>
          </a:xfrm>
        </p:spPr>
        <p:txBody>
          <a:bodyPr/>
          <a:lstStyle/>
          <a:p>
            <a:pPr lvl="0"/>
            <a:r>
              <a:rPr lang="pt-PT" dirty="0" smtClean="0"/>
              <a:t>Editar os estilos de texto do Modelo Global</a:t>
            </a:r>
          </a:p>
          <a:p>
            <a:pPr lvl="1"/>
            <a:r>
              <a:rPr lang="pt-PT" dirty="0" smtClean="0"/>
              <a:t>Segundo nível</a:t>
            </a:r>
          </a:p>
          <a:p>
            <a:pPr lvl="2"/>
            <a:r>
              <a:rPr lang="pt-PT" dirty="0" smtClean="0"/>
              <a:t>Terceiro nível</a:t>
            </a:r>
          </a:p>
          <a:p>
            <a:pPr lvl="3"/>
            <a:r>
              <a:rPr lang="pt-PT" dirty="0" smtClean="0"/>
              <a:t>Quarto nível</a:t>
            </a:r>
          </a:p>
          <a:p>
            <a:pPr lvl="4"/>
            <a:r>
              <a:rPr lang="pt-PT" dirty="0" smtClean="0"/>
              <a:t>Quinto nível</a:t>
            </a:r>
            <a:endParaRPr lang="pt-PT" dirty="0"/>
          </a:p>
        </p:txBody>
      </p:sp>
      <p:sp>
        <p:nvSpPr>
          <p:cNvPr id="4" name="Marcador de Posição de Conteúdo 3"/>
          <p:cNvSpPr>
            <a:spLocks noGrp="1"/>
          </p:cNvSpPr>
          <p:nvPr>
            <p:ph sz="half" idx="2"/>
          </p:nvPr>
        </p:nvSpPr>
        <p:spPr>
          <a:xfrm>
            <a:off x="6172200" y="1825625"/>
            <a:ext cx="5181600" cy="4351338"/>
          </a:xfrm>
        </p:spPr>
        <p:txBody>
          <a:bodyPr/>
          <a:lstStyle/>
          <a:p>
            <a:pPr lvl="0"/>
            <a:r>
              <a:rPr lang="pt-PT" dirty="0" smtClean="0"/>
              <a:t>Editar os estilos de texto do Modelo Global</a:t>
            </a:r>
          </a:p>
          <a:p>
            <a:pPr lvl="1"/>
            <a:r>
              <a:rPr lang="pt-PT" dirty="0" smtClean="0"/>
              <a:t>Segundo nível</a:t>
            </a:r>
          </a:p>
          <a:p>
            <a:pPr lvl="2"/>
            <a:r>
              <a:rPr lang="pt-PT" dirty="0" smtClean="0"/>
              <a:t>Terceiro nível</a:t>
            </a:r>
          </a:p>
          <a:p>
            <a:pPr lvl="3"/>
            <a:r>
              <a:rPr lang="pt-PT" dirty="0" smtClean="0"/>
              <a:t>Quarto nível</a:t>
            </a:r>
          </a:p>
          <a:p>
            <a:pPr lvl="4"/>
            <a:r>
              <a:rPr lang="pt-PT" dirty="0" smtClean="0"/>
              <a:t>Quinto nível</a:t>
            </a:r>
            <a:endParaRPr lang="pt-PT" dirty="0"/>
          </a:p>
        </p:txBody>
      </p:sp>
      <p:sp>
        <p:nvSpPr>
          <p:cNvPr id="5" name="Marcador de Posição da Data 4"/>
          <p:cNvSpPr>
            <a:spLocks noGrp="1"/>
          </p:cNvSpPr>
          <p:nvPr>
            <p:ph type="dt" sz="half" idx="10"/>
          </p:nvPr>
        </p:nvSpPr>
        <p:spPr/>
        <p:txBody>
          <a:bodyPr/>
          <a:lstStyle/>
          <a:p>
            <a:fld id="{C6B6F31B-C5D9-473F-96CA-271B174345FE}" type="datetime9">
              <a:rPr lang="pt-PT" smtClean="0"/>
              <a:t>26/02/2018 12:17:59</a:t>
            </a:fld>
            <a:endParaRPr lang="pt-PT"/>
          </a:p>
        </p:txBody>
      </p:sp>
      <p:sp>
        <p:nvSpPr>
          <p:cNvPr id="6" name="Marcador de Posição do Rodapé 5"/>
          <p:cNvSpPr>
            <a:spLocks noGrp="1"/>
          </p:cNvSpPr>
          <p:nvPr>
            <p:ph type="ftr" sz="quarter" idx="11"/>
          </p:nvPr>
        </p:nvSpPr>
        <p:spPr/>
        <p:txBody>
          <a:bodyPr/>
          <a:lstStyle/>
          <a:p>
            <a:r>
              <a:rPr lang="pt-PT" smtClean="0"/>
              <a:t>Cursos do IEFP</a:t>
            </a:r>
            <a:endParaRPr lang="pt-PT"/>
          </a:p>
        </p:txBody>
      </p:sp>
      <p:sp>
        <p:nvSpPr>
          <p:cNvPr id="7" name="Marcador de Posição do Número do Diapositivo 6"/>
          <p:cNvSpPr>
            <a:spLocks noGrp="1"/>
          </p:cNvSpPr>
          <p:nvPr>
            <p:ph type="sldNum" sz="quarter" idx="12"/>
          </p:nvPr>
        </p:nvSpPr>
        <p:spPr/>
        <p:txBody>
          <a:bodyPr/>
          <a:lstStyle/>
          <a:p>
            <a:fld id="{FDD3387B-C59A-49B6-89A7-45846F7E5EC7}" type="slidenum">
              <a:rPr lang="pt-PT" smtClean="0"/>
              <a:t>‹nº›</a:t>
            </a:fld>
            <a:endParaRPr lang="pt-PT"/>
          </a:p>
        </p:txBody>
      </p:sp>
    </p:spTree>
    <p:extLst>
      <p:ext uri="{BB962C8B-B14F-4D97-AF65-F5344CB8AC3E}">
        <p14:creationId xmlns:p14="http://schemas.microsoft.com/office/powerpoint/2010/main" val="202929468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heel(1)">
                                      <p:cBhvr>
                                        <p:cTn id="10" dur="2000"/>
                                        <p:tgtEl>
                                          <p:spTgt spid="4">
                                            <p:txEl>
                                              <p:pRg st="1" end="1"/>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heel(1)">
                                      <p:cBhvr>
                                        <p:cTn id="13" dur="2000"/>
                                        <p:tgtEl>
                                          <p:spTgt spid="4">
                                            <p:txEl>
                                              <p:pRg st="2" end="2"/>
                                            </p:txEl>
                                          </p:spTgt>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heel(1)">
                                      <p:cBhvr>
                                        <p:cTn id="16" dur="2000"/>
                                        <p:tgtEl>
                                          <p:spTgt spid="4">
                                            <p:txEl>
                                              <p:pRg st="3" end="3"/>
                                            </p:txEl>
                                          </p:spTgt>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heel(1)">
                                      <p:cBhvr>
                                        <p:cTn id="19" dur="20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5"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2000"/>
                                        <p:tgtEl>
                                          <p:spTgt spid="5"/>
                                        </p:tgtEl>
                                      </p:cBhvr>
                                    </p:animEffect>
                                    <p:anim calcmode="lin" valueType="num">
                                      <p:cBhvr>
                                        <p:cTn id="25" dur="2000" fill="hold"/>
                                        <p:tgtEl>
                                          <p:spTgt spid="5"/>
                                        </p:tgtEl>
                                        <p:attrNameLst>
                                          <p:attrName>ppt_w</p:attrName>
                                        </p:attrNameLst>
                                      </p:cBhvr>
                                      <p:tavLst>
                                        <p:tav tm="0" fmla="#ppt_w*sin(2.5*pi*$)">
                                          <p:val>
                                            <p:fltVal val="0"/>
                                          </p:val>
                                        </p:tav>
                                        <p:tav tm="100000">
                                          <p:val>
                                            <p:fltVal val="1"/>
                                          </p:val>
                                        </p:tav>
                                      </p:tavLst>
                                    </p:anim>
                                    <p:anim calcmode="lin" valueType="num">
                                      <p:cBhvr>
                                        <p:cTn id="26" dur="2000" fill="hold"/>
                                        <p:tgtEl>
                                          <p:spTgt spid="5"/>
                                        </p:tgtEl>
                                        <p:attrNameLst>
                                          <p:attrName>ppt_h</p:attrName>
                                        </p:attrNameLst>
                                      </p:cBhvr>
                                      <p:tavLst>
                                        <p:tav tm="0">
                                          <p:val>
                                            <p:strVal val="#ppt_h"/>
                                          </p:val>
                                        </p:tav>
                                        <p:tav tm="100000">
                                          <p:val>
                                            <p:strVal val="#ppt_h"/>
                                          </p:val>
                                        </p:tav>
                                      </p:tavLst>
                                    </p:anim>
                                  </p:childTnLst>
                                </p:cTn>
                              </p:par>
                              <p:par>
                                <p:cTn id="27" presetID="45"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2000"/>
                                        <p:tgtEl>
                                          <p:spTgt spid="6"/>
                                        </p:tgtEl>
                                      </p:cBhvr>
                                    </p:animEffect>
                                    <p:anim calcmode="lin" valueType="num">
                                      <p:cBhvr>
                                        <p:cTn id="30" dur="2000" fill="hold"/>
                                        <p:tgtEl>
                                          <p:spTgt spid="6"/>
                                        </p:tgtEl>
                                        <p:attrNameLst>
                                          <p:attrName>ppt_w</p:attrName>
                                        </p:attrNameLst>
                                      </p:cBhvr>
                                      <p:tavLst>
                                        <p:tav tm="0" fmla="#ppt_w*sin(2.5*pi*$)">
                                          <p:val>
                                            <p:fltVal val="0"/>
                                          </p:val>
                                        </p:tav>
                                        <p:tav tm="100000">
                                          <p:val>
                                            <p:fltVal val="1"/>
                                          </p:val>
                                        </p:tav>
                                      </p:tavLst>
                                    </p:anim>
                                    <p:anim calcmode="lin" valueType="num">
                                      <p:cBhvr>
                                        <p:cTn id="31" dur="2000" fill="hold"/>
                                        <p:tgtEl>
                                          <p:spTgt spid="6"/>
                                        </p:tgtEl>
                                        <p:attrNameLst>
                                          <p:attrName>ppt_h</p:attrName>
                                        </p:attrNameLst>
                                      </p:cBhvr>
                                      <p:tavLst>
                                        <p:tav tm="0">
                                          <p:val>
                                            <p:strVal val="#ppt_h"/>
                                          </p:val>
                                        </p:tav>
                                        <p:tav tm="100000">
                                          <p:val>
                                            <p:strVal val="#ppt_h"/>
                                          </p:val>
                                        </p:tav>
                                      </p:tavLst>
                                    </p:anim>
                                  </p:childTnLst>
                                </p:cTn>
                              </p:par>
                              <p:par>
                                <p:cTn id="32" presetID="45"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2000"/>
                                        <p:tgtEl>
                                          <p:spTgt spid="7"/>
                                        </p:tgtEl>
                                      </p:cBhvr>
                                    </p:animEffect>
                                    <p:anim calcmode="lin" valueType="num">
                                      <p:cBhvr>
                                        <p:cTn id="35" dur="2000" fill="hold"/>
                                        <p:tgtEl>
                                          <p:spTgt spid="7"/>
                                        </p:tgtEl>
                                        <p:attrNameLst>
                                          <p:attrName>ppt_w</p:attrName>
                                        </p:attrNameLst>
                                      </p:cBhvr>
                                      <p:tavLst>
                                        <p:tav tm="0" fmla="#ppt_w*sin(2.5*pi*$)">
                                          <p:val>
                                            <p:fltVal val="0"/>
                                          </p:val>
                                        </p:tav>
                                        <p:tav tm="100000">
                                          <p:val>
                                            <p:fltVal val="1"/>
                                          </p:val>
                                        </p:tav>
                                      </p:tavLst>
                                    </p:anim>
                                    <p:anim calcmode="lin" valueType="num">
                                      <p:cBhvr>
                                        <p:cTn id="36"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1" presetClass="entr" presetSubtype="1"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heel(1)">
                      <p:cBhvr>
                        <p:cTn dur="2000"/>
                        <p:tgtEl>
                          <p:spTgt spid="4"/>
                        </p:tgtEl>
                      </p:cBhvr>
                    </p:animEffect>
                  </p:childTnLst>
                </p:cTn>
              </p:par>
            </p:tnLst>
          </p:tmpl>
          <p:tmpl lvl="2">
            <p:tnLst>
              <p:par>
                <p:cTn presetID="21" presetClass="entr" presetSubtype="1"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heel(1)">
                      <p:cBhvr>
                        <p:cTn dur="2000"/>
                        <p:tgtEl>
                          <p:spTgt spid="4"/>
                        </p:tgtEl>
                      </p:cBhvr>
                    </p:animEffect>
                  </p:childTnLst>
                </p:cTn>
              </p:par>
            </p:tnLst>
          </p:tmpl>
          <p:tmpl lvl="3">
            <p:tnLst>
              <p:par>
                <p:cTn presetID="21" presetClass="entr" presetSubtype="1"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heel(1)">
                      <p:cBhvr>
                        <p:cTn dur="2000"/>
                        <p:tgtEl>
                          <p:spTgt spid="4"/>
                        </p:tgtEl>
                      </p:cBhvr>
                    </p:animEffect>
                  </p:childTnLst>
                </p:cTn>
              </p:par>
            </p:tnLst>
          </p:tmpl>
          <p:tmpl lvl="4">
            <p:tnLst>
              <p:par>
                <p:cTn presetID="21" presetClass="entr" presetSubtype="1"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heel(1)">
                      <p:cBhvr>
                        <p:cTn dur="2000"/>
                        <p:tgtEl>
                          <p:spTgt spid="4"/>
                        </p:tgtEl>
                      </p:cBhvr>
                    </p:animEffect>
                  </p:childTnLst>
                </p:cTn>
              </p:par>
            </p:tnLst>
          </p:tmpl>
          <p:tmpl lvl="5">
            <p:tnLst>
              <p:par>
                <p:cTn presetID="21" presetClass="entr" presetSubtype="1"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heel(1)">
                      <p:cBhvr>
                        <p:cTn dur="2000"/>
                        <p:tgtEl>
                          <p:spTgt spid="4"/>
                        </p:tgtEl>
                      </p:cBhvr>
                    </p:animEffect>
                  </p:childTnLst>
                </p:cTn>
              </p:par>
            </p:tnLst>
          </p:tmpl>
        </p:tmplLst>
      </p:bldP>
      <p:bldP spid="5" grpId="0"/>
      <p:bldP spid="6" grpId="0"/>
      <p:bldP spid="7"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ção">
    <p:spTree>
      <p:nvGrpSpPr>
        <p:cNvPr id="1" name=""/>
        <p:cNvGrpSpPr/>
        <p:nvPr/>
      </p:nvGrpSpPr>
      <p:grpSpPr>
        <a:xfrm>
          <a:off x="0" y="0"/>
          <a:ext cx="0" cy="0"/>
          <a:chOff x="0" y="0"/>
          <a:chExt cx="0" cy="0"/>
        </a:xfrm>
      </p:grpSpPr>
      <p:sp>
        <p:nvSpPr>
          <p:cNvPr id="3" name="Marcador de Posição do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4" name="Marcador de Posição de Conteúdo 3"/>
          <p:cNvSpPr>
            <a:spLocks noGrp="1"/>
          </p:cNvSpPr>
          <p:nvPr>
            <p:ph sz="half" idx="2"/>
          </p:nvPr>
        </p:nvSpPr>
        <p:spPr>
          <a:xfrm>
            <a:off x="839788" y="2505075"/>
            <a:ext cx="5157787" cy="368458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o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6" name="Marcador de Posição de Conteúdo 5"/>
          <p:cNvSpPr>
            <a:spLocks noGrp="1"/>
          </p:cNvSpPr>
          <p:nvPr>
            <p:ph sz="quarter" idx="4"/>
          </p:nvPr>
        </p:nvSpPr>
        <p:spPr>
          <a:xfrm>
            <a:off x="6172200" y="2505075"/>
            <a:ext cx="5183188" cy="368458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7" name="Marcador de Posição da Data 6"/>
          <p:cNvSpPr>
            <a:spLocks noGrp="1"/>
          </p:cNvSpPr>
          <p:nvPr>
            <p:ph type="dt" sz="half" idx="10"/>
          </p:nvPr>
        </p:nvSpPr>
        <p:spPr/>
        <p:txBody>
          <a:bodyPr/>
          <a:lstStyle/>
          <a:p>
            <a:fld id="{E0708BDB-7623-4B51-9276-716AD742CAE2}" type="datetime9">
              <a:rPr lang="pt-PT" smtClean="0"/>
              <a:t>26/02/2018 12:17:59</a:t>
            </a:fld>
            <a:endParaRPr lang="pt-PT"/>
          </a:p>
        </p:txBody>
      </p:sp>
      <p:sp>
        <p:nvSpPr>
          <p:cNvPr id="8" name="Marcador de Posição do Rodapé 7"/>
          <p:cNvSpPr>
            <a:spLocks noGrp="1"/>
          </p:cNvSpPr>
          <p:nvPr>
            <p:ph type="ftr" sz="quarter" idx="11"/>
          </p:nvPr>
        </p:nvSpPr>
        <p:spPr/>
        <p:txBody>
          <a:bodyPr/>
          <a:lstStyle/>
          <a:p>
            <a:r>
              <a:rPr lang="pt-PT" smtClean="0"/>
              <a:t>Cursos do IEFP</a:t>
            </a:r>
            <a:endParaRPr lang="pt-PT"/>
          </a:p>
        </p:txBody>
      </p:sp>
      <p:sp>
        <p:nvSpPr>
          <p:cNvPr id="9" name="Marcador de Posição do Número do Diapositivo 8"/>
          <p:cNvSpPr>
            <a:spLocks noGrp="1"/>
          </p:cNvSpPr>
          <p:nvPr>
            <p:ph type="sldNum" sz="quarter" idx="12"/>
          </p:nvPr>
        </p:nvSpPr>
        <p:spPr/>
        <p:txBody>
          <a:bodyPr/>
          <a:lstStyle/>
          <a:p>
            <a:fld id="{FDD3387B-C59A-49B6-89A7-45846F7E5EC7}" type="slidenum">
              <a:rPr lang="pt-PT" smtClean="0"/>
              <a:t>‹nº›</a:t>
            </a:fld>
            <a:endParaRPr lang="pt-PT"/>
          </a:p>
        </p:txBody>
      </p:sp>
    </p:spTree>
    <p:extLst>
      <p:ext uri="{BB962C8B-B14F-4D97-AF65-F5344CB8AC3E}">
        <p14:creationId xmlns:p14="http://schemas.microsoft.com/office/powerpoint/2010/main" val="3988628610"/>
      </p:ext>
    </p:extLst>
  </p:cSld>
  <p:clrMapOvr>
    <a:masterClrMapping/>
  </p:clrMapOvr>
  <p:transition spd="slow">
    <p:randomBar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 Título">
    <p:spTree>
      <p:nvGrpSpPr>
        <p:cNvPr id="1" name=""/>
        <p:cNvGrpSpPr/>
        <p:nvPr/>
      </p:nvGrpSpPr>
      <p:grpSpPr>
        <a:xfrm>
          <a:off x="0" y="0"/>
          <a:ext cx="0" cy="0"/>
          <a:chOff x="0" y="0"/>
          <a:chExt cx="0" cy="0"/>
        </a:xfrm>
      </p:grpSpPr>
      <p:sp>
        <p:nvSpPr>
          <p:cNvPr id="3" name="Marcador de Posição da Data 2"/>
          <p:cNvSpPr>
            <a:spLocks noGrp="1"/>
          </p:cNvSpPr>
          <p:nvPr>
            <p:ph type="dt" sz="half" idx="10"/>
          </p:nvPr>
        </p:nvSpPr>
        <p:spPr/>
        <p:txBody>
          <a:bodyPr/>
          <a:lstStyle/>
          <a:p>
            <a:fld id="{B6BE40C7-4651-455C-8256-D1668BB19FAA}" type="datetime9">
              <a:rPr lang="pt-PT" smtClean="0"/>
              <a:t>26/02/2018 12:17:59</a:t>
            </a:fld>
            <a:endParaRPr lang="pt-PT"/>
          </a:p>
        </p:txBody>
      </p:sp>
      <p:sp>
        <p:nvSpPr>
          <p:cNvPr id="4" name="Marcador de Posição do Rodapé 3"/>
          <p:cNvSpPr>
            <a:spLocks noGrp="1"/>
          </p:cNvSpPr>
          <p:nvPr>
            <p:ph type="ftr" sz="quarter" idx="11"/>
          </p:nvPr>
        </p:nvSpPr>
        <p:spPr/>
        <p:txBody>
          <a:bodyPr/>
          <a:lstStyle/>
          <a:p>
            <a:r>
              <a:rPr lang="pt-PT" smtClean="0"/>
              <a:t>Cursos do IEFP</a:t>
            </a:r>
            <a:endParaRPr lang="pt-PT"/>
          </a:p>
        </p:txBody>
      </p:sp>
      <p:sp>
        <p:nvSpPr>
          <p:cNvPr id="5" name="Marcador de Posição do Número do Diapositivo 4"/>
          <p:cNvSpPr>
            <a:spLocks noGrp="1"/>
          </p:cNvSpPr>
          <p:nvPr>
            <p:ph type="sldNum" sz="quarter" idx="12"/>
          </p:nvPr>
        </p:nvSpPr>
        <p:spPr/>
        <p:txBody>
          <a:bodyPr/>
          <a:lstStyle/>
          <a:p>
            <a:fld id="{FDD3387B-C59A-49B6-89A7-45846F7E5EC7}" type="slidenum">
              <a:rPr lang="pt-PT" smtClean="0"/>
              <a:t>‹nº›</a:t>
            </a:fld>
            <a:endParaRPr lang="pt-PT"/>
          </a:p>
        </p:txBody>
      </p:sp>
      <p:sp>
        <p:nvSpPr>
          <p:cNvPr id="6" name="Título 5"/>
          <p:cNvSpPr>
            <a:spLocks noGrp="1"/>
          </p:cNvSpPr>
          <p:nvPr>
            <p:ph type="title"/>
          </p:nvPr>
        </p:nvSpPr>
        <p:spPr/>
        <p:txBody>
          <a:bodyPr/>
          <a:lstStyle/>
          <a:p>
            <a:r>
              <a:rPr lang="pt-PT" smtClean="0"/>
              <a:t>Clique para editar o estilo</a:t>
            </a:r>
            <a:endParaRPr lang="pt-PT"/>
          </a:p>
        </p:txBody>
      </p:sp>
    </p:spTree>
    <p:extLst>
      <p:ext uri="{BB962C8B-B14F-4D97-AF65-F5344CB8AC3E}">
        <p14:creationId xmlns:p14="http://schemas.microsoft.com/office/powerpoint/2010/main" val="1644237004"/>
      </p:ext>
    </p:extLst>
  </p:cSld>
  <p:clrMapOvr>
    <a:masterClrMapping/>
  </p:clrMapOvr>
  <p:transition spd="slow">
    <p:randomBar dir="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4348BADC-BDA3-49FA-ADB6-8EDDB5E454C5}" type="datetime9">
              <a:rPr lang="pt-PT" smtClean="0"/>
              <a:t>26/02/2018 12:17:59</a:t>
            </a:fld>
            <a:endParaRPr lang="pt-PT"/>
          </a:p>
        </p:txBody>
      </p:sp>
      <p:sp>
        <p:nvSpPr>
          <p:cNvPr id="3" name="Marcador de Posição do Rodapé 2"/>
          <p:cNvSpPr>
            <a:spLocks noGrp="1"/>
          </p:cNvSpPr>
          <p:nvPr>
            <p:ph type="ftr" sz="quarter" idx="11"/>
          </p:nvPr>
        </p:nvSpPr>
        <p:spPr/>
        <p:txBody>
          <a:bodyPr/>
          <a:lstStyle/>
          <a:p>
            <a:r>
              <a:rPr lang="pt-PT" smtClean="0"/>
              <a:t>Cursos do IEFP</a:t>
            </a:r>
            <a:endParaRPr lang="pt-PT"/>
          </a:p>
        </p:txBody>
      </p:sp>
      <p:sp>
        <p:nvSpPr>
          <p:cNvPr id="4" name="Marcador de Posição do Número do Diapositivo 3"/>
          <p:cNvSpPr>
            <a:spLocks noGrp="1"/>
          </p:cNvSpPr>
          <p:nvPr>
            <p:ph type="sldNum" sz="quarter" idx="12"/>
          </p:nvPr>
        </p:nvSpPr>
        <p:spPr/>
        <p:txBody>
          <a:bodyPr/>
          <a:lstStyle/>
          <a:p>
            <a:fld id="{FDD3387B-C59A-49B6-89A7-45846F7E5EC7}" type="slidenum">
              <a:rPr lang="pt-PT" smtClean="0"/>
              <a:t>‹nº›</a:t>
            </a:fld>
            <a:endParaRPr lang="pt-PT"/>
          </a:p>
        </p:txBody>
      </p:sp>
      <p:sp>
        <p:nvSpPr>
          <p:cNvPr id="5" name="Título 4"/>
          <p:cNvSpPr>
            <a:spLocks noGrp="1"/>
          </p:cNvSpPr>
          <p:nvPr>
            <p:ph type="title"/>
          </p:nvPr>
        </p:nvSpPr>
        <p:spPr/>
        <p:txBody>
          <a:bodyPr/>
          <a:lstStyle/>
          <a:p>
            <a:r>
              <a:rPr lang="pt-PT" dirty="0" smtClean="0"/>
              <a:t>Clique para editar o estilo</a:t>
            </a:r>
            <a:endParaRPr lang="pt-PT" dirty="0"/>
          </a:p>
        </p:txBody>
      </p:sp>
    </p:spTree>
    <p:extLst>
      <p:ext uri="{BB962C8B-B14F-4D97-AF65-F5344CB8AC3E}">
        <p14:creationId xmlns:p14="http://schemas.microsoft.com/office/powerpoint/2010/main" val="109508888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PT" smtClean="0"/>
              <a:t>Clique para editar o estilo</a:t>
            </a:r>
            <a:endParaRPr lang="pt-PT"/>
          </a:p>
        </p:txBody>
      </p:sp>
      <p:sp>
        <p:nvSpPr>
          <p:cNvPr id="3" name="Marcador de Posição de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Marcador de Posição da Data 4"/>
          <p:cNvSpPr>
            <a:spLocks noGrp="1"/>
          </p:cNvSpPr>
          <p:nvPr>
            <p:ph type="dt" sz="half" idx="10"/>
          </p:nvPr>
        </p:nvSpPr>
        <p:spPr/>
        <p:txBody>
          <a:bodyPr/>
          <a:lstStyle/>
          <a:p>
            <a:fld id="{44BD9FA4-D941-4490-8970-854858AE74EC}" type="datetime9">
              <a:rPr lang="pt-PT" smtClean="0"/>
              <a:t>26/02/2018 12:17:59</a:t>
            </a:fld>
            <a:endParaRPr lang="pt-PT"/>
          </a:p>
        </p:txBody>
      </p:sp>
      <p:sp>
        <p:nvSpPr>
          <p:cNvPr id="6" name="Marcador de Posição do Rodapé 5"/>
          <p:cNvSpPr>
            <a:spLocks noGrp="1"/>
          </p:cNvSpPr>
          <p:nvPr>
            <p:ph type="ftr" sz="quarter" idx="11"/>
          </p:nvPr>
        </p:nvSpPr>
        <p:spPr/>
        <p:txBody>
          <a:bodyPr/>
          <a:lstStyle/>
          <a:p>
            <a:r>
              <a:rPr lang="pt-PT" smtClean="0"/>
              <a:t>Cursos do IEFP</a:t>
            </a:r>
            <a:endParaRPr lang="pt-PT"/>
          </a:p>
        </p:txBody>
      </p:sp>
      <p:sp>
        <p:nvSpPr>
          <p:cNvPr id="7" name="Marcador de Posição do Número do Diapositivo 6"/>
          <p:cNvSpPr>
            <a:spLocks noGrp="1"/>
          </p:cNvSpPr>
          <p:nvPr>
            <p:ph type="sldNum" sz="quarter" idx="12"/>
          </p:nvPr>
        </p:nvSpPr>
        <p:spPr/>
        <p:txBody>
          <a:bodyPr/>
          <a:lstStyle/>
          <a:p>
            <a:fld id="{FDD3387B-C59A-49B6-89A7-45846F7E5EC7}" type="slidenum">
              <a:rPr lang="pt-PT" smtClean="0"/>
              <a:t>‹nº›</a:t>
            </a:fld>
            <a:endParaRPr lang="pt-PT"/>
          </a:p>
        </p:txBody>
      </p:sp>
    </p:spTree>
    <p:extLst>
      <p:ext uri="{BB962C8B-B14F-4D97-AF65-F5344CB8AC3E}">
        <p14:creationId xmlns:p14="http://schemas.microsoft.com/office/powerpoint/2010/main" val="4037335515"/>
      </p:ext>
    </p:extLst>
  </p:cSld>
  <p:clrMapOvr>
    <a:masterClrMapping/>
  </p:clrMapOvr>
  <p:transition spd="slow">
    <p:randomBar dir="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PT" smtClean="0"/>
              <a:t>Clique para editar o estilo</a:t>
            </a:r>
            <a:endParaRPr lang="pt-PT"/>
          </a:p>
        </p:txBody>
      </p:sp>
      <p:sp>
        <p:nvSpPr>
          <p:cNvPr id="3" name="Marcador de Posição d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Marcador de Posição da Data 4"/>
          <p:cNvSpPr>
            <a:spLocks noGrp="1"/>
          </p:cNvSpPr>
          <p:nvPr>
            <p:ph type="dt" sz="half" idx="10"/>
          </p:nvPr>
        </p:nvSpPr>
        <p:spPr/>
        <p:txBody>
          <a:bodyPr/>
          <a:lstStyle/>
          <a:p>
            <a:fld id="{D55AE341-8F03-4892-9F3D-382EEFDBA550}" type="datetime9">
              <a:rPr lang="pt-PT" smtClean="0"/>
              <a:t>26/02/2018 12:17:59</a:t>
            </a:fld>
            <a:endParaRPr lang="pt-PT"/>
          </a:p>
        </p:txBody>
      </p:sp>
      <p:sp>
        <p:nvSpPr>
          <p:cNvPr id="6" name="Marcador de Posição do Rodapé 5"/>
          <p:cNvSpPr>
            <a:spLocks noGrp="1"/>
          </p:cNvSpPr>
          <p:nvPr>
            <p:ph type="ftr" sz="quarter" idx="11"/>
          </p:nvPr>
        </p:nvSpPr>
        <p:spPr/>
        <p:txBody>
          <a:bodyPr/>
          <a:lstStyle/>
          <a:p>
            <a:r>
              <a:rPr lang="pt-PT" smtClean="0"/>
              <a:t>Cursos do IEFP</a:t>
            </a:r>
            <a:endParaRPr lang="pt-PT"/>
          </a:p>
        </p:txBody>
      </p:sp>
      <p:sp>
        <p:nvSpPr>
          <p:cNvPr id="7" name="Marcador de Posição do Número do Diapositivo 6"/>
          <p:cNvSpPr>
            <a:spLocks noGrp="1"/>
          </p:cNvSpPr>
          <p:nvPr>
            <p:ph type="sldNum" sz="quarter" idx="12"/>
          </p:nvPr>
        </p:nvSpPr>
        <p:spPr/>
        <p:txBody>
          <a:bodyPr/>
          <a:lstStyle/>
          <a:p>
            <a:fld id="{FDD3387B-C59A-49B6-89A7-45846F7E5EC7}" type="slidenum">
              <a:rPr lang="pt-PT" smtClean="0"/>
              <a:t>‹nº›</a:t>
            </a:fld>
            <a:endParaRPr lang="pt-PT"/>
          </a:p>
        </p:txBody>
      </p:sp>
    </p:spTree>
    <p:extLst>
      <p:ext uri="{BB962C8B-B14F-4D97-AF65-F5344CB8AC3E}">
        <p14:creationId xmlns:p14="http://schemas.microsoft.com/office/powerpoint/2010/main" val="3114673290"/>
      </p:ext>
    </p:extLst>
  </p:cSld>
  <p:clrMapOvr>
    <a:masterClrMapping/>
  </p:clrMapOvr>
  <p:transition spd="slow">
    <p:randomBar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dirty="0" smtClean="0"/>
              <a:t>Clique para editar o estilo</a:t>
            </a:r>
            <a:endParaRPr lang="pt-PT" dirty="0"/>
          </a:p>
        </p:txBody>
      </p:sp>
      <p:sp>
        <p:nvSpPr>
          <p:cNvPr id="3" name="Marcador de Posição do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dirty="0" smtClean="0"/>
              <a:t>Editar os estilos de texto do Modelo Global</a:t>
            </a:r>
          </a:p>
          <a:p>
            <a:pPr lvl="1"/>
            <a:r>
              <a:rPr lang="pt-PT" dirty="0" smtClean="0"/>
              <a:t>Segundo nível</a:t>
            </a:r>
          </a:p>
          <a:p>
            <a:pPr lvl="2"/>
            <a:r>
              <a:rPr lang="pt-PT" dirty="0" smtClean="0"/>
              <a:t>Terceiro nível</a:t>
            </a:r>
          </a:p>
          <a:p>
            <a:pPr lvl="3"/>
            <a:r>
              <a:rPr lang="pt-PT" dirty="0" smtClean="0"/>
              <a:t>Quarto nível</a:t>
            </a:r>
          </a:p>
          <a:p>
            <a:pPr lvl="4"/>
            <a:r>
              <a:rPr lang="pt-PT" dirty="0" smtClean="0"/>
              <a:t>Quinto nível</a:t>
            </a:r>
            <a:endParaRPr lang="pt-PT" dirty="0"/>
          </a:p>
        </p:txBody>
      </p:sp>
      <p:sp>
        <p:nvSpPr>
          <p:cNvPr id="4" name="Marcador de Posição d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BEE1B-65B2-460A-B4A9-2D6D63612CC8}" type="datetime9">
              <a:rPr lang="pt-PT" smtClean="0"/>
              <a:t>26/02/2018 12:17:59</a:t>
            </a:fld>
            <a:endParaRPr lang="pt-PT"/>
          </a:p>
        </p:txBody>
      </p:sp>
      <p:sp>
        <p:nvSpPr>
          <p:cNvPr id="5" name="Marcador de Posição do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PT" smtClean="0"/>
              <a:t>Cursos do IEFP</a:t>
            </a:r>
            <a:endParaRPr lang="pt-PT"/>
          </a:p>
        </p:txBody>
      </p:sp>
      <p:sp>
        <p:nvSpPr>
          <p:cNvPr id="6" name="Marcador de Posição do Número do Diapositivo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3387B-C59A-49B6-89A7-45846F7E5EC7}" type="slidenum">
              <a:rPr lang="pt-PT" smtClean="0"/>
              <a:t>‹nº›</a:t>
            </a:fld>
            <a:endParaRPr lang="pt-PT"/>
          </a:p>
        </p:txBody>
      </p:sp>
    </p:spTree>
    <p:extLst>
      <p:ext uri="{BB962C8B-B14F-4D97-AF65-F5344CB8AC3E}">
        <p14:creationId xmlns:p14="http://schemas.microsoft.com/office/powerpoint/2010/main" val="896591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Bar dir="vert"/>
  </p:transition>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efp.pt/"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slide" Target="slide7.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172" y="1413382"/>
            <a:ext cx="5243351" cy="3473720"/>
          </a:xfrm>
          <a:prstGeom prst="rect">
            <a:avLst/>
          </a:prstGeom>
        </p:spPr>
      </p:pic>
      <p:sp>
        <p:nvSpPr>
          <p:cNvPr id="5" name="CaixaDeTexto 4"/>
          <p:cNvSpPr txBox="1"/>
          <p:nvPr/>
        </p:nvSpPr>
        <p:spPr>
          <a:xfrm>
            <a:off x="3129235" y="572488"/>
            <a:ext cx="6196389" cy="646331"/>
          </a:xfrm>
          <a:prstGeom prst="rect">
            <a:avLst/>
          </a:prstGeom>
          <a:noFill/>
        </p:spPr>
        <p:txBody>
          <a:bodyPr wrap="square" rtlCol="0">
            <a:spAutoFit/>
          </a:bodyPr>
          <a:lstStyle/>
          <a:p>
            <a:pPr algn="ctr"/>
            <a:r>
              <a:rPr lang="pt-PT" sz="3600" dirty="0" smtClean="0">
                <a:solidFill>
                  <a:srgbClr val="92D050"/>
                </a:solidFill>
                <a:effectLst>
                  <a:outerShdw blurRad="50800" dist="38100" dir="10800000" algn="r" rotWithShape="0">
                    <a:prstClr val="black">
                      <a:alpha val="40000"/>
                    </a:prstClr>
                  </a:outerShdw>
                </a:effectLst>
                <a:latin typeface="Berlin Sans FB" panose="020E0602020502020306" pitchFamily="34" charset="0"/>
              </a:rPr>
              <a:t>CENTRO DE EMPREGO</a:t>
            </a:r>
            <a:endParaRPr lang="pt-PT" sz="3600" dirty="0">
              <a:solidFill>
                <a:srgbClr val="92D050"/>
              </a:solidFill>
              <a:effectLst>
                <a:outerShdw blurRad="50800" dist="38100" dir="10800000" algn="r" rotWithShape="0">
                  <a:prstClr val="black">
                    <a:alpha val="40000"/>
                  </a:prstClr>
                </a:outerShdw>
              </a:effectLst>
              <a:latin typeface="Berlin Sans FB" panose="020E0602020502020306" pitchFamily="34" charset="0"/>
            </a:endParaRPr>
          </a:p>
        </p:txBody>
      </p:sp>
      <p:sp>
        <p:nvSpPr>
          <p:cNvPr id="7" name="CaixaDeTexto 6"/>
          <p:cNvSpPr txBox="1"/>
          <p:nvPr/>
        </p:nvSpPr>
        <p:spPr>
          <a:xfrm>
            <a:off x="3229396" y="5081665"/>
            <a:ext cx="5996065" cy="646331"/>
          </a:xfrm>
          <a:prstGeom prst="rect">
            <a:avLst/>
          </a:prstGeom>
          <a:noFill/>
        </p:spPr>
        <p:txBody>
          <a:bodyPr wrap="square" rtlCol="0">
            <a:spAutoFit/>
          </a:bodyPr>
          <a:lstStyle/>
          <a:p>
            <a:pPr algn="ctr"/>
            <a:r>
              <a:rPr lang="pt-PT" sz="3600" dirty="0" smtClean="0"/>
              <a:t>GUARDA</a:t>
            </a:r>
            <a:endParaRPr lang="pt-PT" sz="3600" dirty="0"/>
          </a:p>
        </p:txBody>
      </p:sp>
      <p:sp>
        <p:nvSpPr>
          <p:cNvPr id="8" name="Estrela de 5 pontas 7"/>
          <p:cNvSpPr/>
          <p:nvPr/>
        </p:nvSpPr>
        <p:spPr>
          <a:xfrm>
            <a:off x="625879" y="313812"/>
            <a:ext cx="2503356" cy="1810014"/>
          </a:xfrm>
          <a:prstGeom prst="star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PT" sz="2400" dirty="0">
                <a:ln>
                  <a:solidFill>
                    <a:srgbClr val="92D050"/>
                  </a:solidFill>
                </a:ln>
                <a:solidFill>
                  <a:schemeClr val="accent6">
                    <a:lumMod val="60000"/>
                    <a:lumOff val="40000"/>
                  </a:schemeClr>
                </a:solidFill>
                <a:effectLst>
                  <a:outerShdw blurRad="50800" dist="38100" dir="10800000" algn="r" rotWithShape="0">
                    <a:prstClr val="black">
                      <a:alpha val="40000"/>
                    </a:prstClr>
                  </a:outerShdw>
                </a:effectLst>
                <a:latin typeface="Berlin Sans FB" panose="020E0602020502020306" pitchFamily="34" charset="0"/>
                <a:hlinkClick r:id="rId3"/>
              </a:rPr>
              <a:t>IEFP</a:t>
            </a:r>
            <a:endParaRPr lang="pt-PT" sz="2400" dirty="0">
              <a:ln>
                <a:solidFill>
                  <a:srgbClr val="92D050"/>
                </a:solidFill>
              </a:ln>
              <a:solidFill>
                <a:schemeClr val="accent6">
                  <a:lumMod val="60000"/>
                  <a:lumOff val="40000"/>
                </a:schemeClr>
              </a:solidFill>
            </a:endParaRPr>
          </a:p>
        </p:txBody>
      </p:sp>
    </p:spTree>
    <p:extLst>
      <p:ext uri="{BB962C8B-B14F-4D97-AF65-F5344CB8AC3E}">
        <p14:creationId xmlns:p14="http://schemas.microsoft.com/office/powerpoint/2010/main" val="351948617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arredondado 1"/>
          <p:cNvSpPr/>
          <p:nvPr/>
        </p:nvSpPr>
        <p:spPr>
          <a:xfrm>
            <a:off x="3327817" y="1963712"/>
            <a:ext cx="5306518" cy="24433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PT" sz="2000" dirty="0" smtClean="0"/>
              <a:t>Lorem ipsum dolor sit amet, consectetuer adipiscing elit. Maecenas porttitor congue massa. Fusce posuere, magna sed pulvinar ultricies, purus lectus malesuada libero, sit amet commodo magna eros quis urna.</a:t>
            </a:r>
          </a:p>
          <a:p>
            <a:pPr algn="ctr"/>
            <a:endParaRPr lang="pt-PT" dirty="0" smtClean="0"/>
          </a:p>
          <a:p>
            <a:pPr algn="ctr"/>
            <a:endParaRPr lang="pt-PT" dirty="0"/>
          </a:p>
        </p:txBody>
      </p:sp>
      <p:sp>
        <p:nvSpPr>
          <p:cNvPr id="3" name="Marcador de Posição da Data 2"/>
          <p:cNvSpPr>
            <a:spLocks noGrp="1"/>
          </p:cNvSpPr>
          <p:nvPr>
            <p:ph type="dt" sz="half" idx="10"/>
          </p:nvPr>
        </p:nvSpPr>
        <p:spPr/>
        <p:txBody>
          <a:bodyPr/>
          <a:lstStyle/>
          <a:p>
            <a:fld id="{F99C53AC-12E9-4B58-B19A-DA3F6D02568D}" type="datetime9">
              <a:rPr lang="pt-PT" smtClean="0"/>
              <a:t>26/02/2018 12:17:59</a:t>
            </a:fld>
            <a:endParaRPr lang="pt-PT"/>
          </a:p>
        </p:txBody>
      </p:sp>
      <p:sp>
        <p:nvSpPr>
          <p:cNvPr id="4" name="Marcador de Posição do Rodapé 3"/>
          <p:cNvSpPr>
            <a:spLocks noGrp="1"/>
          </p:cNvSpPr>
          <p:nvPr>
            <p:ph type="ftr" sz="quarter" idx="11"/>
          </p:nvPr>
        </p:nvSpPr>
        <p:spPr/>
        <p:txBody>
          <a:bodyPr/>
          <a:lstStyle/>
          <a:p>
            <a:r>
              <a:rPr lang="pt-PT" smtClean="0"/>
              <a:t>Cursos do IEFP</a:t>
            </a:r>
            <a:endParaRPr lang="pt-PT"/>
          </a:p>
        </p:txBody>
      </p:sp>
      <p:sp>
        <p:nvSpPr>
          <p:cNvPr id="5" name="Marcador de Posição do Número do Diapositivo 4"/>
          <p:cNvSpPr>
            <a:spLocks noGrp="1"/>
          </p:cNvSpPr>
          <p:nvPr>
            <p:ph type="sldNum" sz="quarter" idx="12"/>
          </p:nvPr>
        </p:nvSpPr>
        <p:spPr/>
        <p:txBody>
          <a:bodyPr/>
          <a:lstStyle/>
          <a:p>
            <a:fld id="{FDD3387B-C59A-49B6-89A7-45846F7E5EC7}" type="slidenum">
              <a:rPr lang="pt-PT" smtClean="0"/>
              <a:t>1</a:t>
            </a:fld>
            <a:endParaRPr lang="pt-PT"/>
          </a:p>
        </p:txBody>
      </p:sp>
    </p:spTree>
    <p:extLst>
      <p:ext uri="{BB962C8B-B14F-4D97-AF65-F5344CB8AC3E}">
        <p14:creationId xmlns:p14="http://schemas.microsoft.com/office/powerpoint/2010/main" val="420002860"/>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PT" dirty="0" smtClean="0"/>
              <a:t>Cursos</a:t>
            </a:r>
            <a:endParaRPr lang="pt-PT" dirty="0"/>
          </a:p>
        </p:txBody>
      </p:sp>
      <p:sp>
        <p:nvSpPr>
          <p:cNvPr id="3" name="Marcador de Posição de Conteúdo 2"/>
          <p:cNvSpPr>
            <a:spLocks noGrp="1"/>
          </p:cNvSpPr>
          <p:nvPr>
            <p:ph idx="1"/>
          </p:nvPr>
        </p:nvSpPr>
        <p:spPr/>
        <p:txBody>
          <a:bodyPr/>
          <a:lstStyle/>
          <a:p>
            <a:r>
              <a:rPr lang="pt-PT" dirty="0" smtClean="0">
                <a:hlinkClick r:id="rId2" action="ppaction://hlinksldjump"/>
              </a:rPr>
              <a:t>Técnicos de Informática </a:t>
            </a:r>
            <a:endParaRPr lang="pt-PT" dirty="0" smtClean="0"/>
          </a:p>
          <a:p>
            <a:r>
              <a:rPr lang="pt-PT" dirty="0" smtClean="0">
                <a:hlinkClick r:id="rId3" action="ppaction://hlinksldjump"/>
              </a:rPr>
              <a:t>Operadores de Informática</a:t>
            </a:r>
            <a:endParaRPr lang="pt-PT" dirty="0" smtClean="0"/>
          </a:p>
          <a:p>
            <a:r>
              <a:rPr lang="pt-PT" dirty="0" smtClean="0">
                <a:hlinkClick r:id="rId4" action="ppaction://hlinksldjump"/>
              </a:rPr>
              <a:t>Cabeleireiro</a:t>
            </a:r>
            <a:endParaRPr lang="pt-PT" dirty="0" smtClean="0"/>
          </a:p>
          <a:p>
            <a:r>
              <a:rPr lang="pt-PT" dirty="0" smtClean="0">
                <a:solidFill>
                  <a:schemeClr val="accent6">
                    <a:lumMod val="60000"/>
                    <a:lumOff val="40000"/>
                  </a:schemeClr>
                </a:solidFill>
                <a:hlinkClick r:id="rId5" action="ppaction://hlinksldjump"/>
              </a:rPr>
              <a:t>Economia</a:t>
            </a:r>
            <a:endParaRPr lang="pt-PT" dirty="0">
              <a:solidFill>
                <a:schemeClr val="accent6">
                  <a:lumMod val="60000"/>
                  <a:lumOff val="40000"/>
                </a:schemeClr>
              </a:solidFill>
            </a:endParaRPr>
          </a:p>
        </p:txBody>
      </p:sp>
      <p:sp>
        <p:nvSpPr>
          <p:cNvPr id="5" name="Marcador de Posição da Data 4"/>
          <p:cNvSpPr>
            <a:spLocks noGrp="1"/>
          </p:cNvSpPr>
          <p:nvPr>
            <p:ph type="dt" sz="half" idx="10"/>
          </p:nvPr>
        </p:nvSpPr>
        <p:spPr/>
        <p:txBody>
          <a:bodyPr/>
          <a:lstStyle/>
          <a:p>
            <a:fld id="{2A990798-F524-486E-B2C3-F9DF2C5A4D3E}" type="datetime9">
              <a:rPr lang="pt-PT" smtClean="0"/>
              <a:t>26/02/2018 12:22:30</a:t>
            </a:fld>
            <a:endParaRPr lang="pt-PT" dirty="0"/>
          </a:p>
        </p:txBody>
      </p:sp>
      <p:sp>
        <p:nvSpPr>
          <p:cNvPr id="6" name="Marcador de Posição do Rodapé 5"/>
          <p:cNvSpPr>
            <a:spLocks noGrp="1"/>
          </p:cNvSpPr>
          <p:nvPr>
            <p:ph type="ftr" sz="quarter" idx="11"/>
          </p:nvPr>
        </p:nvSpPr>
        <p:spPr/>
        <p:txBody>
          <a:bodyPr/>
          <a:lstStyle/>
          <a:p>
            <a:r>
              <a:rPr lang="pt-PT" dirty="0" smtClean="0"/>
              <a:t>Cursos do IEFP</a:t>
            </a:r>
            <a:endParaRPr lang="pt-PT" dirty="0"/>
          </a:p>
        </p:txBody>
      </p:sp>
      <p:sp>
        <p:nvSpPr>
          <p:cNvPr id="7" name="Marcador de Posição do Número do Diapositivo 6"/>
          <p:cNvSpPr>
            <a:spLocks noGrp="1"/>
          </p:cNvSpPr>
          <p:nvPr>
            <p:ph type="sldNum" sz="quarter" idx="12"/>
          </p:nvPr>
        </p:nvSpPr>
        <p:spPr/>
        <p:txBody>
          <a:bodyPr/>
          <a:lstStyle/>
          <a:p>
            <a:fld id="{FDD3387B-C59A-49B6-89A7-45846F7E5EC7}" type="slidenum">
              <a:rPr lang="pt-PT" smtClean="0"/>
              <a:t>2</a:t>
            </a:fld>
            <a:endParaRPr lang="pt-PT" dirty="0"/>
          </a:p>
        </p:txBody>
      </p:sp>
    </p:spTree>
    <p:extLst>
      <p:ext uri="{BB962C8B-B14F-4D97-AF65-F5344CB8AC3E}">
        <p14:creationId xmlns:p14="http://schemas.microsoft.com/office/powerpoint/2010/main" val="2421806034"/>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Técnicos de Informática </a:t>
            </a:r>
            <a:endParaRPr lang="pt-PT" dirty="0"/>
          </a:p>
        </p:txBody>
      </p:sp>
      <p:sp>
        <p:nvSpPr>
          <p:cNvPr id="3" name="Marcador de Posição de Conteúdo 2"/>
          <p:cNvSpPr>
            <a:spLocks noGrp="1"/>
          </p:cNvSpPr>
          <p:nvPr>
            <p:ph sz="half" idx="1"/>
          </p:nvPr>
        </p:nvSpPr>
        <p:spPr/>
        <p:txBody>
          <a:bodyPr>
            <a:normAutofit/>
          </a:bodyPr>
          <a:lstStyle/>
          <a:p>
            <a:pPr algn="just"/>
            <a:r>
              <a:rPr lang="pt-PT" sz="2000" spc="-150" dirty="0"/>
              <a:t>O </a:t>
            </a:r>
            <a:r>
              <a:rPr lang="pt-PT" sz="2000" b="1" spc="-150" dirty="0"/>
              <a:t>Curso de Técnico de Informática</a:t>
            </a:r>
            <a:r>
              <a:rPr lang="pt-PT" sz="2000" spc="-150" dirty="0"/>
              <a:t> é uma formação para todos os que pretendem adquirir competências numa das áreas com mais emprego em Portugal. Com um Mundo completamente informatizado, os técnicos de informática assumem cada vez mais um papel de grande importância no mercado de trabalho, seja em departamentos internos das grandes corporações, seja em empresas que prestam serviços na área. Além disto, o facto de se tratar de um sector que está em constante mutação, obriga a que os seus profissionais </a:t>
            </a:r>
            <a:r>
              <a:rPr lang="pt-PT" sz="2000" spc="-150" dirty="0" smtClean="0"/>
              <a:t>estejam constantemente atualizados </a:t>
            </a:r>
            <a:r>
              <a:rPr lang="pt-PT" sz="2000" spc="-150" dirty="0"/>
              <a:t>sobre os melhores procedimentos, caso contrário, são ultrapassados por novos trabalhadores acabados de se formar em cursos com conteúdos programáticos </a:t>
            </a:r>
            <a:r>
              <a:rPr lang="pt-PT" sz="2000" spc="-150" dirty="0" smtClean="0"/>
              <a:t>atualizados.</a:t>
            </a:r>
            <a:r>
              <a:rPr lang="pt-PT" sz="2000" spc="-150" dirty="0"/>
              <a:t> </a:t>
            </a:r>
          </a:p>
        </p:txBody>
      </p:sp>
      <p:pic>
        <p:nvPicPr>
          <p:cNvPr id="1026" name="Picture 2" descr="curso de técnico de informátic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825625"/>
            <a:ext cx="5181600" cy="3600814"/>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6"/>
          <p:cNvSpPr/>
          <p:nvPr/>
        </p:nvSpPr>
        <p:spPr>
          <a:xfrm>
            <a:off x="10004282" y="5592188"/>
            <a:ext cx="1349518" cy="584775"/>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pt-PT" sz="3200" dirty="0" smtClean="0">
                <a:ln w="0"/>
                <a:effectLst>
                  <a:outerShdw blurRad="38100" dist="19050" dir="2700000" algn="tl" rotWithShape="0">
                    <a:schemeClr val="dk1">
                      <a:alpha val="40000"/>
                    </a:schemeClr>
                  </a:outerShdw>
                </a:effectLst>
                <a:hlinkClick r:id="rId3" action="ppaction://hlinksldjump"/>
              </a:rPr>
              <a:t>Cursos</a:t>
            </a:r>
            <a:endParaRPr lang="pt-PT" sz="3200" dirty="0">
              <a:ln w="0"/>
              <a:effectLst>
                <a:outerShdw blurRad="38100" dist="19050" dir="2700000" algn="tl" rotWithShape="0">
                  <a:schemeClr val="dk1">
                    <a:alpha val="40000"/>
                  </a:schemeClr>
                </a:outerShdw>
              </a:effectLst>
            </a:endParaRPr>
          </a:p>
        </p:txBody>
      </p:sp>
      <p:sp>
        <p:nvSpPr>
          <p:cNvPr id="8" name="Marcador de Posição da Data 7"/>
          <p:cNvSpPr>
            <a:spLocks noGrp="1"/>
          </p:cNvSpPr>
          <p:nvPr>
            <p:ph type="dt" sz="half" idx="10"/>
          </p:nvPr>
        </p:nvSpPr>
        <p:spPr/>
        <p:txBody>
          <a:bodyPr/>
          <a:lstStyle/>
          <a:p>
            <a:fld id="{63CC93C8-D1ED-4FC1-B19F-47F81327257D}" type="datetime9">
              <a:rPr lang="pt-PT" smtClean="0"/>
              <a:t>26/02/2018 12:17:59</a:t>
            </a:fld>
            <a:endParaRPr lang="pt-PT"/>
          </a:p>
        </p:txBody>
      </p:sp>
      <p:sp>
        <p:nvSpPr>
          <p:cNvPr id="9" name="Marcador de Posição do Rodapé 8"/>
          <p:cNvSpPr>
            <a:spLocks noGrp="1"/>
          </p:cNvSpPr>
          <p:nvPr>
            <p:ph type="ftr" sz="quarter" idx="11"/>
          </p:nvPr>
        </p:nvSpPr>
        <p:spPr/>
        <p:txBody>
          <a:bodyPr/>
          <a:lstStyle/>
          <a:p>
            <a:r>
              <a:rPr lang="pt-PT" smtClean="0"/>
              <a:t>Cursos do IEFP</a:t>
            </a:r>
            <a:endParaRPr lang="pt-PT"/>
          </a:p>
        </p:txBody>
      </p:sp>
      <p:sp>
        <p:nvSpPr>
          <p:cNvPr id="10" name="Marcador de Posição do Número do Diapositivo 9"/>
          <p:cNvSpPr>
            <a:spLocks noGrp="1"/>
          </p:cNvSpPr>
          <p:nvPr>
            <p:ph type="sldNum" sz="quarter" idx="12"/>
          </p:nvPr>
        </p:nvSpPr>
        <p:spPr/>
        <p:txBody>
          <a:bodyPr/>
          <a:lstStyle/>
          <a:p>
            <a:fld id="{FDD3387B-C59A-49B6-89A7-45846F7E5EC7}" type="slidenum">
              <a:rPr lang="pt-PT" smtClean="0"/>
              <a:t>3</a:t>
            </a:fld>
            <a:endParaRPr lang="pt-PT"/>
          </a:p>
        </p:txBody>
      </p:sp>
    </p:spTree>
    <p:extLst>
      <p:ext uri="{BB962C8B-B14F-4D97-AF65-F5344CB8AC3E}">
        <p14:creationId xmlns:p14="http://schemas.microsoft.com/office/powerpoint/2010/main" val="1307763857"/>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Operadores de Informática</a:t>
            </a:r>
            <a:endParaRPr lang="pt-PT" dirty="0"/>
          </a:p>
        </p:txBody>
      </p:sp>
      <p:sp>
        <p:nvSpPr>
          <p:cNvPr id="5" name="Marcador de Posição de Conteúdo 4"/>
          <p:cNvSpPr>
            <a:spLocks noGrp="1"/>
          </p:cNvSpPr>
          <p:nvPr>
            <p:ph sz="half" idx="1"/>
          </p:nvPr>
        </p:nvSpPr>
        <p:spPr>
          <a:xfrm>
            <a:off x="838200" y="1687513"/>
            <a:ext cx="5181600" cy="4373563"/>
          </a:xfrm>
        </p:spPr>
        <p:txBody>
          <a:bodyPr>
            <a:normAutofit lnSpcReduction="10000"/>
          </a:bodyPr>
          <a:lstStyle/>
          <a:p>
            <a:pPr marL="0" indent="0" algn="just">
              <a:buNone/>
            </a:pPr>
            <a:r>
              <a:rPr lang="pt-PT" dirty="0" smtClean="0"/>
              <a:t/>
            </a:r>
            <a:br>
              <a:rPr lang="pt-PT" dirty="0" smtClean="0"/>
            </a:br>
            <a:r>
              <a:rPr lang="pt-PT" spc="-150" dirty="0"/>
              <a:t>Preparar os jovens para o desempenho profissional como Operador/a de Informática para que, de forma autónoma e de acordo com as orientações técnicas, procedam à instalação e configuração de software de escritório, redes locais, Internet e outras aplicações informáticas, bem como efetuem a manutenção de microcomputadores, periféricos e redes locais.</a:t>
            </a:r>
          </a:p>
        </p:txBody>
      </p:sp>
      <p:pic>
        <p:nvPicPr>
          <p:cNvPr id="2056" name="Picture 8" descr="Resultado de imagem para curso operador de informatic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62021" y="1825625"/>
            <a:ext cx="5191779" cy="3552669"/>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11"/>
          <p:cNvSpPr/>
          <p:nvPr/>
        </p:nvSpPr>
        <p:spPr>
          <a:xfrm>
            <a:off x="10004282" y="5592188"/>
            <a:ext cx="1349518" cy="584775"/>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pt-PT" sz="3200" dirty="0" smtClean="0">
                <a:ln w="0"/>
                <a:effectLst>
                  <a:outerShdw blurRad="38100" dist="19050" dir="2700000" algn="tl" rotWithShape="0">
                    <a:schemeClr val="dk1">
                      <a:alpha val="40000"/>
                    </a:schemeClr>
                  </a:outerShdw>
                </a:effectLst>
                <a:hlinkClick r:id="rId3" action="ppaction://hlinksldjump"/>
              </a:rPr>
              <a:t>Cursos</a:t>
            </a:r>
            <a:endParaRPr lang="pt-PT" sz="3200" dirty="0">
              <a:ln w="0"/>
              <a:effectLst>
                <a:outerShdw blurRad="38100" dist="19050" dir="2700000" algn="tl" rotWithShape="0">
                  <a:schemeClr val="dk1">
                    <a:alpha val="40000"/>
                  </a:schemeClr>
                </a:outerShdw>
              </a:effectLst>
            </a:endParaRPr>
          </a:p>
        </p:txBody>
      </p:sp>
      <p:sp>
        <p:nvSpPr>
          <p:cNvPr id="10" name="Marcador de Posição da Data 9"/>
          <p:cNvSpPr>
            <a:spLocks noGrp="1"/>
          </p:cNvSpPr>
          <p:nvPr>
            <p:ph type="dt" sz="half" idx="10"/>
          </p:nvPr>
        </p:nvSpPr>
        <p:spPr/>
        <p:txBody>
          <a:bodyPr/>
          <a:lstStyle/>
          <a:p>
            <a:fld id="{1803126D-DDC5-4BD6-84C8-BAEE39C364CB}" type="datetime9">
              <a:rPr lang="pt-PT" smtClean="0"/>
              <a:t>26/02/2018 12:17:59</a:t>
            </a:fld>
            <a:endParaRPr lang="pt-PT"/>
          </a:p>
        </p:txBody>
      </p:sp>
      <p:sp>
        <p:nvSpPr>
          <p:cNvPr id="11" name="Marcador de Posição do Rodapé 10"/>
          <p:cNvSpPr>
            <a:spLocks noGrp="1"/>
          </p:cNvSpPr>
          <p:nvPr>
            <p:ph type="ftr" sz="quarter" idx="11"/>
          </p:nvPr>
        </p:nvSpPr>
        <p:spPr/>
        <p:txBody>
          <a:bodyPr/>
          <a:lstStyle/>
          <a:p>
            <a:r>
              <a:rPr lang="pt-PT" smtClean="0"/>
              <a:t>Cursos do IEFP</a:t>
            </a:r>
            <a:endParaRPr lang="pt-PT"/>
          </a:p>
        </p:txBody>
      </p:sp>
      <p:sp>
        <p:nvSpPr>
          <p:cNvPr id="13" name="Marcador de Posição do Número do Diapositivo 12"/>
          <p:cNvSpPr>
            <a:spLocks noGrp="1"/>
          </p:cNvSpPr>
          <p:nvPr>
            <p:ph type="sldNum" sz="quarter" idx="12"/>
          </p:nvPr>
        </p:nvSpPr>
        <p:spPr/>
        <p:txBody>
          <a:bodyPr/>
          <a:lstStyle/>
          <a:p>
            <a:fld id="{FDD3387B-C59A-49B6-89A7-45846F7E5EC7}" type="slidenum">
              <a:rPr lang="pt-PT" smtClean="0"/>
              <a:t>4</a:t>
            </a:fld>
            <a:endParaRPr lang="pt-PT"/>
          </a:p>
        </p:txBody>
      </p:sp>
    </p:spTree>
    <p:extLst>
      <p:ext uri="{BB962C8B-B14F-4D97-AF65-F5344CB8AC3E}">
        <p14:creationId xmlns:p14="http://schemas.microsoft.com/office/powerpoint/2010/main" val="2931856623"/>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ECONOMIA</a:t>
            </a:r>
            <a:endParaRPr lang="pt-PT" dirty="0"/>
          </a:p>
        </p:txBody>
      </p:sp>
      <p:sp>
        <p:nvSpPr>
          <p:cNvPr id="3" name="Marcador de Posição de Conteúdo 2"/>
          <p:cNvSpPr>
            <a:spLocks noGrp="1"/>
          </p:cNvSpPr>
          <p:nvPr>
            <p:ph sz="half" idx="1"/>
          </p:nvPr>
        </p:nvSpPr>
        <p:spPr/>
        <p:txBody>
          <a:bodyPr>
            <a:normAutofit fontScale="62500" lnSpcReduction="20000"/>
          </a:bodyPr>
          <a:lstStyle/>
          <a:p>
            <a:pPr algn="just"/>
            <a:r>
              <a:rPr lang="pt-PT" sz="2900" dirty="0"/>
              <a:t>A Licenciatura em Economia tem como objetivos proporcionar uma formação científica básica, sólida e atualizada, desenvolver as atitudes e as competências necessárias para a formação ao longo da vida e oferecer oportunidades e meios para a qualificação cultural e o empenhamento cívico dos alunos que a frequentam. Constitui, por isso, o primeiro patamar coerente de formação, que se prolonga no curso de Mestrado em Economia. Através de inquéritos efetuados regularmente junto dos licenciados, é possível constatar que cerca de metade dos mesmos havia já encontrado colocação profissional antes de terminar o seu curso, e cerca de sete em cada dez licenciados estava a trabalhar menos de três meses após a conclusão da licenciatura. Esses inquéritos mostram também que o sector dos Serviços e a região Norte são os principais recrutadores dos licenciados em Economia.</a:t>
            </a:r>
          </a:p>
          <a:p>
            <a:pPr marL="0" indent="0">
              <a:buNone/>
            </a:pPr>
            <a:endParaRPr lang="pt-PT" dirty="0"/>
          </a:p>
          <a:p>
            <a:endParaRPr lang="pt-PT" dirty="0"/>
          </a:p>
        </p:txBody>
      </p:sp>
      <p:pic>
        <p:nvPicPr>
          <p:cNvPr id="8" name="Marcador de Posição de Conteúdo 7"/>
          <p:cNvPicPr>
            <a:picLocks noGrp="1" noChangeAspect="1"/>
          </p:cNvPicPr>
          <p:nvPr>
            <p:ph sz="half" idx="2"/>
          </p:nvPr>
        </p:nvPicPr>
        <p:blipFill>
          <a:blip r:embed="rId2"/>
          <a:stretch>
            <a:fillRect/>
          </a:stretch>
        </p:blipFill>
        <p:spPr>
          <a:xfrm>
            <a:off x="6585970" y="1825625"/>
            <a:ext cx="4101314" cy="2729238"/>
          </a:xfrm>
          <a:prstGeom prst="rect">
            <a:avLst/>
          </a:prstGeom>
        </p:spPr>
      </p:pic>
      <p:sp>
        <p:nvSpPr>
          <p:cNvPr id="9" name="Retângulo 8"/>
          <p:cNvSpPr/>
          <p:nvPr/>
        </p:nvSpPr>
        <p:spPr>
          <a:xfrm>
            <a:off x="10004282" y="5592188"/>
            <a:ext cx="1349518" cy="584775"/>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pt-PT" sz="3200" dirty="0" smtClean="0">
                <a:ln w="0"/>
                <a:effectLst>
                  <a:outerShdw blurRad="38100" dist="19050" dir="2700000" algn="tl" rotWithShape="0">
                    <a:schemeClr val="dk1">
                      <a:alpha val="40000"/>
                    </a:schemeClr>
                  </a:outerShdw>
                </a:effectLst>
                <a:hlinkClick r:id="rId3" action="ppaction://hlinksldjump"/>
              </a:rPr>
              <a:t>Cursos</a:t>
            </a:r>
            <a:endParaRPr lang="pt-PT" sz="3200" dirty="0">
              <a:ln w="0"/>
              <a:effectLst>
                <a:outerShdw blurRad="38100" dist="19050" dir="2700000" algn="tl" rotWithShape="0">
                  <a:schemeClr val="dk1">
                    <a:alpha val="40000"/>
                  </a:schemeClr>
                </a:outerShdw>
              </a:effectLst>
            </a:endParaRPr>
          </a:p>
        </p:txBody>
      </p:sp>
      <p:sp>
        <p:nvSpPr>
          <p:cNvPr id="10" name="Marcador de Posição da Data 9"/>
          <p:cNvSpPr>
            <a:spLocks noGrp="1"/>
          </p:cNvSpPr>
          <p:nvPr>
            <p:ph type="dt" sz="half" idx="10"/>
          </p:nvPr>
        </p:nvSpPr>
        <p:spPr/>
        <p:txBody>
          <a:bodyPr/>
          <a:lstStyle/>
          <a:p>
            <a:fld id="{02D9BF94-6828-4D7D-997E-81AE0FBB2269}" type="datetime9">
              <a:rPr lang="pt-PT" smtClean="0"/>
              <a:t>26/02/2018 12:17:59</a:t>
            </a:fld>
            <a:endParaRPr lang="pt-PT"/>
          </a:p>
        </p:txBody>
      </p:sp>
      <p:sp>
        <p:nvSpPr>
          <p:cNvPr id="11" name="Marcador de Posição do Rodapé 10"/>
          <p:cNvSpPr>
            <a:spLocks noGrp="1"/>
          </p:cNvSpPr>
          <p:nvPr>
            <p:ph type="ftr" sz="quarter" idx="11"/>
          </p:nvPr>
        </p:nvSpPr>
        <p:spPr/>
        <p:txBody>
          <a:bodyPr/>
          <a:lstStyle/>
          <a:p>
            <a:r>
              <a:rPr lang="pt-PT" smtClean="0"/>
              <a:t>Cursos do IEFP</a:t>
            </a:r>
            <a:endParaRPr lang="pt-PT"/>
          </a:p>
        </p:txBody>
      </p:sp>
      <p:sp>
        <p:nvSpPr>
          <p:cNvPr id="12" name="Marcador de Posição do Número do Diapositivo 11"/>
          <p:cNvSpPr>
            <a:spLocks noGrp="1"/>
          </p:cNvSpPr>
          <p:nvPr>
            <p:ph type="sldNum" sz="quarter" idx="12"/>
          </p:nvPr>
        </p:nvSpPr>
        <p:spPr/>
        <p:txBody>
          <a:bodyPr/>
          <a:lstStyle/>
          <a:p>
            <a:fld id="{FDD3387B-C59A-49B6-89A7-45846F7E5EC7}" type="slidenum">
              <a:rPr lang="pt-PT" smtClean="0"/>
              <a:t>5</a:t>
            </a:fld>
            <a:endParaRPr lang="pt-PT"/>
          </a:p>
        </p:txBody>
      </p:sp>
    </p:spTree>
    <p:extLst>
      <p:ext uri="{BB962C8B-B14F-4D97-AF65-F5344CB8AC3E}">
        <p14:creationId xmlns:p14="http://schemas.microsoft.com/office/powerpoint/2010/main" val="340176547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Cabeleireiro</a:t>
            </a:r>
            <a:endParaRPr lang="pt-PT" dirty="0"/>
          </a:p>
        </p:txBody>
      </p:sp>
      <p:sp>
        <p:nvSpPr>
          <p:cNvPr id="4" name="Marcador de Posição de Conteúdo 3"/>
          <p:cNvSpPr>
            <a:spLocks noGrp="1"/>
          </p:cNvSpPr>
          <p:nvPr>
            <p:ph sz="half" idx="1"/>
          </p:nvPr>
        </p:nvSpPr>
        <p:spPr>
          <a:xfrm>
            <a:off x="838200" y="1435880"/>
            <a:ext cx="5181600" cy="4351338"/>
          </a:xfrm>
        </p:spPr>
        <p:txBody>
          <a:bodyPr>
            <a:normAutofit/>
          </a:bodyPr>
          <a:lstStyle/>
          <a:p>
            <a:pPr algn="just"/>
            <a:r>
              <a:rPr lang="pt-PT" spc="-150" dirty="0"/>
              <a:t>O curso de Cabeleireiro Unissexo, com uma duração de 1275 h, apresenta uma sólida base teórica sobre a qual irão ser construídas todas as competências técnicas e práticas que o mercado profissional exige. Desta forma o aluno CEN destaca-se pelo conhecimento científico que envolve todos e cada um dos tratamentos de estética que realiza.</a:t>
            </a:r>
          </a:p>
        </p:txBody>
      </p:sp>
      <p:pic>
        <p:nvPicPr>
          <p:cNvPr id="6" name="Marcador de Posição de Conteúdo 5"/>
          <p:cNvPicPr>
            <a:picLocks noGrp="1" noChangeAspect="1"/>
          </p:cNvPicPr>
          <p:nvPr>
            <p:ph sz="half" idx="2"/>
          </p:nvPr>
        </p:nvPicPr>
        <p:blipFill>
          <a:blip r:embed="rId2"/>
          <a:stretch>
            <a:fillRect/>
          </a:stretch>
        </p:blipFill>
        <p:spPr>
          <a:xfrm>
            <a:off x="6172200" y="1435880"/>
            <a:ext cx="5181600" cy="3705745"/>
          </a:xfrm>
          <a:prstGeom prst="rect">
            <a:avLst/>
          </a:prstGeom>
        </p:spPr>
      </p:pic>
      <p:sp>
        <p:nvSpPr>
          <p:cNvPr id="9" name="Retângulo 8"/>
          <p:cNvSpPr/>
          <p:nvPr/>
        </p:nvSpPr>
        <p:spPr>
          <a:xfrm>
            <a:off x="10109214" y="5592188"/>
            <a:ext cx="1349518" cy="584775"/>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pt-PT" sz="3200" dirty="0" smtClean="0">
                <a:ln w="0"/>
                <a:effectLst>
                  <a:outerShdw blurRad="38100" dist="19050" dir="2700000" algn="tl" rotWithShape="0">
                    <a:schemeClr val="dk1">
                      <a:alpha val="40000"/>
                    </a:schemeClr>
                  </a:outerShdw>
                </a:effectLst>
                <a:hlinkClick r:id="rId3" action="ppaction://hlinksldjump"/>
              </a:rPr>
              <a:t>Cursos</a:t>
            </a:r>
            <a:endParaRPr lang="pt-PT" sz="3200" dirty="0">
              <a:ln w="0"/>
              <a:effectLst>
                <a:outerShdw blurRad="38100" dist="19050" dir="2700000" algn="tl" rotWithShape="0">
                  <a:schemeClr val="dk1">
                    <a:alpha val="40000"/>
                  </a:schemeClr>
                </a:outerShdw>
              </a:effectLst>
            </a:endParaRPr>
          </a:p>
        </p:txBody>
      </p:sp>
      <p:sp>
        <p:nvSpPr>
          <p:cNvPr id="10" name="Marcador de Posição da Data 9"/>
          <p:cNvSpPr>
            <a:spLocks noGrp="1"/>
          </p:cNvSpPr>
          <p:nvPr>
            <p:ph type="dt" sz="half" idx="10"/>
          </p:nvPr>
        </p:nvSpPr>
        <p:spPr/>
        <p:txBody>
          <a:bodyPr/>
          <a:lstStyle/>
          <a:p>
            <a:fld id="{CFE7C983-8C9D-4C97-86E7-FB8CCC4F7911}" type="datetime9">
              <a:rPr lang="pt-PT" smtClean="0"/>
              <a:t>26/02/2018 12:17:59</a:t>
            </a:fld>
            <a:endParaRPr lang="pt-PT"/>
          </a:p>
        </p:txBody>
      </p:sp>
      <p:sp>
        <p:nvSpPr>
          <p:cNvPr id="11" name="Marcador de Posição do Rodapé 10"/>
          <p:cNvSpPr>
            <a:spLocks noGrp="1"/>
          </p:cNvSpPr>
          <p:nvPr>
            <p:ph type="ftr" sz="quarter" idx="11"/>
          </p:nvPr>
        </p:nvSpPr>
        <p:spPr/>
        <p:txBody>
          <a:bodyPr/>
          <a:lstStyle/>
          <a:p>
            <a:r>
              <a:rPr lang="pt-PT" smtClean="0"/>
              <a:t>Cursos do IEFP</a:t>
            </a:r>
            <a:endParaRPr lang="pt-PT"/>
          </a:p>
        </p:txBody>
      </p:sp>
      <p:sp>
        <p:nvSpPr>
          <p:cNvPr id="12" name="Marcador de Posição do Número do Diapositivo 11"/>
          <p:cNvSpPr>
            <a:spLocks noGrp="1"/>
          </p:cNvSpPr>
          <p:nvPr>
            <p:ph type="sldNum" sz="quarter" idx="12"/>
          </p:nvPr>
        </p:nvSpPr>
        <p:spPr/>
        <p:txBody>
          <a:bodyPr/>
          <a:lstStyle/>
          <a:p>
            <a:fld id="{FDD3387B-C59A-49B6-89A7-45846F7E5EC7}" type="slidenum">
              <a:rPr lang="pt-PT" smtClean="0"/>
              <a:t>6</a:t>
            </a:fld>
            <a:endParaRPr lang="pt-PT"/>
          </a:p>
        </p:txBody>
      </p:sp>
    </p:spTree>
    <p:extLst>
      <p:ext uri="{BB962C8B-B14F-4D97-AF65-F5344CB8AC3E}">
        <p14:creationId xmlns:p14="http://schemas.microsoft.com/office/powerpoint/2010/main" val="2339024985"/>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3492709" y="749507"/>
            <a:ext cx="5726242" cy="35376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PT" sz="8000" b="1" dirty="0" smtClean="0">
                <a:ln w="22225">
                  <a:solidFill>
                    <a:schemeClr val="accent2"/>
                  </a:solidFill>
                  <a:prstDash val="solid"/>
                </a:ln>
                <a:solidFill>
                  <a:schemeClr val="accent2">
                    <a:lumMod val="40000"/>
                    <a:lumOff val="60000"/>
                  </a:schemeClr>
                </a:solidFill>
              </a:rPr>
              <a:t>fim</a:t>
            </a:r>
            <a:endParaRPr lang="pt-PT" sz="8000" b="1" dirty="0">
              <a:ln w="22225">
                <a:solidFill>
                  <a:schemeClr val="accent2"/>
                </a:solidFill>
                <a:prstDash val="solid"/>
              </a:ln>
              <a:solidFill>
                <a:schemeClr val="accent2">
                  <a:lumMod val="40000"/>
                  <a:lumOff val="60000"/>
                </a:schemeClr>
              </a:solidFill>
            </a:endParaRPr>
          </a:p>
        </p:txBody>
      </p:sp>
      <p:sp>
        <p:nvSpPr>
          <p:cNvPr id="6" name="Seta para baixo 5">
            <a:hlinkClick r:id="rId2" action="ppaction://hlinksldjump"/>
          </p:cNvPr>
          <p:cNvSpPr/>
          <p:nvPr/>
        </p:nvSpPr>
        <p:spPr>
          <a:xfrm rot="14361783">
            <a:off x="2077546" y="2706985"/>
            <a:ext cx="971977" cy="32095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Marcador de Posição da Data 6"/>
          <p:cNvSpPr>
            <a:spLocks noGrp="1"/>
          </p:cNvSpPr>
          <p:nvPr>
            <p:ph type="dt" sz="half" idx="10"/>
          </p:nvPr>
        </p:nvSpPr>
        <p:spPr/>
        <p:txBody>
          <a:bodyPr/>
          <a:lstStyle/>
          <a:p>
            <a:fld id="{085F1AF8-0CCD-4FF8-8B6F-179B46888F94}" type="datetime9">
              <a:rPr lang="pt-PT" smtClean="0"/>
              <a:t>26/02/2018 12:17:59</a:t>
            </a:fld>
            <a:endParaRPr lang="pt-PT"/>
          </a:p>
        </p:txBody>
      </p:sp>
      <p:sp>
        <p:nvSpPr>
          <p:cNvPr id="8" name="Marcador de Posição do Rodapé 7"/>
          <p:cNvSpPr>
            <a:spLocks noGrp="1"/>
          </p:cNvSpPr>
          <p:nvPr>
            <p:ph type="ftr" sz="quarter" idx="11"/>
          </p:nvPr>
        </p:nvSpPr>
        <p:spPr/>
        <p:txBody>
          <a:bodyPr/>
          <a:lstStyle/>
          <a:p>
            <a:r>
              <a:rPr lang="pt-PT" smtClean="0"/>
              <a:t>Cursos do IEFP</a:t>
            </a:r>
            <a:endParaRPr lang="pt-PT"/>
          </a:p>
        </p:txBody>
      </p:sp>
      <p:sp>
        <p:nvSpPr>
          <p:cNvPr id="9" name="Marcador de Posição do Número do Diapositivo 8"/>
          <p:cNvSpPr>
            <a:spLocks noGrp="1"/>
          </p:cNvSpPr>
          <p:nvPr>
            <p:ph type="sldNum" sz="quarter" idx="12"/>
          </p:nvPr>
        </p:nvSpPr>
        <p:spPr/>
        <p:txBody>
          <a:bodyPr/>
          <a:lstStyle/>
          <a:p>
            <a:fld id="{FDD3387B-C59A-49B6-89A7-45846F7E5EC7}" type="slidenum">
              <a:rPr lang="pt-PT" smtClean="0"/>
              <a:t>7</a:t>
            </a:fld>
            <a:endParaRPr lang="pt-PT"/>
          </a:p>
        </p:txBody>
      </p:sp>
    </p:spTree>
    <p:extLst>
      <p:ext uri="{BB962C8B-B14F-4D97-AF65-F5344CB8AC3E}">
        <p14:creationId xmlns:p14="http://schemas.microsoft.com/office/powerpoint/2010/main" val="2377363279"/>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Tema do Office">
  <a:themeElements>
    <a:clrScheme name="Personalizado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C5E0B3"/>
      </a:hlink>
      <a:folHlink>
        <a:srgbClr val="C5E0B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ombra Extrema">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302</Words>
  <Application>Microsoft Office PowerPoint</Application>
  <PresentationFormat>Ecrã Panorâmico</PresentationFormat>
  <Paragraphs>43</Paragraphs>
  <Slides>8</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8</vt:i4>
      </vt:variant>
    </vt:vector>
  </HeadingPairs>
  <TitlesOfParts>
    <vt:vector size="13" baseType="lpstr">
      <vt:lpstr>Arial</vt:lpstr>
      <vt:lpstr>Berlin Sans FB</vt:lpstr>
      <vt:lpstr>Calibri</vt:lpstr>
      <vt:lpstr>Calibri Light</vt:lpstr>
      <vt:lpstr>Tema do Office</vt:lpstr>
      <vt:lpstr>Apresentação do PowerPoint</vt:lpstr>
      <vt:lpstr>Apresentação do PowerPoint</vt:lpstr>
      <vt:lpstr>Cursos</vt:lpstr>
      <vt:lpstr>Técnicos de Informática </vt:lpstr>
      <vt:lpstr>Operadores de Informática</vt:lpstr>
      <vt:lpstr>ECONOMIA</vt:lpstr>
      <vt:lpstr>Cabeleireiro</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formandos</dc:creator>
  <cp:lastModifiedBy>formandos</cp:lastModifiedBy>
  <cp:revision>28</cp:revision>
  <dcterms:created xsi:type="dcterms:W3CDTF">2018-02-26T09:32:46Z</dcterms:created>
  <dcterms:modified xsi:type="dcterms:W3CDTF">2018-02-26T12:46:40Z</dcterms:modified>
</cp:coreProperties>
</file>