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  <p:embeddedFont>
      <p:font typeface="Fira Sans Extra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DBAB74-E68A-41D2-9DBA-D93BD3C10330}">
  <a:tblStyle styleId="{36DBAB74-E68A-41D2-9DBA-D93BD3C10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1c85b31ecc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1c85b31ecc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1c85b31ecc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1c85b31ecc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2dbda874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2dbda874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1c85b31ecc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1c85b31ecc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2dbda874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2dbda874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Atualizar tabela e escrever effect of soft constraints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c85b31ecc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1c85b31ecc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5ea15e35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c5ea15e35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c85b31e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c85b31e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c85b31e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c85b31e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c85b31ec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c85b31ec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c85b31ec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1c85b31ec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c85b31ec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c85b31ec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1c85b31ecc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1c85b31ecc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c85b31ecc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1c85b31ecc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8233" y="1163713"/>
            <a:ext cx="38376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8233" y="3689688"/>
            <a:ext cx="35517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Fira Sans Extra Condensed"/>
              <a:buNone/>
              <a:def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718225" y="1163721"/>
            <a:ext cx="38376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Scheduling</a:t>
            </a:r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18225" y="2822425"/>
            <a:ext cx="35517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the Computer Science and Optimisation department of Monfort College</a:t>
            </a:r>
            <a:endParaRPr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4741393" y="887662"/>
            <a:ext cx="3879034" cy="3179509"/>
            <a:chOff x="4741393" y="887662"/>
            <a:chExt cx="3879034" cy="3179509"/>
          </a:xfrm>
        </p:grpSpPr>
        <p:sp>
          <p:nvSpPr>
            <p:cNvPr id="55" name="Google Shape;55;p13"/>
            <p:cNvSpPr/>
            <p:nvPr/>
          </p:nvSpPr>
          <p:spPr>
            <a:xfrm>
              <a:off x="6654772" y="1411277"/>
              <a:ext cx="735486" cy="1243831"/>
            </a:xfrm>
            <a:custGeom>
              <a:rect b="b" l="l" r="r" t="t"/>
              <a:pathLst>
                <a:path extrusionOk="0" h="16220" w="9591">
                  <a:moveTo>
                    <a:pt x="9590" y="0"/>
                  </a:moveTo>
                  <a:lnTo>
                    <a:pt x="5780" y="3173"/>
                  </a:lnTo>
                  <a:lnTo>
                    <a:pt x="0" y="14590"/>
                  </a:lnTo>
                  <a:lnTo>
                    <a:pt x="3612" y="16219"/>
                  </a:lnTo>
                  <a:lnTo>
                    <a:pt x="9236" y="5015"/>
                  </a:lnTo>
                  <a:lnTo>
                    <a:pt x="9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98700" y="1411277"/>
              <a:ext cx="291556" cy="385189"/>
            </a:xfrm>
            <a:custGeom>
              <a:rect b="b" l="l" r="r" t="t"/>
              <a:pathLst>
                <a:path extrusionOk="0" h="5023" w="3802">
                  <a:moveTo>
                    <a:pt x="3801" y="0"/>
                  </a:moveTo>
                  <a:lnTo>
                    <a:pt x="33" y="3145"/>
                  </a:lnTo>
                  <a:cubicBezTo>
                    <a:pt x="0" y="3759"/>
                    <a:pt x="502" y="4220"/>
                    <a:pt x="1052" y="4220"/>
                  </a:cubicBezTo>
                  <a:cubicBezTo>
                    <a:pt x="1213" y="4220"/>
                    <a:pt x="1378" y="4180"/>
                    <a:pt x="1535" y="4094"/>
                  </a:cubicBezTo>
                  <a:lnTo>
                    <a:pt x="1535" y="4094"/>
                  </a:lnTo>
                  <a:cubicBezTo>
                    <a:pt x="1516" y="4650"/>
                    <a:pt x="1968" y="5018"/>
                    <a:pt x="2435" y="5018"/>
                  </a:cubicBezTo>
                  <a:cubicBezTo>
                    <a:pt x="2670" y="5018"/>
                    <a:pt x="2908" y="4926"/>
                    <a:pt x="3093" y="4717"/>
                  </a:cubicBezTo>
                  <a:lnTo>
                    <a:pt x="3093" y="4717"/>
                  </a:lnTo>
                  <a:cubicBezTo>
                    <a:pt x="3080" y="4892"/>
                    <a:pt x="3221" y="5022"/>
                    <a:pt x="3381" y="5022"/>
                  </a:cubicBezTo>
                  <a:cubicBezTo>
                    <a:pt x="3403" y="5022"/>
                    <a:pt x="3425" y="5020"/>
                    <a:pt x="3447" y="5015"/>
                  </a:cubicBezTo>
                  <a:lnTo>
                    <a:pt x="3801" y="0"/>
                  </a:lnTo>
                  <a:close/>
                </a:path>
              </a:pathLst>
            </a:custGeom>
            <a:solidFill>
              <a:srgbClr val="000000">
                <a:alpha val="4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272851" y="1411277"/>
              <a:ext cx="117405" cy="159121"/>
            </a:xfrm>
            <a:custGeom>
              <a:rect b="b" l="l" r="r" t="t"/>
              <a:pathLst>
                <a:path extrusionOk="0" h="2075" w="1531">
                  <a:moveTo>
                    <a:pt x="1530" y="0"/>
                  </a:moveTo>
                  <a:lnTo>
                    <a:pt x="0" y="1275"/>
                  </a:lnTo>
                  <a:cubicBezTo>
                    <a:pt x="0" y="1275"/>
                    <a:pt x="48" y="2075"/>
                    <a:pt x="1074" y="2075"/>
                  </a:cubicBezTo>
                  <a:cubicBezTo>
                    <a:pt x="1166" y="2075"/>
                    <a:pt x="1266" y="2068"/>
                    <a:pt x="1374" y="2054"/>
                  </a:cubicBezTo>
                  <a:lnTo>
                    <a:pt x="1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654772" y="1652374"/>
              <a:ext cx="561641" cy="933180"/>
            </a:xfrm>
            <a:custGeom>
              <a:rect b="b" l="l" r="r" t="t"/>
              <a:pathLst>
                <a:path extrusionOk="0" h="12169" w="7324">
                  <a:moveTo>
                    <a:pt x="5808" y="1"/>
                  </a:moveTo>
                  <a:lnTo>
                    <a:pt x="5780" y="29"/>
                  </a:lnTo>
                  <a:lnTo>
                    <a:pt x="0" y="11446"/>
                  </a:lnTo>
                  <a:lnTo>
                    <a:pt x="1757" y="12169"/>
                  </a:lnTo>
                  <a:lnTo>
                    <a:pt x="7324" y="950"/>
                  </a:lnTo>
                  <a:lnTo>
                    <a:pt x="7324" y="950"/>
                  </a:lnTo>
                  <a:cubicBezTo>
                    <a:pt x="7172" y="1035"/>
                    <a:pt x="7003" y="1078"/>
                    <a:pt x="6832" y="1078"/>
                  </a:cubicBezTo>
                  <a:cubicBezTo>
                    <a:pt x="6635" y="1078"/>
                    <a:pt x="6436" y="1021"/>
                    <a:pt x="6261" y="907"/>
                  </a:cubicBezTo>
                  <a:cubicBezTo>
                    <a:pt x="6106" y="780"/>
                    <a:pt x="5964" y="624"/>
                    <a:pt x="5893" y="440"/>
                  </a:cubicBezTo>
                  <a:cubicBezTo>
                    <a:pt x="5836" y="298"/>
                    <a:pt x="5808" y="157"/>
                    <a:pt x="5808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895946" y="1772999"/>
              <a:ext cx="467088" cy="882108"/>
            </a:xfrm>
            <a:custGeom>
              <a:rect b="b" l="l" r="r" t="t"/>
              <a:pathLst>
                <a:path extrusionOk="0" h="11503" w="6091">
                  <a:moveTo>
                    <a:pt x="5723" y="0"/>
                  </a:moveTo>
                  <a:lnTo>
                    <a:pt x="0" y="11304"/>
                  </a:lnTo>
                  <a:lnTo>
                    <a:pt x="467" y="11502"/>
                  </a:lnTo>
                  <a:lnTo>
                    <a:pt x="6091" y="312"/>
                  </a:lnTo>
                  <a:lnTo>
                    <a:pt x="6091" y="312"/>
                  </a:lnTo>
                  <a:cubicBezTo>
                    <a:pt x="6073" y="315"/>
                    <a:pt x="6055" y="317"/>
                    <a:pt x="6038" y="317"/>
                  </a:cubicBezTo>
                  <a:cubicBezTo>
                    <a:pt x="5901" y="317"/>
                    <a:pt x="5774" y="223"/>
                    <a:pt x="5737" y="85"/>
                  </a:cubicBezTo>
                  <a:cubicBezTo>
                    <a:pt x="5723" y="57"/>
                    <a:pt x="5723" y="28"/>
                    <a:pt x="5723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170707" y="1585045"/>
              <a:ext cx="113034" cy="90565"/>
            </a:xfrm>
            <a:custGeom>
              <a:rect b="b" l="l" r="r" t="t"/>
              <a:pathLst>
                <a:path extrusionOk="0" h="1181" w="1474">
                  <a:moveTo>
                    <a:pt x="582" y="737"/>
                  </a:moveTo>
                  <a:cubicBezTo>
                    <a:pt x="567" y="751"/>
                    <a:pt x="553" y="766"/>
                    <a:pt x="553" y="780"/>
                  </a:cubicBezTo>
                  <a:cubicBezTo>
                    <a:pt x="553" y="783"/>
                    <a:pt x="553" y="786"/>
                    <a:pt x="554" y="789"/>
                  </a:cubicBezTo>
                  <a:lnTo>
                    <a:pt x="554" y="789"/>
                  </a:lnTo>
                  <a:cubicBezTo>
                    <a:pt x="556" y="774"/>
                    <a:pt x="569" y="750"/>
                    <a:pt x="582" y="737"/>
                  </a:cubicBezTo>
                  <a:close/>
                  <a:moveTo>
                    <a:pt x="554" y="789"/>
                  </a:moveTo>
                  <a:lnTo>
                    <a:pt x="554" y="789"/>
                  </a:lnTo>
                  <a:cubicBezTo>
                    <a:pt x="553" y="791"/>
                    <a:pt x="553" y="792"/>
                    <a:pt x="553" y="794"/>
                  </a:cubicBezTo>
                  <a:cubicBezTo>
                    <a:pt x="553" y="851"/>
                    <a:pt x="596" y="893"/>
                    <a:pt x="652" y="893"/>
                  </a:cubicBezTo>
                  <a:cubicBezTo>
                    <a:pt x="599" y="893"/>
                    <a:pt x="558" y="843"/>
                    <a:pt x="554" y="789"/>
                  </a:cubicBezTo>
                  <a:close/>
                  <a:moveTo>
                    <a:pt x="837" y="865"/>
                  </a:moveTo>
                  <a:lnTo>
                    <a:pt x="837" y="865"/>
                  </a:lnTo>
                  <a:cubicBezTo>
                    <a:pt x="776" y="886"/>
                    <a:pt x="714" y="893"/>
                    <a:pt x="652" y="893"/>
                  </a:cubicBezTo>
                  <a:cubicBezTo>
                    <a:pt x="667" y="896"/>
                    <a:pt x="682" y="897"/>
                    <a:pt x="697" y="897"/>
                  </a:cubicBezTo>
                  <a:cubicBezTo>
                    <a:pt x="746" y="897"/>
                    <a:pt x="793" y="884"/>
                    <a:pt x="837" y="865"/>
                  </a:cubicBezTo>
                  <a:close/>
                  <a:moveTo>
                    <a:pt x="780" y="1"/>
                  </a:moveTo>
                  <a:cubicBezTo>
                    <a:pt x="582" y="1"/>
                    <a:pt x="383" y="29"/>
                    <a:pt x="199" y="100"/>
                  </a:cubicBezTo>
                  <a:cubicBezTo>
                    <a:pt x="128" y="128"/>
                    <a:pt x="57" y="156"/>
                    <a:pt x="1" y="199"/>
                  </a:cubicBezTo>
                  <a:lnTo>
                    <a:pt x="57" y="171"/>
                  </a:lnTo>
                  <a:cubicBezTo>
                    <a:pt x="86" y="156"/>
                    <a:pt x="128" y="142"/>
                    <a:pt x="199" y="114"/>
                  </a:cubicBezTo>
                  <a:cubicBezTo>
                    <a:pt x="353" y="55"/>
                    <a:pt x="516" y="25"/>
                    <a:pt x="681" y="25"/>
                  </a:cubicBezTo>
                  <a:cubicBezTo>
                    <a:pt x="714" y="25"/>
                    <a:pt x="747" y="27"/>
                    <a:pt x="780" y="29"/>
                  </a:cubicBezTo>
                  <a:cubicBezTo>
                    <a:pt x="922" y="29"/>
                    <a:pt x="1063" y="57"/>
                    <a:pt x="1191" y="100"/>
                  </a:cubicBezTo>
                  <a:cubicBezTo>
                    <a:pt x="1247" y="128"/>
                    <a:pt x="1318" y="171"/>
                    <a:pt x="1361" y="227"/>
                  </a:cubicBezTo>
                  <a:cubicBezTo>
                    <a:pt x="1417" y="284"/>
                    <a:pt x="1431" y="369"/>
                    <a:pt x="1417" y="440"/>
                  </a:cubicBezTo>
                  <a:cubicBezTo>
                    <a:pt x="1318" y="794"/>
                    <a:pt x="1035" y="1063"/>
                    <a:pt x="681" y="1148"/>
                  </a:cubicBezTo>
                  <a:cubicBezTo>
                    <a:pt x="624" y="1161"/>
                    <a:pt x="567" y="1168"/>
                    <a:pt x="510" y="1168"/>
                  </a:cubicBezTo>
                  <a:cubicBezTo>
                    <a:pt x="384" y="1168"/>
                    <a:pt x="260" y="1136"/>
                    <a:pt x="142" y="1077"/>
                  </a:cubicBezTo>
                  <a:cubicBezTo>
                    <a:pt x="72" y="1021"/>
                    <a:pt x="43" y="936"/>
                    <a:pt x="43" y="851"/>
                  </a:cubicBezTo>
                  <a:cubicBezTo>
                    <a:pt x="57" y="780"/>
                    <a:pt x="100" y="695"/>
                    <a:pt x="171" y="652"/>
                  </a:cubicBezTo>
                  <a:cubicBezTo>
                    <a:pt x="298" y="567"/>
                    <a:pt x="454" y="511"/>
                    <a:pt x="610" y="482"/>
                  </a:cubicBezTo>
                  <a:cubicBezTo>
                    <a:pt x="681" y="468"/>
                    <a:pt x="752" y="468"/>
                    <a:pt x="822" y="468"/>
                  </a:cubicBezTo>
                  <a:cubicBezTo>
                    <a:pt x="879" y="468"/>
                    <a:pt x="950" y="496"/>
                    <a:pt x="978" y="553"/>
                  </a:cubicBezTo>
                  <a:cubicBezTo>
                    <a:pt x="1006" y="596"/>
                    <a:pt x="1021" y="666"/>
                    <a:pt x="992" y="723"/>
                  </a:cubicBezTo>
                  <a:cubicBezTo>
                    <a:pt x="978" y="766"/>
                    <a:pt x="936" y="808"/>
                    <a:pt x="893" y="836"/>
                  </a:cubicBezTo>
                  <a:cubicBezTo>
                    <a:pt x="875" y="847"/>
                    <a:pt x="857" y="857"/>
                    <a:pt x="837" y="865"/>
                  </a:cubicBezTo>
                  <a:lnTo>
                    <a:pt x="837" y="865"/>
                  </a:lnTo>
                  <a:cubicBezTo>
                    <a:pt x="861" y="858"/>
                    <a:pt x="884" y="848"/>
                    <a:pt x="907" y="836"/>
                  </a:cubicBezTo>
                  <a:cubicBezTo>
                    <a:pt x="950" y="808"/>
                    <a:pt x="992" y="766"/>
                    <a:pt x="1006" y="709"/>
                  </a:cubicBezTo>
                  <a:cubicBezTo>
                    <a:pt x="1035" y="652"/>
                    <a:pt x="1035" y="581"/>
                    <a:pt x="1006" y="525"/>
                  </a:cubicBezTo>
                  <a:cubicBezTo>
                    <a:pt x="950" y="482"/>
                    <a:pt x="893" y="440"/>
                    <a:pt x="822" y="440"/>
                  </a:cubicBezTo>
                  <a:cubicBezTo>
                    <a:pt x="802" y="436"/>
                    <a:pt x="781" y="434"/>
                    <a:pt x="760" y="434"/>
                  </a:cubicBezTo>
                  <a:cubicBezTo>
                    <a:pt x="710" y="434"/>
                    <a:pt x="660" y="444"/>
                    <a:pt x="610" y="454"/>
                  </a:cubicBezTo>
                  <a:cubicBezTo>
                    <a:pt x="440" y="468"/>
                    <a:pt x="298" y="539"/>
                    <a:pt x="157" y="624"/>
                  </a:cubicBezTo>
                  <a:cubicBezTo>
                    <a:pt x="86" y="681"/>
                    <a:pt x="29" y="751"/>
                    <a:pt x="15" y="836"/>
                  </a:cubicBezTo>
                  <a:cubicBezTo>
                    <a:pt x="15" y="936"/>
                    <a:pt x="57" y="1021"/>
                    <a:pt x="128" y="1077"/>
                  </a:cubicBezTo>
                  <a:cubicBezTo>
                    <a:pt x="213" y="1134"/>
                    <a:pt x="298" y="1176"/>
                    <a:pt x="397" y="1176"/>
                  </a:cubicBezTo>
                  <a:cubicBezTo>
                    <a:pt x="427" y="1179"/>
                    <a:pt x="456" y="1180"/>
                    <a:pt x="485" y="1180"/>
                  </a:cubicBezTo>
                  <a:cubicBezTo>
                    <a:pt x="932" y="1180"/>
                    <a:pt x="1327" y="879"/>
                    <a:pt x="1460" y="454"/>
                  </a:cubicBezTo>
                  <a:cubicBezTo>
                    <a:pt x="1474" y="369"/>
                    <a:pt x="1446" y="270"/>
                    <a:pt x="1389" y="213"/>
                  </a:cubicBezTo>
                  <a:cubicBezTo>
                    <a:pt x="1332" y="156"/>
                    <a:pt x="1276" y="114"/>
                    <a:pt x="1191" y="86"/>
                  </a:cubicBezTo>
                  <a:cubicBezTo>
                    <a:pt x="1063" y="29"/>
                    <a:pt x="922" y="15"/>
                    <a:pt x="780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109896" y="1635043"/>
              <a:ext cx="260806" cy="73081"/>
            </a:xfrm>
            <a:custGeom>
              <a:rect b="b" l="l" r="r" t="t"/>
              <a:pathLst>
                <a:path extrusionOk="0" h="953" w="3401">
                  <a:moveTo>
                    <a:pt x="1" y="114"/>
                  </a:moveTo>
                  <a:cubicBezTo>
                    <a:pt x="1" y="118"/>
                    <a:pt x="2" y="123"/>
                    <a:pt x="4" y="127"/>
                  </a:cubicBezTo>
                  <a:lnTo>
                    <a:pt x="4" y="127"/>
                  </a:lnTo>
                  <a:cubicBezTo>
                    <a:pt x="3" y="123"/>
                    <a:pt x="2" y="118"/>
                    <a:pt x="1" y="114"/>
                  </a:cubicBezTo>
                  <a:close/>
                  <a:moveTo>
                    <a:pt x="3244" y="0"/>
                  </a:moveTo>
                  <a:cubicBezTo>
                    <a:pt x="3103" y="0"/>
                    <a:pt x="2961" y="29"/>
                    <a:pt x="2834" y="99"/>
                  </a:cubicBezTo>
                  <a:cubicBezTo>
                    <a:pt x="2635" y="199"/>
                    <a:pt x="2451" y="312"/>
                    <a:pt x="2295" y="453"/>
                  </a:cubicBezTo>
                  <a:cubicBezTo>
                    <a:pt x="2097" y="623"/>
                    <a:pt x="1884" y="751"/>
                    <a:pt x="1644" y="850"/>
                  </a:cubicBezTo>
                  <a:cubicBezTo>
                    <a:pt x="1507" y="898"/>
                    <a:pt x="1361" y="924"/>
                    <a:pt x="1214" y="924"/>
                  </a:cubicBezTo>
                  <a:cubicBezTo>
                    <a:pt x="1102" y="924"/>
                    <a:pt x="989" y="909"/>
                    <a:pt x="879" y="878"/>
                  </a:cubicBezTo>
                  <a:cubicBezTo>
                    <a:pt x="680" y="836"/>
                    <a:pt x="496" y="737"/>
                    <a:pt x="341" y="595"/>
                  </a:cubicBezTo>
                  <a:cubicBezTo>
                    <a:pt x="227" y="496"/>
                    <a:pt x="142" y="383"/>
                    <a:pt x="71" y="255"/>
                  </a:cubicBezTo>
                  <a:cubicBezTo>
                    <a:pt x="43" y="227"/>
                    <a:pt x="29" y="184"/>
                    <a:pt x="15" y="156"/>
                  </a:cubicBezTo>
                  <a:cubicBezTo>
                    <a:pt x="15" y="146"/>
                    <a:pt x="8" y="137"/>
                    <a:pt x="4" y="127"/>
                  </a:cubicBezTo>
                  <a:lnTo>
                    <a:pt x="4" y="127"/>
                  </a:lnTo>
                  <a:cubicBezTo>
                    <a:pt x="17" y="177"/>
                    <a:pt x="31" y="217"/>
                    <a:pt x="57" y="269"/>
                  </a:cubicBezTo>
                  <a:cubicBezTo>
                    <a:pt x="128" y="397"/>
                    <a:pt x="213" y="510"/>
                    <a:pt x="326" y="609"/>
                  </a:cubicBezTo>
                  <a:cubicBezTo>
                    <a:pt x="482" y="751"/>
                    <a:pt x="666" y="850"/>
                    <a:pt x="879" y="907"/>
                  </a:cubicBezTo>
                  <a:cubicBezTo>
                    <a:pt x="989" y="937"/>
                    <a:pt x="1102" y="952"/>
                    <a:pt x="1215" y="952"/>
                  </a:cubicBezTo>
                  <a:cubicBezTo>
                    <a:pt x="1364" y="952"/>
                    <a:pt x="1513" y="927"/>
                    <a:pt x="1658" y="878"/>
                  </a:cubicBezTo>
                  <a:cubicBezTo>
                    <a:pt x="1884" y="779"/>
                    <a:pt x="2111" y="652"/>
                    <a:pt x="2309" y="482"/>
                  </a:cubicBezTo>
                  <a:cubicBezTo>
                    <a:pt x="2465" y="354"/>
                    <a:pt x="2649" y="227"/>
                    <a:pt x="2834" y="128"/>
                  </a:cubicBezTo>
                  <a:cubicBezTo>
                    <a:pt x="2961" y="71"/>
                    <a:pt x="3103" y="29"/>
                    <a:pt x="3244" y="29"/>
                  </a:cubicBezTo>
                  <a:lnTo>
                    <a:pt x="3400" y="29"/>
                  </a:lnTo>
                  <a:cubicBezTo>
                    <a:pt x="3343" y="0"/>
                    <a:pt x="3301" y="0"/>
                    <a:pt x="3244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221779" y="1712802"/>
              <a:ext cx="146698" cy="39646"/>
            </a:xfrm>
            <a:custGeom>
              <a:rect b="b" l="l" r="r" t="t"/>
              <a:pathLst>
                <a:path extrusionOk="0" h="517" w="1913">
                  <a:moveTo>
                    <a:pt x="1904" y="137"/>
                  </a:moveTo>
                  <a:lnTo>
                    <a:pt x="1904" y="137"/>
                  </a:lnTo>
                  <a:cubicBezTo>
                    <a:pt x="1907" y="141"/>
                    <a:pt x="1910" y="145"/>
                    <a:pt x="1913" y="148"/>
                  </a:cubicBezTo>
                  <a:cubicBezTo>
                    <a:pt x="1910" y="144"/>
                    <a:pt x="1907" y="141"/>
                    <a:pt x="1904" y="137"/>
                  </a:cubicBezTo>
                  <a:close/>
                  <a:moveTo>
                    <a:pt x="1561" y="0"/>
                  </a:moveTo>
                  <a:cubicBezTo>
                    <a:pt x="1485" y="0"/>
                    <a:pt x="1412" y="10"/>
                    <a:pt x="1332" y="20"/>
                  </a:cubicBezTo>
                  <a:cubicBezTo>
                    <a:pt x="1205" y="49"/>
                    <a:pt x="1077" y="63"/>
                    <a:pt x="950" y="105"/>
                  </a:cubicBezTo>
                  <a:cubicBezTo>
                    <a:pt x="709" y="162"/>
                    <a:pt x="482" y="261"/>
                    <a:pt x="270" y="360"/>
                  </a:cubicBezTo>
                  <a:cubicBezTo>
                    <a:pt x="185" y="403"/>
                    <a:pt x="114" y="445"/>
                    <a:pt x="71" y="474"/>
                  </a:cubicBezTo>
                  <a:lnTo>
                    <a:pt x="270" y="374"/>
                  </a:lnTo>
                  <a:cubicBezTo>
                    <a:pt x="496" y="275"/>
                    <a:pt x="723" y="190"/>
                    <a:pt x="950" y="134"/>
                  </a:cubicBezTo>
                  <a:cubicBezTo>
                    <a:pt x="1176" y="63"/>
                    <a:pt x="1417" y="20"/>
                    <a:pt x="1658" y="20"/>
                  </a:cubicBezTo>
                  <a:cubicBezTo>
                    <a:pt x="1752" y="34"/>
                    <a:pt x="1846" y="73"/>
                    <a:pt x="1904" y="137"/>
                  </a:cubicBezTo>
                  <a:lnTo>
                    <a:pt x="1904" y="137"/>
                  </a:lnTo>
                  <a:cubicBezTo>
                    <a:pt x="1893" y="122"/>
                    <a:pt x="1882" y="102"/>
                    <a:pt x="1870" y="91"/>
                  </a:cubicBezTo>
                  <a:cubicBezTo>
                    <a:pt x="1799" y="49"/>
                    <a:pt x="1729" y="20"/>
                    <a:pt x="1658" y="6"/>
                  </a:cubicBezTo>
                  <a:cubicBezTo>
                    <a:pt x="1625" y="2"/>
                    <a:pt x="1593" y="0"/>
                    <a:pt x="1561" y="0"/>
                  </a:cubicBezTo>
                  <a:close/>
                  <a:moveTo>
                    <a:pt x="71" y="474"/>
                  </a:moveTo>
                  <a:lnTo>
                    <a:pt x="71" y="474"/>
                  </a:lnTo>
                  <a:cubicBezTo>
                    <a:pt x="43" y="488"/>
                    <a:pt x="29" y="502"/>
                    <a:pt x="1" y="516"/>
                  </a:cubicBezTo>
                  <a:cubicBezTo>
                    <a:pt x="29" y="502"/>
                    <a:pt x="57" y="502"/>
                    <a:pt x="71" y="474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47851" y="1765101"/>
              <a:ext cx="72851" cy="21012"/>
            </a:xfrm>
            <a:custGeom>
              <a:rect b="b" l="l" r="r" t="t"/>
              <a:pathLst>
                <a:path extrusionOk="0" h="274" w="950">
                  <a:moveTo>
                    <a:pt x="545" y="1"/>
                  </a:moveTo>
                  <a:cubicBezTo>
                    <a:pt x="524" y="1"/>
                    <a:pt x="503" y="2"/>
                    <a:pt x="482" y="4"/>
                  </a:cubicBezTo>
                  <a:cubicBezTo>
                    <a:pt x="355" y="32"/>
                    <a:pt x="227" y="89"/>
                    <a:pt x="128" y="174"/>
                  </a:cubicBezTo>
                  <a:cubicBezTo>
                    <a:pt x="85" y="202"/>
                    <a:pt x="43" y="231"/>
                    <a:pt x="0" y="273"/>
                  </a:cubicBezTo>
                  <a:cubicBezTo>
                    <a:pt x="43" y="245"/>
                    <a:pt x="100" y="216"/>
                    <a:pt x="142" y="188"/>
                  </a:cubicBezTo>
                  <a:cubicBezTo>
                    <a:pt x="241" y="117"/>
                    <a:pt x="369" y="61"/>
                    <a:pt x="496" y="32"/>
                  </a:cubicBezTo>
                  <a:cubicBezTo>
                    <a:pt x="518" y="30"/>
                    <a:pt x="539" y="29"/>
                    <a:pt x="560" y="29"/>
                  </a:cubicBezTo>
                  <a:cubicBezTo>
                    <a:pt x="665" y="29"/>
                    <a:pt x="768" y="58"/>
                    <a:pt x="850" y="117"/>
                  </a:cubicBezTo>
                  <a:cubicBezTo>
                    <a:pt x="893" y="160"/>
                    <a:pt x="921" y="188"/>
                    <a:pt x="950" y="245"/>
                  </a:cubicBezTo>
                  <a:cubicBezTo>
                    <a:pt x="950" y="245"/>
                    <a:pt x="950" y="216"/>
                    <a:pt x="935" y="202"/>
                  </a:cubicBezTo>
                  <a:cubicBezTo>
                    <a:pt x="921" y="160"/>
                    <a:pt x="893" y="131"/>
                    <a:pt x="865" y="103"/>
                  </a:cubicBezTo>
                  <a:cubicBezTo>
                    <a:pt x="770" y="32"/>
                    <a:pt x="655" y="1"/>
                    <a:pt x="545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230444" y="1569478"/>
              <a:ext cx="147849" cy="23312"/>
            </a:xfrm>
            <a:custGeom>
              <a:rect b="b" l="l" r="r" t="t"/>
              <a:pathLst>
                <a:path extrusionOk="0" h="304" w="1928">
                  <a:moveTo>
                    <a:pt x="1927" y="204"/>
                  </a:moveTo>
                  <a:cubicBezTo>
                    <a:pt x="1898" y="213"/>
                    <a:pt x="1876" y="223"/>
                    <a:pt x="1860" y="237"/>
                  </a:cubicBezTo>
                  <a:lnTo>
                    <a:pt x="1860" y="237"/>
                  </a:lnTo>
                  <a:lnTo>
                    <a:pt x="1899" y="218"/>
                  </a:lnTo>
                  <a:lnTo>
                    <a:pt x="1927" y="204"/>
                  </a:lnTo>
                  <a:close/>
                  <a:moveTo>
                    <a:pt x="211" y="0"/>
                  </a:moveTo>
                  <a:cubicBezTo>
                    <a:pt x="142" y="0"/>
                    <a:pt x="72" y="2"/>
                    <a:pt x="1" y="5"/>
                  </a:cubicBezTo>
                  <a:cubicBezTo>
                    <a:pt x="270" y="5"/>
                    <a:pt x="553" y="19"/>
                    <a:pt x="822" y="62"/>
                  </a:cubicBezTo>
                  <a:cubicBezTo>
                    <a:pt x="964" y="76"/>
                    <a:pt x="1106" y="119"/>
                    <a:pt x="1247" y="161"/>
                  </a:cubicBezTo>
                  <a:cubicBezTo>
                    <a:pt x="1389" y="204"/>
                    <a:pt x="1502" y="260"/>
                    <a:pt x="1602" y="289"/>
                  </a:cubicBezTo>
                  <a:cubicBezTo>
                    <a:pt x="1502" y="260"/>
                    <a:pt x="1389" y="204"/>
                    <a:pt x="1262" y="161"/>
                  </a:cubicBezTo>
                  <a:cubicBezTo>
                    <a:pt x="1120" y="104"/>
                    <a:pt x="964" y="76"/>
                    <a:pt x="822" y="48"/>
                  </a:cubicBezTo>
                  <a:cubicBezTo>
                    <a:pt x="621" y="16"/>
                    <a:pt x="419" y="0"/>
                    <a:pt x="211" y="0"/>
                  </a:cubicBezTo>
                  <a:close/>
                  <a:moveTo>
                    <a:pt x="1860" y="237"/>
                  </a:moveTo>
                  <a:lnTo>
                    <a:pt x="1842" y="246"/>
                  </a:lnTo>
                  <a:cubicBezTo>
                    <a:pt x="1814" y="274"/>
                    <a:pt x="1786" y="289"/>
                    <a:pt x="1743" y="289"/>
                  </a:cubicBezTo>
                  <a:cubicBezTo>
                    <a:pt x="1722" y="296"/>
                    <a:pt x="1697" y="299"/>
                    <a:pt x="1672" y="299"/>
                  </a:cubicBezTo>
                  <a:cubicBezTo>
                    <a:pt x="1648" y="299"/>
                    <a:pt x="1623" y="296"/>
                    <a:pt x="1602" y="289"/>
                  </a:cubicBezTo>
                  <a:lnTo>
                    <a:pt x="1602" y="289"/>
                  </a:lnTo>
                  <a:cubicBezTo>
                    <a:pt x="1632" y="299"/>
                    <a:pt x="1662" y="303"/>
                    <a:pt x="1691" y="303"/>
                  </a:cubicBezTo>
                  <a:cubicBezTo>
                    <a:pt x="1745" y="303"/>
                    <a:pt x="1797" y="288"/>
                    <a:pt x="1842" y="260"/>
                  </a:cubicBezTo>
                  <a:cubicBezTo>
                    <a:pt x="1847" y="251"/>
                    <a:pt x="1853" y="244"/>
                    <a:pt x="1860" y="237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741393" y="4062723"/>
              <a:ext cx="3879034" cy="4448"/>
            </a:xfrm>
            <a:custGeom>
              <a:rect b="b" l="l" r="r" t="t"/>
              <a:pathLst>
                <a:path extrusionOk="0" h="58" w="50584">
                  <a:moveTo>
                    <a:pt x="25285" y="1"/>
                  </a:moveTo>
                  <a:cubicBezTo>
                    <a:pt x="11318" y="1"/>
                    <a:pt x="0" y="15"/>
                    <a:pt x="0" y="29"/>
                  </a:cubicBezTo>
                  <a:cubicBezTo>
                    <a:pt x="0" y="43"/>
                    <a:pt x="11332" y="57"/>
                    <a:pt x="25285" y="57"/>
                  </a:cubicBezTo>
                  <a:cubicBezTo>
                    <a:pt x="39251" y="57"/>
                    <a:pt x="50583" y="43"/>
                    <a:pt x="50583" y="29"/>
                  </a:cubicBezTo>
                  <a:cubicBezTo>
                    <a:pt x="50583" y="15"/>
                    <a:pt x="39266" y="1"/>
                    <a:pt x="25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771214" y="1036430"/>
              <a:ext cx="2347481" cy="2788497"/>
            </a:xfrm>
            <a:custGeom>
              <a:rect b="b" l="l" r="r" t="t"/>
              <a:pathLst>
                <a:path extrusionOk="0" h="36363" w="30612">
                  <a:moveTo>
                    <a:pt x="24152" y="1"/>
                  </a:moveTo>
                  <a:lnTo>
                    <a:pt x="1800" y="1332"/>
                  </a:lnTo>
                  <a:lnTo>
                    <a:pt x="1" y="3967"/>
                  </a:lnTo>
                  <a:lnTo>
                    <a:pt x="5652" y="36362"/>
                  </a:lnTo>
                  <a:lnTo>
                    <a:pt x="29506" y="32609"/>
                  </a:lnTo>
                  <a:lnTo>
                    <a:pt x="30611" y="29946"/>
                  </a:lnTo>
                  <a:lnTo>
                    <a:pt x="2415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71214" y="1141795"/>
              <a:ext cx="563865" cy="2683131"/>
            </a:xfrm>
            <a:custGeom>
              <a:rect b="b" l="l" r="r" t="t"/>
              <a:pathLst>
                <a:path extrusionOk="0" h="34989" w="7353">
                  <a:moveTo>
                    <a:pt x="1700" y="1"/>
                  </a:moveTo>
                  <a:lnTo>
                    <a:pt x="1" y="2593"/>
                  </a:lnTo>
                  <a:lnTo>
                    <a:pt x="5652" y="34988"/>
                  </a:lnTo>
                  <a:lnTo>
                    <a:pt x="7352" y="32382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901578" y="889809"/>
              <a:ext cx="2217117" cy="2735277"/>
            </a:xfrm>
            <a:custGeom>
              <a:rect b="b" l="l" r="r" t="t"/>
              <a:pathLst>
                <a:path extrusionOk="0" h="35669" w="28912">
                  <a:moveTo>
                    <a:pt x="23033" y="1"/>
                  </a:moveTo>
                  <a:lnTo>
                    <a:pt x="0" y="3287"/>
                  </a:lnTo>
                  <a:lnTo>
                    <a:pt x="5652" y="35668"/>
                  </a:lnTo>
                  <a:lnTo>
                    <a:pt x="28911" y="31858"/>
                  </a:lnTo>
                  <a:lnTo>
                    <a:pt x="230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901578" y="887662"/>
              <a:ext cx="2219264" cy="2740645"/>
            </a:xfrm>
            <a:custGeom>
              <a:rect b="b" l="l" r="r" t="t"/>
              <a:pathLst>
                <a:path extrusionOk="0" h="35739" w="28940">
                  <a:moveTo>
                    <a:pt x="23033" y="0"/>
                  </a:moveTo>
                  <a:lnTo>
                    <a:pt x="0" y="3315"/>
                  </a:lnTo>
                  <a:lnTo>
                    <a:pt x="23008" y="62"/>
                  </a:lnTo>
                  <a:lnTo>
                    <a:pt x="23008" y="62"/>
                  </a:lnTo>
                  <a:cubicBezTo>
                    <a:pt x="24649" y="8945"/>
                    <a:pt x="26670" y="19959"/>
                    <a:pt x="28876" y="31863"/>
                  </a:cubicBezTo>
                  <a:lnTo>
                    <a:pt x="28876" y="31863"/>
                  </a:lnTo>
                  <a:lnTo>
                    <a:pt x="28529" y="31914"/>
                  </a:lnTo>
                  <a:lnTo>
                    <a:pt x="5677" y="35664"/>
                  </a:lnTo>
                  <a:lnTo>
                    <a:pt x="5677" y="35664"/>
                  </a:lnTo>
                  <a:cubicBezTo>
                    <a:pt x="2323" y="16557"/>
                    <a:pt x="44" y="3606"/>
                    <a:pt x="0" y="3315"/>
                  </a:cubicBezTo>
                  <a:lnTo>
                    <a:pt x="0" y="3315"/>
                  </a:lnTo>
                  <a:cubicBezTo>
                    <a:pt x="44" y="3607"/>
                    <a:pt x="2296" y="16579"/>
                    <a:pt x="5624" y="35696"/>
                  </a:cubicBezTo>
                  <a:lnTo>
                    <a:pt x="5624" y="35739"/>
                  </a:lnTo>
                  <a:lnTo>
                    <a:pt x="5652" y="35739"/>
                  </a:lnTo>
                  <a:lnTo>
                    <a:pt x="28529" y="31971"/>
                  </a:lnTo>
                  <a:lnTo>
                    <a:pt x="28911" y="31914"/>
                  </a:lnTo>
                  <a:lnTo>
                    <a:pt x="28939" y="31914"/>
                  </a:lnTo>
                  <a:lnTo>
                    <a:pt x="28939" y="31872"/>
                  </a:lnTo>
                  <a:cubicBezTo>
                    <a:pt x="26744" y="19959"/>
                    <a:pt x="24704" y="8924"/>
                    <a:pt x="23061" y="29"/>
                  </a:cubicBezTo>
                  <a:lnTo>
                    <a:pt x="230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337146" y="1420698"/>
              <a:ext cx="1129800" cy="241634"/>
            </a:xfrm>
            <a:custGeom>
              <a:rect b="b" l="l" r="r" t="t"/>
              <a:pathLst>
                <a:path extrusionOk="0" h="3151" w="14733">
                  <a:moveTo>
                    <a:pt x="14359" y="0"/>
                  </a:moveTo>
                  <a:cubicBezTo>
                    <a:pt x="14342" y="0"/>
                    <a:pt x="14325" y="1"/>
                    <a:pt x="14307" y="4"/>
                  </a:cubicBezTo>
                  <a:lnTo>
                    <a:pt x="284" y="2214"/>
                  </a:lnTo>
                  <a:cubicBezTo>
                    <a:pt x="114" y="2242"/>
                    <a:pt x="1" y="2412"/>
                    <a:pt x="29" y="2582"/>
                  </a:cubicBezTo>
                  <a:lnTo>
                    <a:pt x="71" y="2880"/>
                  </a:lnTo>
                  <a:cubicBezTo>
                    <a:pt x="98" y="3040"/>
                    <a:pt x="238" y="3150"/>
                    <a:pt x="397" y="3150"/>
                  </a:cubicBezTo>
                  <a:cubicBezTo>
                    <a:pt x="406" y="3150"/>
                    <a:pt x="416" y="3150"/>
                    <a:pt x="426" y="3149"/>
                  </a:cubicBezTo>
                  <a:lnTo>
                    <a:pt x="14449" y="925"/>
                  </a:lnTo>
                  <a:cubicBezTo>
                    <a:pt x="14619" y="897"/>
                    <a:pt x="14732" y="741"/>
                    <a:pt x="14718" y="571"/>
                  </a:cubicBezTo>
                  <a:lnTo>
                    <a:pt x="14661" y="259"/>
                  </a:lnTo>
                  <a:cubicBezTo>
                    <a:pt x="14636" y="107"/>
                    <a:pt x="14508" y="0"/>
                    <a:pt x="14359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559839" y="1599910"/>
              <a:ext cx="737633" cy="178829"/>
            </a:xfrm>
            <a:custGeom>
              <a:rect b="b" l="l" r="r" t="t"/>
              <a:pathLst>
                <a:path extrusionOk="0" h="2332" w="9619">
                  <a:moveTo>
                    <a:pt x="9232" y="0"/>
                  </a:moveTo>
                  <a:cubicBezTo>
                    <a:pt x="9214" y="0"/>
                    <a:pt x="9197" y="2"/>
                    <a:pt x="9179" y="5"/>
                  </a:cubicBezTo>
                  <a:lnTo>
                    <a:pt x="298" y="1407"/>
                  </a:lnTo>
                  <a:cubicBezTo>
                    <a:pt x="114" y="1435"/>
                    <a:pt x="0" y="1591"/>
                    <a:pt x="29" y="1761"/>
                  </a:cubicBezTo>
                  <a:lnTo>
                    <a:pt x="71" y="2058"/>
                  </a:lnTo>
                  <a:cubicBezTo>
                    <a:pt x="97" y="2224"/>
                    <a:pt x="236" y="2332"/>
                    <a:pt x="387" y="2332"/>
                  </a:cubicBezTo>
                  <a:cubicBezTo>
                    <a:pt x="405" y="2332"/>
                    <a:pt x="422" y="2331"/>
                    <a:pt x="440" y="2328"/>
                  </a:cubicBezTo>
                  <a:lnTo>
                    <a:pt x="9321" y="925"/>
                  </a:lnTo>
                  <a:cubicBezTo>
                    <a:pt x="9505" y="897"/>
                    <a:pt x="9618" y="727"/>
                    <a:pt x="9590" y="557"/>
                  </a:cubicBezTo>
                  <a:lnTo>
                    <a:pt x="9548" y="260"/>
                  </a:lnTo>
                  <a:cubicBezTo>
                    <a:pt x="9522" y="107"/>
                    <a:pt x="9383" y="0"/>
                    <a:pt x="9232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158481" y="3379385"/>
              <a:ext cx="737633" cy="179750"/>
            </a:xfrm>
            <a:custGeom>
              <a:rect b="b" l="l" r="r" t="t"/>
              <a:pathLst>
                <a:path extrusionOk="0" h="2344" w="9619">
                  <a:moveTo>
                    <a:pt x="9208" y="1"/>
                  </a:moveTo>
                  <a:cubicBezTo>
                    <a:pt x="9199" y="1"/>
                    <a:pt x="9189" y="1"/>
                    <a:pt x="9180" y="2"/>
                  </a:cubicBezTo>
                  <a:lnTo>
                    <a:pt x="298" y="1418"/>
                  </a:lnTo>
                  <a:cubicBezTo>
                    <a:pt x="114" y="1447"/>
                    <a:pt x="1" y="1602"/>
                    <a:pt x="29" y="1772"/>
                  </a:cubicBezTo>
                  <a:lnTo>
                    <a:pt x="72" y="2070"/>
                  </a:lnTo>
                  <a:cubicBezTo>
                    <a:pt x="97" y="2235"/>
                    <a:pt x="236" y="2343"/>
                    <a:pt x="388" y="2343"/>
                  </a:cubicBezTo>
                  <a:cubicBezTo>
                    <a:pt x="405" y="2343"/>
                    <a:pt x="422" y="2342"/>
                    <a:pt x="440" y="2339"/>
                  </a:cubicBezTo>
                  <a:lnTo>
                    <a:pt x="9335" y="937"/>
                  </a:lnTo>
                  <a:cubicBezTo>
                    <a:pt x="9505" y="908"/>
                    <a:pt x="9619" y="738"/>
                    <a:pt x="9590" y="568"/>
                  </a:cubicBezTo>
                  <a:lnTo>
                    <a:pt x="9548" y="271"/>
                  </a:lnTo>
                  <a:cubicBezTo>
                    <a:pt x="9521" y="111"/>
                    <a:pt x="9368" y="1"/>
                    <a:pt x="9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875505" y="1337341"/>
              <a:ext cx="2150861" cy="2347481"/>
            </a:xfrm>
            <a:custGeom>
              <a:rect b="b" l="l" r="r" t="t"/>
              <a:pathLst>
                <a:path extrusionOk="0" h="30612" w="28048">
                  <a:moveTo>
                    <a:pt x="0" y="1"/>
                  </a:moveTo>
                  <a:cubicBezTo>
                    <a:pt x="0" y="1"/>
                    <a:pt x="0" y="43"/>
                    <a:pt x="15" y="142"/>
                  </a:cubicBezTo>
                  <a:lnTo>
                    <a:pt x="85" y="539"/>
                  </a:lnTo>
                  <a:cubicBezTo>
                    <a:pt x="156" y="907"/>
                    <a:pt x="241" y="1417"/>
                    <a:pt x="355" y="2097"/>
                  </a:cubicBezTo>
                  <a:lnTo>
                    <a:pt x="1346" y="7791"/>
                  </a:lnTo>
                  <a:cubicBezTo>
                    <a:pt x="2196" y="12607"/>
                    <a:pt x="3372" y="19251"/>
                    <a:pt x="4661" y="26588"/>
                  </a:cubicBezTo>
                  <a:cubicBezTo>
                    <a:pt x="4902" y="27962"/>
                    <a:pt x="5142" y="29294"/>
                    <a:pt x="5369" y="30583"/>
                  </a:cubicBezTo>
                  <a:lnTo>
                    <a:pt x="5369" y="30611"/>
                  </a:lnTo>
                  <a:lnTo>
                    <a:pt x="5397" y="30611"/>
                  </a:lnTo>
                  <a:lnTo>
                    <a:pt x="21531" y="27991"/>
                  </a:lnTo>
                  <a:lnTo>
                    <a:pt x="26319" y="27212"/>
                  </a:lnTo>
                  <a:lnTo>
                    <a:pt x="27608" y="26999"/>
                  </a:lnTo>
                  <a:lnTo>
                    <a:pt x="27934" y="26942"/>
                  </a:lnTo>
                  <a:lnTo>
                    <a:pt x="28047" y="26914"/>
                  </a:lnTo>
                  <a:lnTo>
                    <a:pt x="28047" y="26914"/>
                  </a:lnTo>
                  <a:cubicBezTo>
                    <a:pt x="28047" y="26914"/>
                    <a:pt x="28019" y="26914"/>
                    <a:pt x="27934" y="26928"/>
                  </a:cubicBezTo>
                  <a:lnTo>
                    <a:pt x="27608" y="26985"/>
                  </a:lnTo>
                  <a:lnTo>
                    <a:pt x="26319" y="27183"/>
                  </a:lnTo>
                  <a:lnTo>
                    <a:pt x="21531" y="27948"/>
                  </a:lnTo>
                  <a:lnTo>
                    <a:pt x="5434" y="30534"/>
                  </a:lnTo>
                  <a:lnTo>
                    <a:pt x="5434" y="30534"/>
                  </a:lnTo>
                  <a:cubicBezTo>
                    <a:pt x="5209" y="29270"/>
                    <a:pt x="4970" y="27936"/>
                    <a:pt x="4732" y="26588"/>
                  </a:cubicBezTo>
                  <a:cubicBezTo>
                    <a:pt x="3428" y="19251"/>
                    <a:pt x="2253" y="12593"/>
                    <a:pt x="1403" y="7777"/>
                  </a:cubicBezTo>
                  <a:cubicBezTo>
                    <a:pt x="964" y="5383"/>
                    <a:pt x="624" y="3443"/>
                    <a:pt x="383" y="2083"/>
                  </a:cubicBezTo>
                  <a:cubicBezTo>
                    <a:pt x="255" y="1417"/>
                    <a:pt x="170" y="893"/>
                    <a:pt x="100" y="539"/>
                  </a:cubicBezTo>
                  <a:cubicBezTo>
                    <a:pt x="71" y="369"/>
                    <a:pt x="43" y="227"/>
                    <a:pt x="29" y="142"/>
                  </a:cubicBezTo>
                  <a:cubicBezTo>
                    <a:pt x="15" y="4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810323" y="1388413"/>
              <a:ext cx="2080234" cy="2381069"/>
            </a:xfrm>
            <a:custGeom>
              <a:rect b="b" l="l" r="r" t="t"/>
              <a:pathLst>
                <a:path extrusionOk="0" h="31050" w="27127">
                  <a:moveTo>
                    <a:pt x="1" y="0"/>
                  </a:moveTo>
                  <a:lnTo>
                    <a:pt x="29" y="142"/>
                  </a:lnTo>
                  <a:cubicBezTo>
                    <a:pt x="15" y="43"/>
                    <a:pt x="1" y="0"/>
                    <a:pt x="1" y="0"/>
                  </a:cubicBezTo>
                  <a:close/>
                  <a:moveTo>
                    <a:pt x="29" y="142"/>
                  </a:moveTo>
                  <a:lnTo>
                    <a:pt x="86" y="539"/>
                  </a:lnTo>
                  <a:cubicBezTo>
                    <a:pt x="156" y="893"/>
                    <a:pt x="241" y="1403"/>
                    <a:pt x="369" y="2068"/>
                  </a:cubicBezTo>
                  <a:lnTo>
                    <a:pt x="1375" y="7678"/>
                  </a:lnTo>
                  <a:cubicBezTo>
                    <a:pt x="2239" y="12437"/>
                    <a:pt x="3428" y="18981"/>
                    <a:pt x="4732" y="26220"/>
                  </a:cubicBezTo>
                  <a:lnTo>
                    <a:pt x="5610" y="31022"/>
                  </a:lnTo>
                  <a:lnTo>
                    <a:pt x="5610" y="31050"/>
                  </a:lnTo>
                  <a:lnTo>
                    <a:pt x="5638" y="31050"/>
                  </a:lnTo>
                  <a:lnTo>
                    <a:pt x="20979" y="28500"/>
                  </a:lnTo>
                  <a:lnTo>
                    <a:pt x="25498" y="27750"/>
                  </a:lnTo>
                  <a:lnTo>
                    <a:pt x="26702" y="27551"/>
                  </a:lnTo>
                  <a:lnTo>
                    <a:pt x="27013" y="27495"/>
                  </a:lnTo>
                  <a:cubicBezTo>
                    <a:pt x="27084" y="27480"/>
                    <a:pt x="27126" y="27466"/>
                    <a:pt x="27126" y="27466"/>
                  </a:cubicBezTo>
                  <a:lnTo>
                    <a:pt x="27126" y="27466"/>
                  </a:lnTo>
                  <a:lnTo>
                    <a:pt x="27027" y="27480"/>
                  </a:lnTo>
                  <a:lnTo>
                    <a:pt x="26716" y="27537"/>
                  </a:lnTo>
                  <a:lnTo>
                    <a:pt x="25498" y="27735"/>
                  </a:lnTo>
                  <a:lnTo>
                    <a:pt x="20979" y="28458"/>
                  </a:lnTo>
                  <a:lnTo>
                    <a:pt x="5674" y="30973"/>
                  </a:lnTo>
                  <a:lnTo>
                    <a:pt x="5674" y="30973"/>
                  </a:lnTo>
                  <a:cubicBezTo>
                    <a:pt x="5393" y="29440"/>
                    <a:pt x="5098" y="27837"/>
                    <a:pt x="4802" y="26220"/>
                  </a:cubicBezTo>
                  <a:cubicBezTo>
                    <a:pt x="3485" y="18967"/>
                    <a:pt x="2295" y="12423"/>
                    <a:pt x="1431" y="7678"/>
                  </a:cubicBezTo>
                  <a:cubicBezTo>
                    <a:pt x="992" y="5298"/>
                    <a:pt x="638" y="3386"/>
                    <a:pt x="397" y="2054"/>
                  </a:cubicBezTo>
                  <a:cubicBezTo>
                    <a:pt x="270" y="1403"/>
                    <a:pt x="171" y="893"/>
                    <a:pt x="100" y="539"/>
                  </a:cubicBezTo>
                  <a:lnTo>
                    <a:pt x="29" y="1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899400" y="2194384"/>
              <a:ext cx="156514" cy="661638"/>
            </a:xfrm>
            <a:custGeom>
              <a:rect b="b" l="l" r="r" t="t"/>
              <a:pathLst>
                <a:path extrusionOk="0" h="8628" w="2041">
                  <a:moveTo>
                    <a:pt x="525" y="1"/>
                  </a:moveTo>
                  <a:lnTo>
                    <a:pt x="1" y="737"/>
                  </a:lnTo>
                  <a:lnTo>
                    <a:pt x="1276" y="8372"/>
                  </a:lnTo>
                  <a:lnTo>
                    <a:pt x="2041" y="8627"/>
                  </a:lnTo>
                  <a:lnTo>
                    <a:pt x="2041" y="8627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943908" y="2144448"/>
              <a:ext cx="394391" cy="710487"/>
            </a:xfrm>
            <a:custGeom>
              <a:rect b="b" l="l" r="r" t="t"/>
              <a:pathLst>
                <a:path extrusionOk="0" h="9265" w="5143">
                  <a:moveTo>
                    <a:pt x="3641" y="0"/>
                  </a:moveTo>
                  <a:lnTo>
                    <a:pt x="1" y="638"/>
                  </a:lnTo>
                  <a:lnTo>
                    <a:pt x="1517" y="9264"/>
                  </a:lnTo>
                  <a:lnTo>
                    <a:pt x="5143" y="8627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95970" y="2119066"/>
              <a:ext cx="177142" cy="712020"/>
            </a:xfrm>
            <a:custGeom>
              <a:rect b="b" l="l" r="r" t="t"/>
              <a:pathLst>
                <a:path extrusionOk="0" h="9285" w="2310">
                  <a:moveTo>
                    <a:pt x="512" y="1"/>
                  </a:moveTo>
                  <a:cubicBezTo>
                    <a:pt x="497" y="1"/>
                    <a:pt x="482" y="2"/>
                    <a:pt x="468" y="5"/>
                  </a:cubicBezTo>
                  <a:lnTo>
                    <a:pt x="227" y="48"/>
                  </a:lnTo>
                  <a:cubicBezTo>
                    <a:pt x="99" y="76"/>
                    <a:pt x="0" y="204"/>
                    <a:pt x="28" y="331"/>
                  </a:cubicBezTo>
                  <a:lnTo>
                    <a:pt x="1558" y="9071"/>
                  </a:lnTo>
                  <a:cubicBezTo>
                    <a:pt x="1571" y="9202"/>
                    <a:pt x="1682" y="9285"/>
                    <a:pt x="1811" y="9285"/>
                  </a:cubicBezTo>
                  <a:cubicBezTo>
                    <a:pt x="1821" y="9285"/>
                    <a:pt x="1831" y="9284"/>
                    <a:pt x="1842" y="9283"/>
                  </a:cubicBezTo>
                  <a:lnTo>
                    <a:pt x="2082" y="9241"/>
                  </a:lnTo>
                  <a:cubicBezTo>
                    <a:pt x="2210" y="9213"/>
                    <a:pt x="2309" y="9085"/>
                    <a:pt x="2281" y="8944"/>
                  </a:cubicBezTo>
                  <a:lnTo>
                    <a:pt x="751" y="204"/>
                  </a:lnTo>
                  <a:cubicBezTo>
                    <a:pt x="738" y="91"/>
                    <a:pt x="626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761475" y="2357325"/>
              <a:ext cx="463868" cy="318319"/>
            </a:xfrm>
            <a:custGeom>
              <a:rect b="b" l="l" r="r" t="t"/>
              <a:pathLst>
                <a:path extrusionOk="0" fill="none" h="4151" w="6049">
                  <a:moveTo>
                    <a:pt x="5227" y="57"/>
                  </a:moveTo>
                  <a:lnTo>
                    <a:pt x="2876" y="1403"/>
                  </a:lnTo>
                  <a:cubicBezTo>
                    <a:pt x="2536" y="1035"/>
                    <a:pt x="2040" y="850"/>
                    <a:pt x="1544" y="935"/>
                  </a:cubicBezTo>
                  <a:cubicBezTo>
                    <a:pt x="638" y="992"/>
                    <a:pt x="0" y="1814"/>
                    <a:pt x="142" y="2692"/>
                  </a:cubicBezTo>
                  <a:cubicBezTo>
                    <a:pt x="283" y="3584"/>
                    <a:pt x="1148" y="4151"/>
                    <a:pt x="2026" y="3938"/>
                  </a:cubicBezTo>
                  <a:cubicBezTo>
                    <a:pt x="2536" y="3853"/>
                    <a:pt x="2961" y="3499"/>
                    <a:pt x="3173" y="3032"/>
                  </a:cubicBezTo>
                  <a:lnTo>
                    <a:pt x="5822" y="3457"/>
                  </a:lnTo>
                  <a:cubicBezTo>
                    <a:pt x="5949" y="3471"/>
                    <a:pt x="6049" y="3358"/>
                    <a:pt x="6020" y="3244"/>
                  </a:cubicBezTo>
                  <a:lnTo>
                    <a:pt x="5496" y="171"/>
                  </a:lnTo>
                  <a:cubicBezTo>
                    <a:pt x="5468" y="57"/>
                    <a:pt x="5340" y="1"/>
                    <a:pt x="5227" y="5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41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201338" y="2153114"/>
              <a:ext cx="114184" cy="652896"/>
            </a:xfrm>
            <a:custGeom>
              <a:rect b="b" l="l" r="r" t="t"/>
              <a:pathLst>
                <a:path extrusionOk="0" h="8514" w="1489">
                  <a:moveTo>
                    <a:pt x="1" y="1"/>
                  </a:moveTo>
                  <a:cubicBezTo>
                    <a:pt x="1" y="29"/>
                    <a:pt x="1" y="57"/>
                    <a:pt x="1" y="86"/>
                  </a:cubicBezTo>
                  <a:cubicBezTo>
                    <a:pt x="15" y="142"/>
                    <a:pt x="29" y="227"/>
                    <a:pt x="43" y="340"/>
                  </a:cubicBezTo>
                  <a:cubicBezTo>
                    <a:pt x="72" y="553"/>
                    <a:pt x="128" y="865"/>
                    <a:pt x="185" y="1247"/>
                  </a:cubicBezTo>
                  <a:cubicBezTo>
                    <a:pt x="327" y="2026"/>
                    <a:pt x="511" y="3088"/>
                    <a:pt x="709" y="4264"/>
                  </a:cubicBezTo>
                  <a:cubicBezTo>
                    <a:pt x="908" y="5426"/>
                    <a:pt x="1106" y="6488"/>
                    <a:pt x="1247" y="7267"/>
                  </a:cubicBezTo>
                  <a:lnTo>
                    <a:pt x="1403" y="8174"/>
                  </a:lnTo>
                  <a:cubicBezTo>
                    <a:pt x="1417" y="8273"/>
                    <a:pt x="1432" y="8358"/>
                    <a:pt x="1446" y="8415"/>
                  </a:cubicBezTo>
                  <a:cubicBezTo>
                    <a:pt x="1446" y="8443"/>
                    <a:pt x="1460" y="8485"/>
                    <a:pt x="1460" y="8514"/>
                  </a:cubicBezTo>
                  <a:cubicBezTo>
                    <a:pt x="1474" y="8485"/>
                    <a:pt x="1474" y="8457"/>
                    <a:pt x="1488" y="8429"/>
                  </a:cubicBezTo>
                  <a:cubicBezTo>
                    <a:pt x="1474" y="8372"/>
                    <a:pt x="1460" y="8287"/>
                    <a:pt x="1446" y="8174"/>
                  </a:cubicBezTo>
                  <a:cubicBezTo>
                    <a:pt x="1417" y="7961"/>
                    <a:pt x="1375" y="7650"/>
                    <a:pt x="1304" y="7253"/>
                  </a:cubicBezTo>
                  <a:cubicBezTo>
                    <a:pt x="1177" y="6488"/>
                    <a:pt x="993" y="5426"/>
                    <a:pt x="794" y="4250"/>
                  </a:cubicBezTo>
                  <a:cubicBezTo>
                    <a:pt x="582" y="3074"/>
                    <a:pt x="398" y="2012"/>
                    <a:pt x="242" y="1233"/>
                  </a:cubicBezTo>
                  <a:cubicBezTo>
                    <a:pt x="171" y="865"/>
                    <a:pt x="114" y="553"/>
                    <a:pt x="72" y="326"/>
                  </a:cubicBezTo>
                  <a:cubicBezTo>
                    <a:pt x="58" y="227"/>
                    <a:pt x="29" y="142"/>
                    <a:pt x="15" y="86"/>
                  </a:cubicBezTo>
                  <a:cubicBezTo>
                    <a:pt x="15" y="57"/>
                    <a:pt x="15" y="2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911800" y="2229750"/>
              <a:ext cx="113051" cy="608410"/>
            </a:xfrm>
            <a:custGeom>
              <a:rect b="b" l="l" r="r" t="t"/>
              <a:pathLst>
                <a:path extrusionOk="0" h="8514" w="1488">
                  <a:moveTo>
                    <a:pt x="0" y="0"/>
                  </a:moveTo>
                  <a:cubicBezTo>
                    <a:pt x="0" y="29"/>
                    <a:pt x="0" y="57"/>
                    <a:pt x="0" y="85"/>
                  </a:cubicBezTo>
                  <a:cubicBezTo>
                    <a:pt x="15" y="156"/>
                    <a:pt x="29" y="241"/>
                    <a:pt x="43" y="340"/>
                  </a:cubicBezTo>
                  <a:cubicBezTo>
                    <a:pt x="85" y="567"/>
                    <a:pt x="128" y="879"/>
                    <a:pt x="199" y="1261"/>
                  </a:cubicBezTo>
                  <a:cubicBezTo>
                    <a:pt x="326" y="2026"/>
                    <a:pt x="510" y="3088"/>
                    <a:pt x="723" y="4264"/>
                  </a:cubicBezTo>
                  <a:cubicBezTo>
                    <a:pt x="921" y="5440"/>
                    <a:pt x="1105" y="6502"/>
                    <a:pt x="1247" y="7281"/>
                  </a:cubicBezTo>
                  <a:lnTo>
                    <a:pt x="1417" y="8188"/>
                  </a:lnTo>
                  <a:lnTo>
                    <a:pt x="1459" y="8428"/>
                  </a:lnTo>
                  <a:cubicBezTo>
                    <a:pt x="1459" y="8457"/>
                    <a:pt x="1474" y="8485"/>
                    <a:pt x="1474" y="8513"/>
                  </a:cubicBezTo>
                  <a:cubicBezTo>
                    <a:pt x="1488" y="8485"/>
                    <a:pt x="1488" y="8457"/>
                    <a:pt x="1488" y="8428"/>
                  </a:cubicBezTo>
                  <a:cubicBezTo>
                    <a:pt x="1488" y="8372"/>
                    <a:pt x="1474" y="8287"/>
                    <a:pt x="1459" y="8188"/>
                  </a:cubicBezTo>
                  <a:cubicBezTo>
                    <a:pt x="1431" y="7961"/>
                    <a:pt x="1374" y="7649"/>
                    <a:pt x="1318" y="7267"/>
                  </a:cubicBezTo>
                  <a:cubicBezTo>
                    <a:pt x="1190" y="6502"/>
                    <a:pt x="1006" y="5440"/>
                    <a:pt x="794" y="4250"/>
                  </a:cubicBezTo>
                  <a:cubicBezTo>
                    <a:pt x="595" y="3074"/>
                    <a:pt x="397" y="2012"/>
                    <a:pt x="255" y="1247"/>
                  </a:cubicBezTo>
                  <a:cubicBezTo>
                    <a:pt x="185" y="864"/>
                    <a:pt x="128" y="553"/>
                    <a:pt x="85" y="340"/>
                  </a:cubicBezTo>
                  <a:cubicBezTo>
                    <a:pt x="57" y="241"/>
                    <a:pt x="43" y="156"/>
                    <a:pt x="29" y="85"/>
                  </a:cubicBezTo>
                  <a:cubicBezTo>
                    <a:pt x="29" y="57"/>
                    <a:pt x="15" y="2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589755" y="2722350"/>
              <a:ext cx="1027656" cy="446460"/>
            </a:xfrm>
            <a:custGeom>
              <a:rect b="b" l="l" r="r" t="t"/>
              <a:pathLst>
                <a:path extrusionOk="0" h="5822" w="13401">
                  <a:moveTo>
                    <a:pt x="2309" y="0"/>
                  </a:moveTo>
                  <a:cubicBezTo>
                    <a:pt x="1034" y="0"/>
                    <a:pt x="0" y="1034"/>
                    <a:pt x="0" y="2309"/>
                  </a:cubicBezTo>
                  <a:lnTo>
                    <a:pt x="0" y="3527"/>
                  </a:lnTo>
                  <a:cubicBezTo>
                    <a:pt x="0" y="4788"/>
                    <a:pt x="1034" y="5822"/>
                    <a:pt x="2309" y="5822"/>
                  </a:cubicBezTo>
                  <a:lnTo>
                    <a:pt x="13400" y="5822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394637" y="2722350"/>
              <a:ext cx="1824950" cy="73924"/>
            </a:xfrm>
            <a:custGeom>
              <a:rect b="b" l="l" r="r" t="t"/>
              <a:pathLst>
                <a:path extrusionOk="0" h="964" w="23798">
                  <a:moveTo>
                    <a:pt x="0" y="0"/>
                  </a:moveTo>
                  <a:lnTo>
                    <a:pt x="0" y="963"/>
                  </a:lnTo>
                  <a:lnTo>
                    <a:pt x="23415" y="963"/>
                  </a:lnTo>
                  <a:cubicBezTo>
                    <a:pt x="23628" y="963"/>
                    <a:pt x="23798" y="793"/>
                    <a:pt x="23798" y="581"/>
                  </a:cubicBezTo>
                  <a:lnTo>
                    <a:pt x="23798" y="382"/>
                  </a:lnTo>
                  <a:cubicBezTo>
                    <a:pt x="23798" y="170"/>
                    <a:pt x="23628" y="0"/>
                    <a:pt x="23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94637" y="3095958"/>
              <a:ext cx="1824950" cy="73924"/>
            </a:xfrm>
            <a:custGeom>
              <a:rect b="b" l="l" r="r" t="t"/>
              <a:pathLst>
                <a:path extrusionOk="0" h="964" w="23798">
                  <a:moveTo>
                    <a:pt x="0" y="1"/>
                  </a:moveTo>
                  <a:lnTo>
                    <a:pt x="0" y="964"/>
                  </a:lnTo>
                  <a:lnTo>
                    <a:pt x="23415" y="964"/>
                  </a:lnTo>
                  <a:cubicBezTo>
                    <a:pt x="23628" y="964"/>
                    <a:pt x="23798" y="794"/>
                    <a:pt x="23798" y="582"/>
                  </a:cubicBezTo>
                  <a:lnTo>
                    <a:pt x="23798" y="383"/>
                  </a:lnTo>
                  <a:cubicBezTo>
                    <a:pt x="23798" y="171"/>
                    <a:pt x="23628" y="1"/>
                    <a:pt x="23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448930" y="2797271"/>
              <a:ext cx="1716364" cy="298765"/>
            </a:xfrm>
            <a:custGeom>
              <a:rect b="b" l="l" r="r" t="t"/>
              <a:pathLst>
                <a:path extrusionOk="0" h="3896" w="22382">
                  <a:moveTo>
                    <a:pt x="1955" y="0"/>
                  </a:moveTo>
                  <a:cubicBezTo>
                    <a:pt x="879" y="0"/>
                    <a:pt x="1" y="864"/>
                    <a:pt x="1" y="1941"/>
                  </a:cubicBezTo>
                  <a:cubicBezTo>
                    <a:pt x="1" y="3018"/>
                    <a:pt x="879" y="3896"/>
                    <a:pt x="1955" y="3896"/>
                  </a:cubicBezTo>
                  <a:lnTo>
                    <a:pt x="22381" y="3896"/>
                  </a:lnTo>
                  <a:cubicBezTo>
                    <a:pt x="21829" y="2649"/>
                    <a:pt x="21829" y="1233"/>
                    <a:pt x="2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589755" y="2723424"/>
              <a:ext cx="876663" cy="447610"/>
            </a:xfrm>
            <a:custGeom>
              <a:rect b="b" l="l" r="r" t="t"/>
              <a:pathLst>
                <a:path extrusionOk="0" h="5837" w="11432">
                  <a:moveTo>
                    <a:pt x="2337" y="0"/>
                  </a:moveTo>
                  <a:cubicBezTo>
                    <a:pt x="1048" y="0"/>
                    <a:pt x="0" y="1048"/>
                    <a:pt x="0" y="2323"/>
                  </a:cubicBezTo>
                  <a:lnTo>
                    <a:pt x="0" y="3485"/>
                  </a:lnTo>
                  <a:cubicBezTo>
                    <a:pt x="0" y="4774"/>
                    <a:pt x="1048" y="5836"/>
                    <a:pt x="2352" y="5836"/>
                  </a:cubicBezTo>
                  <a:lnTo>
                    <a:pt x="11205" y="5836"/>
                  </a:lnTo>
                  <a:cubicBezTo>
                    <a:pt x="9477" y="4335"/>
                    <a:pt x="9321" y="1275"/>
                    <a:pt x="11431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539111" y="2958002"/>
              <a:ext cx="1436080" cy="5521"/>
            </a:xfrm>
            <a:custGeom>
              <a:rect b="b" l="l" r="r" t="t"/>
              <a:pathLst>
                <a:path extrusionOk="0" h="72" w="18727">
                  <a:moveTo>
                    <a:pt x="9363" y="1"/>
                  </a:moveTo>
                  <a:cubicBezTo>
                    <a:pt x="4193" y="1"/>
                    <a:pt x="0" y="15"/>
                    <a:pt x="0" y="29"/>
                  </a:cubicBezTo>
                  <a:cubicBezTo>
                    <a:pt x="0" y="43"/>
                    <a:pt x="4193" y="72"/>
                    <a:pt x="9363" y="72"/>
                  </a:cubicBezTo>
                  <a:cubicBezTo>
                    <a:pt x="14534" y="72"/>
                    <a:pt x="18726" y="43"/>
                    <a:pt x="18726" y="29"/>
                  </a:cubicBezTo>
                  <a:cubicBezTo>
                    <a:pt x="18726" y="15"/>
                    <a:pt x="14534" y="1"/>
                    <a:pt x="9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686806" y="3024258"/>
              <a:ext cx="1436080" cy="5521"/>
            </a:xfrm>
            <a:custGeom>
              <a:rect b="b" l="l" r="r" t="t"/>
              <a:pathLst>
                <a:path extrusionOk="0" h="72" w="18727">
                  <a:moveTo>
                    <a:pt x="9364" y="1"/>
                  </a:moveTo>
                  <a:cubicBezTo>
                    <a:pt x="4194" y="1"/>
                    <a:pt x="1" y="15"/>
                    <a:pt x="1" y="29"/>
                  </a:cubicBezTo>
                  <a:cubicBezTo>
                    <a:pt x="1" y="43"/>
                    <a:pt x="4194" y="72"/>
                    <a:pt x="9364" y="72"/>
                  </a:cubicBezTo>
                  <a:cubicBezTo>
                    <a:pt x="14534" y="72"/>
                    <a:pt x="18727" y="43"/>
                    <a:pt x="18727" y="29"/>
                  </a:cubicBezTo>
                  <a:cubicBezTo>
                    <a:pt x="18727" y="15"/>
                    <a:pt x="14534" y="1"/>
                    <a:pt x="9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643402" y="2863527"/>
              <a:ext cx="1436080" cy="5521"/>
            </a:xfrm>
            <a:custGeom>
              <a:rect b="b" l="l" r="r" t="t"/>
              <a:pathLst>
                <a:path extrusionOk="0" h="72" w="18727">
                  <a:moveTo>
                    <a:pt x="9363" y="0"/>
                  </a:moveTo>
                  <a:cubicBezTo>
                    <a:pt x="4193" y="0"/>
                    <a:pt x="0" y="15"/>
                    <a:pt x="0" y="29"/>
                  </a:cubicBezTo>
                  <a:cubicBezTo>
                    <a:pt x="0" y="57"/>
                    <a:pt x="4193" y="71"/>
                    <a:pt x="9363" y="71"/>
                  </a:cubicBezTo>
                  <a:cubicBezTo>
                    <a:pt x="14533" y="71"/>
                    <a:pt x="18726" y="57"/>
                    <a:pt x="18726" y="29"/>
                  </a:cubicBezTo>
                  <a:cubicBezTo>
                    <a:pt x="18726" y="15"/>
                    <a:pt x="14533" y="0"/>
                    <a:pt x="9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98341" y="3136141"/>
              <a:ext cx="672451" cy="4448"/>
            </a:xfrm>
            <a:custGeom>
              <a:rect b="b" l="l" r="r" t="t"/>
              <a:pathLst>
                <a:path extrusionOk="0" h="58" w="8769">
                  <a:moveTo>
                    <a:pt x="4392" y="1"/>
                  </a:moveTo>
                  <a:cubicBezTo>
                    <a:pt x="1970" y="1"/>
                    <a:pt x="1" y="15"/>
                    <a:pt x="1" y="29"/>
                  </a:cubicBezTo>
                  <a:cubicBezTo>
                    <a:pt x="1" y="43"/>
                    <a:pt x="1970" y="58"/>
                    <a:pt x="4392" y="58"/>
                  </a:cubicBezTo>
                  <a:cubicBezTo>
                    <a:pt x="6800" y="58"/>
                    <a:pt x="8769" y="43"/>
                    <a:pt x="8769" y="29"/>
                  </a:cubicBezTo>
                  <a:cubicBezTo>
                    <a:pt x="8769" y="15"/>
                    <a:pt x="6814" y="1"/>
                    <a:pt x="4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98341" y="2757088"/>
              <a:ext cx="672451" cy="5521"/>
            </a:xfrm>
            <a:custGeom>
              <a:rect b="b" l="l" r="r" t="t"/>
              <a:pathLst>
                <a:path extrusionOk="0" h="72" w="8769">
                  <a:moveTo>
                    <a:pt x="4392" y="0"/>
                  </a:moveTo>
                  <a:cubicBezTo>
                    <a:pt x="1970" y="0"/>
                    <a:pt x="1" y="14"/>
                    <a:pt x="1" y="43"/>
                  </a:cubicBezTo>
                  <a:cubicBezTo>
                    <a:pt x="1" y="57"/>
                    <a:pt x="1970" y="71"/>
                    <a:pt x="4392" y="71"/>
                  </a:cubicBezTo>
                  <a:cubicBezTo>
                    <a:pt x="6800" y="71"/>
                    <a:pt x="8769" y="57"/>
                    <a:pt x="8769" y="43"/>
                  </a:cubicBezTo>
                  <a:cubicBezTo>
                    <a:pt x="8769" y="14"/>
                    <a:pt x="6814" y="0"/>
                    <a:pt x="4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213924" y="3482680"/>
              <a:ext cx="1323123" cy="575751"/>
            </a:xfrm>
            <a:custGeom>
              <a:rect b="b" l="l" r="r" t="t"/>
              <a:pathLst>
                <a:path extrusionOk="0" h="7508" w="17254">
                  <a:moveTo>
                    <a:pt x="2295" y="1"/>
                  </a:moveTo>
                  <a:cubicBezTo>
                    <a:pt x="1034" y="1"/>
                    <a:pt x="0" y="1035"/>
                    <a:pt x="0" y="2309"/>
                  </a:cubicBezTo>
                  <a:lnTo>
                    <a:pt x="0" y="5199"/>
                  </a:lnTo>
                  <a:cubicBezTo>
                    <a:pt x="0" y="6474"/>
                    <a:pt x="1034" y="7508"/>
                    <a:pt x="2295" y="7508"/>
                  </a:cubicBezTo>
                  <a:lnTo>
                    <a:pt x="17253" y="7508"/>
                  </a:lnTo>
                  <a:lnTo>
                    <a:pt x="17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1237" y="3482680"/>
              <a:ext cx="2349628" cy="96776"/>
            </a:xfrm>
            <a:custGeom>
              <a:rect b="b" l="l" r="r" t="t"/>
              <a:pathLst>
                <a:path extrusionOk="0" h="1262" w="30640">
                  <a:moveTo>
                    <a:pt x="1" y="1"/>
                  </a:moveTo>
                  <a:lnTo>
                    <a:pt x="1" y="15"/>
                  </a:lnTo>
                  <a:lnTo>
                    <a:pt x="1" y="1261"/>
                  </a:lnTo>
                  <a:lnTo>
                    <a:pt x="30257" y="1261"/>
                  </a:lnTo>
                  <a:cubicBezTo>
                    <a:pt x="30470" y="1261"/>
                    <a:pt x="30639" y="1077"/>
                    <a:pt x="30639" y="879"/>
                  </a:cubicBezTo>
                  <a:lnTo>
                    <a:pt x="30639" y="397"/>
                  </a:lnTo>
                  <a:cubicBezTo>
                    <a:pt x="30639" y="170"/>
                    <a:pt x="30470" y="1"/>
                    <a:pt x="30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251237" y="3962803"/>
              <a:ext cx="2349628" cy="95626"/>
            </a:xfrm>
            <a:custGeom>
              <a:rect b="b" l="l" r="r" t="t"/>
              <a:pathLst>
                <a:path extrusionOk="0" h="1247" w="30640">
                  <a:moveTo>
                    <a:pt x="1" y="0"/>
                  </a:moveTo>
                  <a:lnTo>
                    <a:pt x="1" y="15"/>
                  </a:lnTo>
                  <a:lnTo>
                    <a:pt x="1" y="1247"/>
                  </a:lnTo>
                  <a:lnTo>
                    <a:pt x="30257" y="1247"/>
                  </a:lnTo>
                  <a:cubicBezTo>
                    <a:pt x="30470" y="1247"/>
                    <a:pt x="30639" y="1077"/>
                    <a:pt x="30639" y="864"/>
                  </a:cubicBezTo>
                  <a:lnTo>
                    <a:pt x="30639" y="383"/>
                  </a:lnTo>
                  <a:cubicBezTo>
                    <a:pt x="30639" y="170"/>
                    <a:pt x="30470" y="0"/>
                    <a:pt x="30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0790" y="3579379"/>
              <a:ext cx="2210522" cy="383502"/>
            </a:xfrm>
            <a:custGeom>
              <a:rect b="b" l="l" r="r" t="t"/>
              <a:pathLst>
                <a:path extrusionOk="0" h="5001" w="28826">
                  <a:moveTo>
                    <a:pt x="2507" y="0"/>
                  </a:moveTo>
                  <a:cubicBezTo>
                    <a:pt x="1119" y="0"/>
                    <a:pt x="0" y="1119"/>
                    <a:pt x="0" y="2493"/>
                  </a:cubicBezTo>
                  <a:cubicBezTo>
                    <a:pt x="0" y="3881"/>
                    <a:pt x="1119" y="5000"/>
                    <a:pt x="2507" y="5000"/>
                  </a:cubicBezTo>
                  <a:lnTo>
                    <a:pt x="28826" y="5000"/>
                  </a:lnTo>
                  <a:cubicBezTo>
                    <a:pt x="28118" y="3414"/>
                    <a:pt x="28118" y="1587"/>
                    <a:pt x="28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213924" y="3483753"/>
              <a:ext cx="1128650" cy="574677"/>
            </a:xfrm>
            <a:custGeom>
              <a:rect b="b" l="l" r="r" t="t"/>
              <a:pathLst>
                <a:path extrusionOk="0" h="7494" w="14718">
                  <a:moveTo>
                    <a:pt x="2351" y="1"/>
                  </a:moveTo>
                  <a:cubicBezTo>
                    <a:pt x="1062" y="1"/>
                    <a:pt x="0" y="1049"/>
                    <a:pt x="0" y="2338"/>
                  </a:cubicBezTo>
                  <a:lnTo>
                    <a:pt x="0" y="5228"/>
                  </a:lnTo>
                  <a:cubicBezTo>
                    <a:pt x="0" y="6488"/>
                    <a:pt x="1020" y="7494"/>
                    <a:pt x="2281" y="7494"/>
                  </a:cubicBezTo>
                  <a:lnTo>
                    <a:pt x="14434" y="7494"/>
                  </a:lnTo>
                  <a:cubicBezTo>
                    <a:pt x="12210" y="5582"/>
                    <a:pt x="12012" y="1644"/>
                    <a:pt x="14718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435893" y="3785738"/>
              <a:ext cx="1849949" cy="5521"/>
            </a:xfrm>
            <a:custGeom>
              <a:rect b="b" l="l" r="r" t="t"/>
              <a:pathLst>
                <a:path extrusionOk="0" h="72" w="24124">
                  <a:moveTo>
                    <a:pt x="12069" y="1"/>
                  </a:moveTo>
                  <a:cubicBezTo>
                    <a:pt x="5398" y="1"/>
                    <a:pt x="1" y="15"/>
                    <a:pt x="1" y="43"/>
                  </a:cubicBezTo>
                  <a:cubicBezTo>
                    <a:pt x="1" y="57"/>
                    <a:pt x="5398" y="71"/>
                    <a:pt x="12069" y="71"/>
                  </a:cubicBezTo>
                  <a:cubicBezTo>
                    <a:pt x="18727" y="71"/>
                    <a:pt x="24124" y="57"/>
                    <a:pt x="24124" y="43"/>
                  </a:cubicBezTo>
                  <a:cubicBezTo>
                    <a:pt x="24124" y="29"/>
                    <a:pt x="18727" y="1"/>
                    <a:pt x="1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625995" y="3871548"/>
              <a:ext cx="1849949" cy="5521"/>
            </a:xfrm>
            <a:custGeom>
              <a:rect b="b" l="l" r="r" t="t"/>
              <a:pathLst>
                <a:path extrusionOk="0" h="72" w="24124">
                  <a:moveTo>
                    <a:pt x="12069" y="1"/>
                  </a:moveTo>
                  <a:cubicBezTo>
                    <a:pt x="5397" y="1"/>
                    <a:pt x="1" y="15"/>
                    <a:pt x="1" y="29"/>
                  </a:cubicBezTo>
                  <a:cubicBezTo>
                    <a:pt x="1" y="57"/>
                    <a:pt x="5412" y="71"/>
                    <a:pt x="12069" y="71"/>
                  </a:cubicBezTo>
                  <a:cubicBezTo>
                    <a:pt x="18727" y="71"/>
                    <a:pt x="24124" y="57"/>
                    <a:pt x="24124" y="29"/>
                  </a:cubicBezTo>
                  <a:cubicBezTo>
                    <a:pt x="24124" y="15"/>
                    <a:pt x="18727" y="1"/>
                    <a:pt x="1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569478" y="3706446"/>
              <a:ext cx="1851099" cy="5521"/>
            </a:xfrm>
            <a:custGeom>
              <a:rect b="b" l="l" r="r" t="t"/>
              <a:pathLst>
                <a:path extrusionOk="0" h="72" w="24139">
                  <a:moveTo>
                    <a:pt x="12070" y="0"/>
                  </a:moveTo>
                  <a:cubicBezTo>
                    <a:pt x="5412" y="0"/>
                    <a:pt x="1" y="15"/>
                    <a:pt x="1" y="43"/>
                  </a:cubicBezTo>
                  <a:cubicBezTo>
                    <a:pt x="1" y="57"/>
                    <a:pt x="5412" y="71"/>
                    <a:pt x="12070" y="71"/>
                  </a:cubicBezTo>
                  <a:cubicBezTo>
                    <a:pt x="18727" y="71"/>
                    <a:pt x="24138" y="57"/>
                    <a:pt x="24138" y="43"/>
                  </a:cubicBezTo>
                  <a:cubicBezTo>
                    <a:pt x="24138" y="29"/>
                    <a:pt x="18727" y="0"/>
                    <a:pt x="1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354027" y="4016022"/>
              <a:ext cx="865774" cy="5521"/>
            </a:xfrm>
            <a:custGeom>
              <a:rect b="b" l="l" r="r" t="t"/>
              <a:pathLst>
                <a:path extrusionOk="0" h="72" w="11290">
                  <a:moveTo>
                    <a:pt x="5638" y="1"/>
                  </a:moveTo>
                  <a:cubicBezTo>
                    <a:pt x="2522" y="1"/>
                    <a:pt x="0" y="15"/>
                    <a:pt x="0" y="29"/>
                  </a:cubicBezTo>
                  <a:cubicBezTo>
                    <a:pt x="0" y="57"/>
                    <a:pt x="2522" y="71"/>
                    <a:pt x="5638" y="71"/>
                  </a:cubicBezTo>
                  <a:cubicBezTo>
                    <a:pt x="8768" y="71"/>
                    <a:pt x="11290" y="57"/>
                    <a:pt x="11290" y="29"/>
                  </a:cubicBezTo>
                  <a:cubicBezTo>
                    <a:pt x="11290" y="15"/>
                    <a:pt x="8768" y="1"/>
                    <a:pt x="5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354027" y="3528307"/>
              <a:ext cx="865774" cy="5521"/>
            </a:xfrm>
            <a:custGeom>
              <a:rect b="b" l="l" r="r" t="t"/>
              <a:pathLst>
                <a:path extrusionOk="0" h="72" w="11290">
                  <a:moveTo>
                    <a:pt x="5638" y="0"/>
                  </a:moveTo>
                  <a:cubicBezTo>
                    <a:pt x="2522" y="0"/>
                    <a:pt x="0" y="15"/>
                    <a:pt x="0" y="43"/>
                  </a:cubicBezTo>
                  <a:cubicBezTo>
                    <a:pt x="0" y="57"/>
                    <a:pt x="2522" y="71"/>
                    <a:pt x="5638" y="71"/>
                  </a:cubicBezTo>
                  <a:cubicBezTo>
                    <a:pt x="8768" y="71"/>
                    <a:pt x="11290" y="57"/>
                    <a:pt x="11290" y="43"/>
                  </a:cubicBezTo>
                  <a:cubicBezTo>
                    <a:pt x="11290" y="15"/>
                    <a:pt x="8768" y="0"/>
                    <a:pt x="5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805929" y="3155696"/>
              <a:ext cx="1075430" cy="330282"/>
            </a:xfrm>
            <a:custGeom>
              <a:rect b="b" l="l" r="r" t="t"/>
              <a:pathLst>
                <a:path extrusionOk="0" h="4307" w="14024">
                  <a:moveTo>
                    <a:pt x="1700" y="1"/>
                  </a:moveTo>
                  <a:cubicBezTo>
                    <a:pt x="765" y="1"/>
                    <a:pt x="0" y="766"/>
                    <a:pt x="0" y="1701"/>
                  </a:cubicBezTo>
                  <a:lnTo>
                    <a:pt x="0" y="2607"/>
                  </a:lnTo>
                  <a:cubicBezTo>
                    <a:pt x="0" y="3542"/>
                    <a:pt x="765" y="4307"/>
                    <a:pt x="1700" y="4307"/>
                  </a:cubicBezTo>
                  <a:lnTo>
                    <a:pt x="14023" y="4307"/>
                  </a:lnTo>
                  <a:lnTo>
                    <a:pt x="140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648847" y="3155696"/>
              <a:ext cx="1908536" cy="78295"/>
            </a:xfrm>
            <a:custGeom>
              <a:rect b="b" l="l" r="r" t="t"/>
              <a:pathLst>
                <a:path extrusionOk="0" h="1021" w="24888">
                  <a:moveTo>
                    <a:pt x="0" y="1"/>
                  </a:moveTo>
                  <a:lnTo>
                    <a:pt x="0" y="1021"/>
                  </a:lnTo>
                  <a:lnTo>
                    <a:pt x="24491" y="1021"/>
                  </a:lnTo>
                  <a:cubicBezTo>
                    <a:pt x="24718" y="1021"/>
                    <a:pt x="24888" y="837"/>
                    <a:pt x="24888" y="624"/>
                  </a:cubicBezTo>
                  <a:lnTo>
                    <a:pt x="24888" y="397"/>
                  </a:lnTo>
                  <a:cubicBezTo>
                    <a:pt x="24888" y="185"/>
                    <a:pt x="24718" y="1"/>
                    <a:pt x="24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648847" y="3407759"/>
              <a:ext cx="1908536" cy="77145"/>
            </a:xfrm>
            <a:custGeom>
              <a:rect b="b" l="l" r="r" t="t"/>
              <a:pathLst>
                <a:path extrusionOk="0" h="1006" w="24888">
                  <a:moveTo>
                    <a:pt x="0" y="0"/>
                  </a:moveTo>
                  <a:lnTo>
                    <a:pt x="0" y="1006"/>
                  </a:lnTo>
                  <a:lnTo>
                    <a:pt x="24491" y="1006"/>
                  </a:lnTo>
                  <a:cubicBezTo>
                    <a:pt x="24718" y="1006"/>
                    <a:pt x="24888" y="836"/>
                    <a:pt x="24888" y="609"/>
                  </a:cubicBezTo>
                  <a:lnTo>
                    <a:pt x="24888" y="397"/>
                  </a:lnTo>
                  <a:cubicBezTo>
                    <a:pt x="24888" y="184"/>
                    <a:pt x="24718" y="0"/>
                    <a:pt x="24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705287" y="3233914"/>
              <a:ext cx="1795656" cy="173922"/>
            </a:xfrm>
            <a:custGeom>
              <a:rect b="b" l="l" r="r" t="t"/>
              <a:pathLst>
                <a:path extrusionOk="0" h="2268" w="23416">
                  <a:moveTo>
                    <a:pt x="1134" y="1"/>
                  </a:moveTo>
                  <a:cubicBezTo>
                    <a:pt x="511" y="1"/>
                    <a:pt x="1" y="511"/>
                    <a:pt x="1" y="1134"/>
                  </a:cubicBezTo>
                  <a:cubicBezTo>
                    <a:pt x="1" y="1757"/>
                    <a:pt x="511" y="2267"/>
                    <a:pt x="1134" y="2267"/>
                  </a:cubicBezTo>
                  <a:lnTo>
                    <a:pt x="23415" y="2267"/>
                  </a:lnTo>
                  <a:cubicBezTo>
                    <a:pt x="22835" y="1516"/>
                    <a:pt x="22835" y="751"/>
                    <a:pt x="23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805929" y="3155696"/>
              <a:ext cx="916846" cy="330282"/>
            </a:xfrm>
            <a:custGeom>
              <a:rect b="b" l="l" r="r" t="t"/>
              <a:pathLst>
                <a:path extrusionOk="0" h="4307" w="11956">
                  <a:moveTo>
                    <a:pt x="1742" y="1"/>
                  </a:moveTo>
                  <a:cubicBezTo>
                    <a:pt x="779" y="1"/>
                    <a:pt x="0" y="780"/>
                    <a:pt x="0" y="1743"/>
                  </a:cubicBezTo>
                  <a:lnTo>
                    <a:pt x="0" y="2593"/>
                  </a:lnTo>
                  <a:cubicBezTo>
                    <a:pt x="0" y="3542"/>
                    <a:pt x="765" y="4307"/>
                    <a:pt x="1700" y="4307"/>
                  </a:cubicBezTo>
                  <a:lnTo>
                    <a:pt x="11729" y="4307"/>
                  </a:lnTo>
                  <a:cubicBezTo>
                    <a:pt x="9915" y="3202"/>
                    <a:pt x="9760" y="950"/>
                    <a:pt x="11955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798688" y="3304541"/>
              <a:ext cx="1503486" cy="5521"/>
            </a:xfrm>
            <a:custGeom>
              <a:rect b="b" l="l" r="r" t="t"/>
              <a:pathLst>
                <a:path extrusionOk="0" h="72" w="19606">
                  <a:moveTo>
                    <a:pt x="9803" y="0"/>
                  </a:moveTo>
                  <a:cubicBezTo>
                    <a:pt x="4392" y="0"/>
                    <a:pt x="1" y="15"/>
                    <a:pt x="1" y="29"/>
                  </a:cubicBezTo>
                  <a:cubicBezTo>
                    <a:pt x="1" y="57"/>
                    <a:pt x="4392" y="71"/>
                    <a:pt x="9803" y="71"/>
                  </a:cubicBezTo>
                  <a:cubicBezTo>
                    <a:pt x="15214" y="71"/>
                    <a:pt x="19605" y="57"/>
                    <a:pt x="19605" y="29"/>
                  </a:cubicBezTo>
                  <a:cubicBezTo>
                    <a:pt x="19605" y="29"/>
                    <a:pt x="15214" y="0"/>
                    <a:pt x="9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952978" y="3351242"/>
              <a:ext cx="1503409" cy="5521"/>
            </a:xfrm>
            <a:custGeom>
              <a:rect b="b" l="l" r="r" t="t"/>
              <a:pathLst>
                <a:path extrusionOk="0" h="72" w="19605">
                  <a:moveTo>
                    <a:pt x="9802" y="1"/>
                  </a:moveTo>
                  <a:cubicBezTo>
                    <a:pt x="4391" y="1"/>
                    <a:pt x="0" y="15"/>
                    <a:pt x="0" y="29"/>
                  </a:cubicBezTo>
                  <a:cubicBezTo>
                    <a:pt x="0" y="57"/>
                    <a:pt x="4391" y="71"/>
                    <a:pt x="9802" y="71"/>
                  </a:cubicBezTo>
                  <a:cubicBezTo>
                    <a:pt x="15213" y="71"/>
                    <a:pt x="19605" y="57"/>
                    <a:pt x="19605" y="29"/>
                  </a:cubicBezTo>
                  <a:cubicBezTo>
                    <a:pt x="19605" y="15"/>
                    <a:pt x="15213" y="1"/>
                    <a:pt x="9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19959" y="3450089"/>
              <a:ext cx="702895" cy="5521"/>
            </a:xfrm>
            <a:custGeom>
              <a:rect b="b" l="l" r="r" t="t"/>
              <a:pathLst>
                <a:path extrusionOk="0" h="72" w="9166">
                  <a:moveTo>
                    <a:pt x="4576" y="1"/>
                  </a:moveTo>
                  <a:cubicBezTo>
                    <a:pt x="2054" y="1"/>
                    <a:pt x="0" y="15"/>
                    <a:pt x="0" y="29"/>
                  </a:cubicBezTo>
                  <a:cubicBezTo>
                    <a:pt x="0" y="57"/>
                    <a:pt x="2054" y="71"/>
                    <a:pt x="4576" y="71"/>
                  </a:cubicBezTo>
                  <a:cubicBezTo>
                    <a:pt x="7111" y="71"/>
                    <a:pt x="9165" y="57"/>
                    <a:pt x="9165" y="29"/>
                  </a:cubicBezTo>
                  <a:cubicBezTo>
                    <a:pt x="9165" y="15"/>
                    <a:pt x="7111" y="1"/>
                    <a:pt x="4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919959" y="3192658"/>
              <a:ext cx="702895" cy="4448"/>
            </a:xfrm>
            <a:custGeom>
              <a:rect b="b" l="l" r="r" t="t"/>
              <a:pathLst>
                <a:path extrusionOk="0" h="58" w="9166">
                  <a:moveTo>
                    <a:pt x="4576" y="0"/>
                  </a:moveTo>
                  <a:cubicBezTo>
                    <a:pt x="2054" y="0"/>
                    <a:pt x="0" y="15"/>
                    <a:pt x="0" y="29"/>
                  </a:cubicBezTo>
                  <a:cubicBezTo>
                    <a:pt x="0" y="43"/>
                    <a:pt x="2054" y="57"/>
                    <a:pt x="4576" y="57"/>
                  </a:cubicBezTo>
                  <a:cubicBezTo>
                    <a:pt x="7111" y="57"/>
                    <a:pt x="9165" y="43"/>
                    <a:pt x="9165" y="29"/>
                  </a:cubicBezTo>
                  <a:cubicBezTo>
                    <a:pt x="9165" y="15"/>
                    <a:pt x="7111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955771" y="3153549"/>
              <a:ext cx="2579913" cy="5521"/>
            </a:xfrm>
            <a:custGeom>
              <a:rect b="b" l="l" r="r" t="t"/>
              <a:pathLst>
                <a:path extrusionOk="0" h="72" w="33643">
                  <a:moveTo>
                    <a:pt x="16815" y="1"/>
                  </a:moveTo>
                  <a:cubicBezTo>
                    <a:pt x="7522" y="1"/>
                    <a:pt x="1" y="15"/>
                    <a:pt x="1" y="29"/>
                  </a:cubicBezTo>
                  <a:cubicBezTo>
                    <a:pt x="1" y="57"/>
                    <a:pt x="7522" y="71"/>
                    <a:pt x="16815" y="71"/>
                  </a:cubicBezTo>
                  <a:cubicBezTo>
                    <a:pt x="26107" y="71"/>
                    <a:pt x="33643" y="57"/>
                    <a:pt x="33643" y="29"/>
                  </a:cubicBezTo>
                  <a:cubicBezTo>
                    <a:pt x="33643" y="15"/>
                    <a:pt x="26107" y="1"/>
                    <a:pt x="16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99356" y="2861380"/>
              <a:ext cx="131515" cy="179290"/>
            </a:xfrm>
            <a:custGeom>
              <a:rect b="b" l="l" r="r" t="t"/>
              <a:pathLst>
                <a:path extrusionOk="0" h="2338" w="1715">
                  <a:moveTo>
                    <a:pt x="0" y="0"/>
                  </a:moveTo>
                  <a:lnTo>
                    <a:pt x="0" y="2337"/>
                  </a:lnTo>
                  <a:lnTo>
                    <a:pt x="808" y="1813"/>
                  </a:lnTo>
                  <a:lnTo>
                    <a:pt x="1714" y="2337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334772" y="2187850"/>
              <a:ext cx="10890" cy="682388"/>
            </a:xfrm>
            <a:custGeom>
              <a:rect b="b" l="l" r="r" t="t"/>
              <a:pathLst>
                <a:path extrusionOk="0" h="8935" w="142">
                  <a:moveTo>
                    <a:pt x="66" y="0"/>
                  </a:moveTo>
                  <a:cubicBezTo>
                    <a:pt x="32" y="0"/>
                    <a:pt x="0" y="25"/>
                    <a:pt x="0" y="75"/>
                  </a:cubicBezTo>
                  <a:lnTo>
                    <a:pt x="0" y="8871"/>
                  </a:lnTo>
                  <a:cubicBezTo>
                    <a:pt x="0" y="8913"/>
                    <a:pt x="35" y="8935"/>
                    <a:pt x="71" y="8935"/>
                  </a:cubicBezTo>
                  <a:cubicBezTo>
                    <a:pt x="106" y="8935"/>
                    <a:pt x="142" y="8913"/>
                    <a:pt x="142" y="8871"/>
                  </a:cubicBezTo>
                  <a:lnTo>
                    <a:pt x="142" y="75"/>
                  </a:lnTo>
                  <a:cubicBezTo>
                    <a:pt x="135" y="25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292368" y="2803820"/>
              <a:ext cx="89111" cy="75991"/>
            </a:xfrm>
            <a:custGeom>
              <a:rect b="b" l="l" r="r" t="t"/>
              <a:pathLst>
                <a:path extrusionOk="0" h="995" w="1162">
                  <a:moveTo>
                    <a:pt x="666" y="1"/>
                  </a:moveTo>
                  <a:cubicBezTo>
                    <a:pt x="213" y="1"/>
                    <a:pt x="0" y="539"/>
                    <a:pt x="312" y="850"/>
                  </a:cubicBezTo>
                  <a:cubicBezTo>
                    <a:pt x="412" y="950"/>
                    <a:pt x="535" y="995"/>
                    <a:pt x="656" y="995"/>
                  </a:cubicBezTo>
                  <a:cubicBezTo>
                    <a:pt x="913" y="995"/>
                    <a:pt x="1162" y="795"/>
                    <a:pt x="1162" y="496"/>
                  </a:cubicBezTo>
                  <a:cubicBezTo>
                    <a:pt x="1162" y="227"/>
                    <a:pt x="935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285850" y="2860488"/>
              <a:ext cx="148850" cy="235533"/>
            </a:xfrm>
            <a:custGeom>
              <a:rect b="b" l="l" r="r" t="t"/>
              <a:pathLst>
                <a:path extrusionOk="0" h="3084" w="1941">
                  <a:moveTo>
                    <a:pt x="708" y="1"/>
                  </a:moveTo>
                  <a:cubicBezTo>
                    <a:pt x="676" y="1"/>
                    <a:pt x="643" y="3"/>
                    <a:pt x="609" y="9"/>
                  </a:cubicBezTo>
                  <a:cubicBezTo>
                    <a:pt x="609" y="9"/>
                    <a:pt x="255" y="363"/>
                    <a:pt x="142" y="1426"/>
                  </a:cubicBezTo>
                  <a:cubicBezTo>
                    <a:pt x="14" y="2488"/>
                    <a:pt x="0" y="3026"/>
                    <a:pt x="0" y="3026"/>
                  </a:cubicBezTo>
                  <a:lnTo>
                    <a:pt x="977" y="3083"/>
                  </a:lnTo>
                  <a:lnTo>
                    <a:pt x="977" y="2318"/>
                  </a:lnTo>
                  <a:cubicBezTo>
                    <a:pt x="977" y="2361"/>
                    <a:pt x="1176" y="2885"/>
                    <a:pt x="1176" y="2885"/>
                  </a:cubicBezTo>
                  <a:lnTo>
                    <a:pt x="1941" y="2644"/>
                  </a:lnTo>
                  <a:cubicBezTo>
                    <a:pt x="1941" y="2644"/>
                    <a:pt x="1688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708584" y="2267149"/>
              <a:ext cx="1270977" cy="457426"/>
            </a:xfrm>
            <a:custGeom>
              <a:rect b="b" l="l" r="r" t="t"/>
              <a:pathLst>
                <a:path extrusionOk="0" h="5965" w="16574">
                  <a:moveTo>
                    <a:pt x="0" y="1"/>
                  </a:moveTo>
                  <a:lnTo>
                    <a:pt x="0" y="5964"/>
                  </a:lnTo>
                  <a:lnTo>
                    <a:pt x="16573" y="5964"/>
                  </a:lnTo>
                  <a:lnTo>
                    <a:pt x="16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2311" y="2187857"/>
              <a:ext cx="2172563" cy="78295"/>
            </a:xfrm>
            <a:custGeom>
              <a:rect b="b" l="l" r="r" t="t"/>
              <a:pathLst>
                <a:path extrusionOk="0" h="1021" w="28331">
                  <a:moveTo>
                    <a:pt x="1" y="1"/>
                  </a:moveTo>
                  <a:lnTo>
                    <a:pt x="1" y="1021"/>
                  </a:lnTo>
                  <a:lnTo>
                    <a:pt x="28331" y="1021"/>
                  </a:lnTo>
                  <a:lnTo>
                    <a:pt x="28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708584" y="2266076"/>
              <a:ext cx="1270977" cy="329209"/>
            </a:xfrm>
            <a:custGeom>
              <a:rect b="b" l="l" r="r" t="t"/>
              <a:pathLst>
                <a:path extrusionOk="0" h="4293" w="16574">
                  <a:moveTo>
                    <a:pt x="0" y="1"/>
                  </a:moveTo>
                  <a:lnTo>
                    <a:pt x="0" y="4293"/>
                  </a:lnTo>
                  <a:cubicBezTo>
                    <a:pt x="0" y="4293"/>
                    <a:pt x="5029" y="2480"/>
                    <a:pt x="8287" y="1814"/>
                  </a:cubicBezTo>
                  <a:cubicBezTo>
                    <a:pt x="10233" y="1406"/>
                    <a:pt x="12827" y="1324"/>
                    <a:pt x="14590" y="1324"/>
                  </a:cubicBezTo>
                  <a:cubicBezTo>
                    <a:pt x="15766" y="1324"/>
                    <a:pt x="16573" y="1361"/>
                    <a:pt x="16573" y="1361"/>
                  </a:cubicBezTo>
                  <a:lnTo>
                    <a:pt x="16573" y="1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252311" y="2187857"/>
              <a:ext cx="785484" cy="78295"/>
            </a:xfrm>
            <a:custGeom>
              <a:rect b="b" l="l" r="r" t="t"/>
              <a:pathLst>
                <a:path extrusionOk="0" h="1021" w="10243">
                  <a:moveTo>
                    <a:pt x="1" y="1"/>
                  </a:moveTo>
                  <a:lnTo>
                    <a:pt x="1" y="1021"/>
                  </a:lnTo>
                  <a:lnTo>
                    <a:pt x="10242" y="1021"/>
                  </a:lnTo>
                  <a:lnTo>
                    <a:pt x="10242" y="1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51237" y="2265002"/>
              <a:ext cx="2158453" cy="4448"/>
            </a:xfrm>
            <a:custGeom>
              <a:rect b="b" l="l" r="r" t="t"/>
              <a:pathLst>
                <a:path extrusionOk="0" h="58" w="28147">
                  <a:moveTo>
                    <a:pt x="14081" y="1"/>
                  </a:moveTo>
                  <a:cubicBezTo>
                    <a:pt x="6304" y="1"/>
                    <a:pt x="1" y="1"/>
                    <a:pt x="1" y="29"/>
                  </a:cubicBezTo>
                  <a:cubicBezTo>
                    <a:pt x="1" y="43"/>
                    <a:pt x="6304" y="57"/>
                    <a:pt x="14081" y="57"/>
                  </a:cubicBezTo>
                  <a:cubicBezTo>
                    <a:pt x="21843" y="57"/>
                    <a:pt x="28146" y="43"/>
                    <a:pt x="28146" y="29"/>
                  </a:cubicBezTo>
                  <a:cubicBezTo>
                    <a:pt x="28146" y="15"/>
                    <a:pt x="21843" y="1"/>
                    <a:pt x="140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034417" y="2186784"/>
              <a:ext cx="5521" cy="80443"/>
            </a:xfrm>
            <a:custGeom>
              <a:rect b="b" l="l" r="r" t="t"/>
              <a:pathLst>
                <a:path extrusionOk="0" h="1049" w="72">
                  <a:moveTo>
                    <a:pt x="29" y="1"/>
                  </a:moveTo>
                  <a:cubicBezTo>
                    <a:pt x="1" y="355"/>
                    <a:pt x="1" y="709"/>
                    <a:pt x="29" y="1049"/>
                  </a:cubicBezTo>
                  <a:cubicBezTo>
                    <a:pt x="71" y="709"/>
                    <a:pt x="71" y="355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215853" y="2325813"/>
              <a:ext cx="4371" cy="398762"/>
            </a:xfrm>
            <a:custGeom>
              <a:rect b="b" l="l" r="r" t="t"/>
              <a:pathLst>
                <a:path extrusionOk="0" h="5200" w="57">
                  <a:moveTo>
                    <a:pt x="28" y="1"/>
                  </a:moveTo>
                  <a:cubicBezTo>
                    <a:pt x="14" y="1"/>
                    <a:pt x="0" y="1162"/>
                    <a:pt x="0" y="2607"/>
                  </a:cubicBezTo>
                  <a:cubicBezTo>
                    <a:pt x="0" y="4038"/>
                    <a:pt x="14" y="5199"/>
                    <a:pt x="28" y="5199"/>
                  </a:cubicBezTo>
                  <a:cubicBezTo>
                    <a:pt x="43" y="5199"/>
                    <a:pt x="57" y="4038"/>
                    <a:pt x="57" y="2607"/>
                  </a:cubicBezTo>
                  <a:cubicBezTo>
                    <a:pt x="57" y="1162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5471354" y="3186140"/>
              <a:ext cx="424758" cy="441092"/>
            </a:xfrm>
            <a:custGeom>
              <a:rect b="b" l="l" r="r" t="t"/>
              <a:pathLst>
                <a:path extrusionOk="0" h="5752" w="5539">
                  <a:moveTo>
                    <a:pt x="3598" y="0"/>
                  </a:moveTo>
                  <a:lnTo>
                    <a:pt x="2139" y="3811"/>
                  </a:lnTo>
                  <a:lnTo>
                    <a:pt x="241" y="4576"/>
                  </a:lnTo>
                  <a:lnTo>
                    <a:pt x="0" y="5751"/>
                  </a:lnTo>
                  <a:lnTo>
                    <a:pt x="1785" y="5709"/>
                  </a:lnTo>
                  <a:cubicBezTo>
                    <a:pt x="2777" y="5681"/>
                    <a:pt x="3669" y="5072"/>
                    <a:pt x="4066" y="4151"/>
                  </a:cubicBezTo>
                  <a:cubicBezTo>
                    <a:pt x="4278" y="3669"/>
                    <a:pt x="4802" y="2663"/>
                    <a:pt x="4958" y="2309"/>
                  </a:cubicBezTo>
                  <a:cubicBezTo>
                    <a:pt x="5355" y="1389"/>
                    <a:pt x="5539" y="1006"/>
                    <a:pt x="5539" y="1006"/>
                  </a:cubicBezTo>
                  <a:lnTo>
                    <a:pt x="3598" y="0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236699" y="3453386"/>
              <a:ext cx="256435" cy="178599"/>
            </a:xfrm>
            <a:custGeom>
              <a:rect b="b" l="l" r="r" t="t"/>
              <a:pathLst>
                <a:path extrusionOk="0" h="2329" w="3344">
                  <a:moveTo>
                    <a:pt x="1885" y="0"/>
                  </a:moveTo>
                  <a:lnTo>
                    <a:pt x="978" y="28"/>
                  </a:lnTo>
                  <a:cubicBezTo>
                    <a:pt x="808" y="57"/>
                    <a:pt x="652" y="142"/>
                    <a:pt x="553" y="283"/>
                  </a:cubicBezTo>
                  <a:lnTo>
                    <a:pt x="227" y="850"/>
                  </a:lnTo>
                  <a:cubicBezTo>
                    <a:pt x="227" y="850"/>
                    <a:pt x="1" y="1247"/>
                    <a:pt x="29" y="1332"/>
                  </a:cubicBezTo>
                  <a:cubicBezTo>
                    <a:pt x="54" y="1406"/>
                    <a:pt x="122" y="1448"/>
                    <a:pt x="195" y="1448"/>
                  </a:cubicBezTo>
                  <a:cubicBezTo>
                    <a:pt x="206" y="1448"/>
                    <a:pt x="216" y="1447"/>
                    <a:pt x="227" y="1445"/>
                  </a:cubicBezTo>
                  <a:cubicBezTo>
                    <a:pt x="227" y="1445"/>
                    <a:pt x="256" y="1629"/>
                    <a:pt x="312" y="1657"/>
                  </a:cubicBezTo>
                  <a:cubicBezTo>
                    <a:pt x="351" y="1681"/>
                    <a:pt x="394" y="1691"/>
                    <a:pt x="437" y="1691"/>
                  </a:cubicBezTo>
                  <a:cubicBezTo>
                    <a:pt x="472" y="1691"/>
                    <a:pt x="507" y="1684"/>
                    <a:pt x="539" y="1672"/>
                  </a:cubicBezTo>
                  <a:cubicBezTo>
                    <a:pt x="567" y="1742"/>
                    <a:pt x="638" y="1785"/>
                    <a:pt x="709" y="1785"/>
                  </a:cubicBezTo>
                  <a:cubicBezTo>
                    <a:pt x="723" y="1785"/>
                    <a:pt x="751" y="1785"/>
                    <a:pt x="765" y="1771"/>
                  </a:cubicBezTo>
                  <a:cubicBezTo>
                    <a:pt x="865" y="1742"/>
                    <a:pt x="921" y="1530"/>
                    <a:pt x="921" y="1530"/>
                  </a:cubicBezTo>
                  <a:lnTo>
                    <a:pt x="1375" y="1445"/>
                  </a:lnTo>
                  <a:cubicBezTo>
                    <a:pt x="1700" y="1657"/>
                    <a:pt x="1998" y="1898"/>
                    <a:pt x="2267" y="2181"/>
                  </a:cubicBezTo>
                  <a:cubicBezTo>
                    <a:pt x="2363" y="2295"/>
                    <a:pt x="2519" y="2329"/>
                    <a:pt x="2670" y="2329"/>
                  </a:cubicBezTo>
                  <a:cubicBezTo>
                    <a:pt x="2898" y="2329"/>
                    <a:pt x="3117" y="2252"/>
                    <a:pt x="3117" y="2252"/>
                  </a:cubicBezTo>
                  <a:lnTo>
                    <a:pt x="3343" y="1147"/>
                  </a:lnTo>
                  <a:lnTo>
                    <a:pt x="2352" y="354"/>
                  </a:lnTo>
                  <a:lnTo>
                    <a:pt x="2069" y="57"/>
                  </a:lnTo>
                  <a:cubicBezTo>
                    <a:pt x="2012" y="28"/>
                    <a:pt x="1955" y="0"/>
                    <a:pt x="188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253033" y="3490578"/>
              <a:ext cx="113034" cy="74768"/>
            </a:xfrm>
            <a:custGeom>
              <a:rect b="b" l="l" r="r" t="t"/>
              <a:pathLst>
                <a:path extrusionOk="0" h="975" w="1474">
                  <a:moveTo>
                    <a:pt x="1367" y="0"/>
                  </a:moveTo>
                  <a:cubicBezTo>
                    <a:pt x="1332" y="0"/>
                    <a:pt x="1296" y="4"/>
                    <a:pt x="1261" y="11"/>
                  </a:cubicBezTo>
                  <a:cubicBezTo>
                    <a:pt x="1133" y="11"/>
                    <a:pt x="963" y="11"/>
                    <a:pt x="751" y="25"/>
                  </a:cubicBezTo>
                  <a:lnTo>
                    <a:pt x="737" y="25"/>
                  </a:lnTo>
                  <a:lnTo>
                    <a:pt x="737" y="39"/>
                  </a:lnTo>
                  <a:cubicBezTo>
                    <a:pt x="708" y="124"/>
                    <a:pt x="666" y="181"/>
                    <a:pt x="623" y="252"/>
                  </a:cubicBezTo>
                  <a:cubicBezTo>
                    <a:pt x="496" y="450"/>
                    <a:pt x="354" y="620"/>
                    <a:pt x="198" y="776"/>
                  </a:cubicBezTo>
                  <a:cubicBezTo>
                    <a:pt x="85" y="903"/>
                    <a:pt x="0" y="974"/>
                    <a:pt x="0" y="974"/>
                  </a:cubicBezTo>
                  <a:cubicBezTo>
                    <a:pt x="85" y="932"/>
                    <a:pt x="170" y="875"/>
                    <a:pt x="227" y="804"/>
                  </a:cubicBezTo>
                  <a:cubicBezTo>
                    <a:pt x="397" y="648"/>
                    <a:pt x="552" y="478"/>
                    <a:pt x="666" y="294"/>
                  </a:cubicBezTo>
                  <a:cubicBezTo>
                    <a:pt x="706" y="227"/>
                    <a:pt x="746" y="147"/>
                    <a:pt x="787" y="79"/>
                  </a:cubicBezTo>
                  <a:lnTo>
                    <a:pt x="787" y="79"/>
                  </a:lnTo>
                  <a:cubicBezTo>
                    <a:pt x="977" y="53"/>
                    <a:pt x="1152" y="53"/>
                    <a:pt x="1275" y="39"/>
                  </a:cubicBezTo>
                  <a:cubicBezTo>
                    <a:pt x="1332" y="39"/>
                    <a:pt x="1402" y="25"/>
                    <a:pt x="1473" y="11"/>
                  </a:cubicBezTo>
                  <a:cubicBezTo>
                    <a:pt x="1438" y="4"/>
                    <a:pt x="1402" y="0"/>
                    <a:pt x="1367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275809" y="3521789"/>
              <a:ext cx="91332" cy="60888"/>
            </a:xfrm>
            <a:custGeom>
              <a:rect b="b" l="l" r="r" t="t"/>
              <a:pathLst>
                <a:path extrusionOk="0" h="794" w="1191">
                  <a:moveTo>
                    <a:pt x="553" y="0"/>
                  </a:moveTo>
                  <a:lnTo>
                    <a:pt x="553" y="29"/>
                  </a:lnTo>
                  <a:cubicBezTo>
                    <a:pt x="539" y="85"/>
                    <a:pt x="525" y="128"/>
                    <a:pt x="496" y="185"/>
                  </a:cubicBezTo>
                  <a:cubicBezTo>
                    <a:pt x="411" y="355"/>
                    <a:pt x="298" y="496"/>
                    <a:pt x="170" y="638"/>
                  </a:cubicBezTo>
                  <a:cubicBezTo>
                    <a:pt x="71" y="737"/>
                    <a:pt x="1" y="794"/>
                    <a:pt x="1" y="794"/>
                  </a:cubicBezTo>
                  <a:cubicBezTo>
                    <a:pt x="71" y="765"/>
                    <a:pt x="142" y="723"/>
                    <a:pt x="199" y="666"/>
                  </a:cubicBezTo>
                  <a:cubicBezTo>
                    <a:pt x="340" y="539"/>
                    <a:pt x="454" y="383"/>
                    <a:pt x="539" y="213"/>
                  </a:cubicBezTo>
                  <a:cubicBezTo>
                    <a:pt x="563" y="164"/>
                    <a:pt x="577" y="115"/>
                    <a:pt x="599" y="65"/>
                  </a:cubicBezTo>
                  <a:lnTo>
                    <a:pt x="599" y="65"/>
                  </a:lnTo>
                  <a:cubicBezTo>
                    <a:pt x="686" y="86"/>
                    <a:pt x="769" y="94"/>
                    <a:pt x="854" y="94"/>
                  </a:cubicBezTo>
                  <a:cubicBezTo>
                    <a:pt x="908" y="94"/>
                    <a:pt x="963" y="91"/>
                    <a:pt x="1020" y="85"/>
                  </a:cubicBezTo>
                  <a:cubicBezTo>
                    <a:pt x="1077" y="71"/>
                    <a:pt x="1134" y="57"/>
                    <a:pt x="1190" y="29"/>
                  </a:cubicBezTo>
                  <a:lnTo>
                    <a:pt x="1190" y="29"/>
                  </a:lnTo>
                  <a:cubicBezTo>
                    <a:pt x="1120" y="39"/>
                    <a:pt x="1048" y="44"/>
                    <a:pt x="976" y="44"/>
                  </a:cubicBezTo>
                  <a:cubicBezTo>
                    <a:pt x="843" y="44"/>
                    <a:pt x="709" y="28"/>
                    <a:pt x="581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298584" y="3504381"/>
              <a:ext cx="157588" cy="100151"/>
            </a:xfrm>
            <a:custGeom>
              <a:rect b="b" l="l" r="r" t="t"/>
              <a:pathLst>
                <a:path extrusionOk="0" h="1306" w="2055">
                  <a:moveTo>
                    <a:pt x="879" y="1"/>
                  </a:moveTo>
                  <a:cubicBezTo>
                    <a:pt x="752" y="15"/>
                    <a:pt x="624" y="57"/>
                    <a:pt x="511" y="128"/>
                  </a:cubicBezTo>
                  <a:lnTo>
                    <a:pt x="72" y="355"/>
                  </a:lnTo>
                  <a:cubicBezTo>
                    <a:pt x="43" y="369"/>
                    <a:pt x="15" y="383"/>
                    <a:pt x="15" y="412"/>
                  </a:cubicBezTo>
                  <a:cubicBezTo>
                    <a:pt x="1" y="426"/>
                    <a:pt x="29" y="468"/>
                    <a:pt x="58" y="497"/>
                  </a:cubicBezTo>
                  <a:cubicBezTo>
                    <a:pt x="179" y="617"/>
                    <a:pt x="340" y="678"/>
                    <a:pt x="500" y="678"/>
                  </a:cubicBezTo>
                  <a:cubicBezTo>
                    <a:pt x="641" y="678"/>
                    <a:pt x="781" y="632"/>
                    <a:pt x="893" y="539"/>
                  </a:cubicBezTo>
                  <a:cubicBezTo>
                    <a:pt x="964" y="723"/>
                    <a:pt x="1049" y="907"/>
                    <a:pt x="1177" y="1077"/>
                  </a:cubicBezTo>
                  <a:cubicBezTo>
                    <a:pt x="1295" y="1222"/>
                    <a:pt x="1474" y="1306"/>
                    <a:pt x="1658" y="1306"/>
                  </a:cubicBezTo>
                  <a:cubicBezTo>
                    <a:pt x="1672" y="1306"/>
                    <a:pt x="1686" y="1305"/>
                    <a:pt x="1701" y="1304"/>
                  </a:cubicBezTo>
                  <a:lnTo>
                    <a:pt x="2055" y="482"/>
                  </a:lnTo>
                  <a:lnTo>
                    <a:pt x="1233" y="114"/>
                  </a:lnTo>
                  <a:cubicBezTo>
                    <a:pt x="1134" y="43"/>
                    <a:pt x="1007" y="15"/>
                    <a:pt x="879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296437" y="3502464"/>
              <a:ext cx="159735" cy="103065"/>
            </a:xfrm>
            <a:custGeom>
              <a:rect b="b" l="l" r="r" t="t"/>
              <a:pathLst>
                <a:path extrusionOk="0" h="1344" w="2083">
                  <a:moveTo>
                    <a:pt x="913" y="1"/>
                  </a:moveTo>
                  <a:cubicBezTo>
                    <a:pt x="877" y="1"/>
                    <a:pt x="842" y="4"/>
                    <a:pt x="808" y="12"/>
                  </a:cubicBezTo>
                  <a:cubicBezTo>
                    <a:pt x="666" y="54"/>
                    <a:pt x="539" y="111"/>
                    <a:pt x="411" y="182"/>
                  </a:cubicBezTo>
                  <a:lnTo>
                    <a:pt x="213" y="295"/>
                  </a:lnTo>
                  <a:lnTo>
                    <a:pt x="114" y="337"/>
                  </a:lnTo>
                  <a:cubicBezTo>
                    <a:pt x="100" y="352"/>
                    <a:pt x="86" y="366"/>
                    <a:pt x="57" y="366"/>
                  </a:cubicBezTo>
                  <a:cubicBezTo>
                    <a:pt x="43" y="380"/>
                    <a:pt x="15" y="408"/>
                    <a:pt x="15" y="437"/>
                  </a:cubicBezTo>
                  <a:cubicBezTo>
                    <a:pt x="1" y="465"/>
                    <a:pt x="15" y="493"/>
                    <a:pt x="43" y="522"/>
                  </a:cubicBezTo>
                  <a:cubicBezTo>
                    <a:pt x="57" y="536"/>
                    <a:pt x="71" y="550"/>
                    <a:pt x="86" y="578"/>
                  </a:cubicBezTo>
                  <a:cubicBezTo>
                    <a:pt x="128" y="607"/>
                    <a:pt x="171" y="635"/>
                    <a:pt x="213" y="649"/>
                  </a:cubicBezTo>
                  <a:cubicBezTo>
                    <a:pt x="284" y="692"/>
                    <a:pt x="383" y="720"/>
                    <a:pt x="468" y="734"/>
                  </a:cubicBezTo>
                  <a:cubicBezTo>
                    <a:pt x="485" y="735"/>
                    <a:pt x="502" y="736"/>
                    <a:pt x="520" y="736"/>
                  </a:cubicBezTo>
                  <a:cubicBezTo>
                    <a:pt x="659" y="736"/>
                    <a:pt x="797" y="689"/>
                    <a:pt x="917" y="603"/>
                  </a:cubicBezTo>
                  <a:lnTo>
                    <a:pt x="917" y="603"/>
                  </a:lnTo>
                  <a:cubicBezTo>
                    <a:pt x="961" y="756"/>
                    <a:pt x="1028" y="887"/>
                    <a:pt x="1120" y="1017"/>
                  </a:cubicBezTo>
                  <a:cubicBezTo>
                    <a:pt x="1190" y="1131"/>
                    <a:pt x="1290" y="1230"/>
                    <a:pt x="1403" y="1286"/>
                  </a:cubicBezTo>
                  <a:cubicBezTo>
                    <a:pt x="1474" y="1329"/>
                    <a:pt x="1559" y="1343"/>
                    <a:pt x="1644" y="1343"/>
                  </a:cubicBezTo>
                  <a:lnTo>
                    <a:pt x="1743" y="1343"/>
                  </a:lnTo>
                  <a:cubicBezTo>
                    <a:pt x="1630" y="1343"/>
                    <a:pt x="1516" y="1315"/>
                    <a:pt x="1417" y="1258"/>
                  </a:cubicBezTo>
                  <a:cubicBezTo>
                    <a:pt x="1304" y="1202"/>
                    <a:pt x="1219" y="1102"/>
                    <a:pt x="1148" y="1003"/>
                  </a:cubicBezTo>
                  <a:cubicBezTo>
                    <a:pt x="1063" y="862"/>
                    <a:pt x="1006" y="706"/>
                    <a:pt x="950" y="550"/>
                  </a:cubicBezTo>
                  <a:lnTo>
                    <a:pt x="936" y="522"/>
                  </a:lnTo>
                  <a:lnTo>
                    <a:pt x="907" y="550"/>
                  </a:lnTo>
                  <a:cubicBezTo>
                    <a:pt x="806" y="626"/>
                    <a:pt x="670" y="680"/>
                    <a:pt x="530" y="680"/>
                  </a:cubicBezTo>
                  <a:cubicBezTo>
                    <a:pt x="514" y="680"/>
                    <a:pt x="498" y="679"/>
                    <a:pt x="482" y="677"/>
                  </a:cubicBezTo>
                  <a:cubicBezTo>
                    <a:pt x="397" y="663"/>
                    <a:pt x="312" y="649"/>
                    <a:pt x="227" y="607"/>
                  </a:cubicBezTo>
                  <a:cubicBezTo>
                    <a:pt x="199" y="578"/>
                    <a:pt x="156" y="564"/>
                    <a:pt x="128" y="536"/>
                  </a:cubicBezTo>
                  <a:cubicBezTo>
                    <a:pt x="100" y="507"/>
                    <a:pt x="71" y="465"/>
                    <a:pt x="71" y="451"/>
                  </a:cubicBezTo>
                  <a:cubicBezTo>
                    <a:pt x="71" y="422"/>
                    <a:pt x="114" y="408"/>
                    <a:pt x="142" y="394"/>
                  </a:cubicBezTo>
                  <a:lnTo>
                    <a:pt x="241" y="337"/>
                  </a:lnTo>
                  <a:lnTo>
                    <a:pt x="440" y="238"/>
                  </a:lnTo>
                  <a:cubicBezTo>
                    <a:pt x="567" y="167"/>
                    <a:pt x="681" y="111"/>
                    <a:pt x="822" y="68"/>
                  </a:cubicBezTo>
                  <a:cubicBezTo>
                    <a:pt x="860" y="59"/>
                    <a:pt x="899" y="54"/>
                    <a:pt x="939" y="54"/>
                  </a:cubicBezTo>
                  <a:cubicBezTo>
                    <a:pt x="1019" y="54"/>
                    <a:pt x="1101" y="73"/>
                    <a:pt x="1176" y="111"/>
                  </a:cubicBezTo>
                  <a:lnTo>
                    <a:pt x="1474" y="252"/>
                  </a:lnTo>
                  <a:cubicBezTo>
                    <a:pt x="1658" y="323"/>
                    <a:pt x="1800" y="394"/>
                    <a:pt x="1913" y="451"/>
                  </a:cubicBezTo>
                  <a:cubicBezTo>
                    <a:pt x="1970" y="465"/>
                    <a:pt x="2026" y="493"/>
                    <a:pt x="2083" y="507"/>
                  </a:cubicBezTo>
                  <a:cubicBezTo>
                    <a:pt x="2026" y="479"/>
                    <a:pt x="1984" y="451"/>
                    <a:pt x="1927" y="422"/>
                  </a:cubicBezTo>
                  <a:lnTo>
                    <a:pt x="1488" y="210"/>
                  </a:lnTo>
                  <a:cubicBezTo>
                    <a:pt x="1403" y="167"/>
                    <a:pt x="1304" y="125"/>
                    <a:pt x="1190" y="68"/>
                  </a:cubicBezTo>
                  <a:cubicBezTo>
                    <a:pt x="1108" y="27"/>
                    <a:pt x="1009" y="1"/>
                    <a:pt x="913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91580" y="2421976"/>
              <a:ext cx="211881" cy="702358"/>
            </a:xfrm>
            <a:custGeom>
              <a:rect b="b" l="l" r="r" t="t"/>
              <a:pathLst>
                <a:path extrusionOk="0" h="9159" w="2763">
                  <a:moveTo>
                    <a:pt x="723" y="1"/>
                  </a:moveTo>
                  <a:cubicBezTo>
                    <a:pt x="501" y="1"/>
                    <a:pt x="284" y="60"/>
                    <a:pt x="100" y="192"/>
                  </a:cubicBezTo>
                  <a:lnTo>
                    <a:pt x="0" y="716"/>
                  </a:lnTo>
                  <a:cubicBezTo>
                    <a:pt x="199" y="3067"/>
                    <a:pt x="170" y="5461"/>
                    <a:pt x="355" y="7812"/>
                  </a:cubicBezTo>
                  <a:cubicBezTo>
                    <a:pt x="383" y="8124"/>
                    <a:pt x="638" y="8393"/>
                    <a:pt x="779" y="8676"/>
                  </a:cubicBezTo>
                  <a:cubicBezTo>
                    <a:pt x="907" y="8960"/>
                    <a:pt x="1190" y="9158"/>
                    <a:pt x="1502" y="9158"/>
                  </a:cubicBezTo>
                  <a:cubicBezTo>
                    <a:pt x="1913" y="9144"/>
                    <a:pt x="2182" y="8733"/>
                    <a:pt x="2309" y="8337"/>
                  </a:cubicBezTo>
                  <a:cubicBezTo>
                    <a:pt x="2763" y="6948"/>
                    <a:pt x="2267" y="5433"/>
                    <a:pt x="2295" y="3960"/>
                  </a:cubicBezTo>
                  <a:cubicBezTo>
                    <a:pt x="2295" y="3350"/>
                    <a:pt x="2394" y="2741"/>
                    <a:pt x="2366" y="2132"/>
                  </a:cubicBezTo>
                  <a:cubicBezTo>
                    <a:pt x="2338" y="1523"/>
                    <a:pt x="2196" y="886"/>
                    <a:pt x="1757" y="447"/>
                  </a:cubicBezTo>
                  <a:cubicBezTo>
                    <a:pt x="1490" y="171"/>
                    <a:pt x="1099" y="1"/>
                    <a:pt x="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077470" y="2437543"/>
              <a:ext cx="84814" cy="70857"/>
            </a:xfrm>
            <a:custGeom>
              <a:rect b="b" l="l" r="r" t="t"/>
              <a:pathLst>
                <a:path extrusionOk="0" h="924" w="1106">
                  <a:moveTo>
                    <a:pt x="268" y="1"/>
                  </a:moveTo>
                  <a:cubicBezTo>
                    <a:pt x="249" y="1"/>
                    <a:pt x="231" y="1"/>
                    <a:pt x="213" y="3"/>
                  </a:cubicBezTo>
                  <a:cubicBezTo>
                    <a:pt x="128" y="17"/>
                    <a:pt x="57" y="74"/>
                    <a:pt x="29" y="144"/>
                  </a:cubicBezTo>
                  <a:cubicBezTo>
                    <a:pt x="0" y="229"/>
                    <a:pt x="57" y="329"/>
                    <a:pt x="142" y="329"/>
                  </a:cubicBezTo>
                  <a:lnTo>
                    <a:pt x="156" y="343"/>
                  </a:lnTo>
                  <a:cubicBezTo>
                    <a:pt x="326" y="499"/>
                    <a:pt x="524" y="654"/>
                    <a:pt x="709" y="810"/>
                  </a:cubicBezTo>
                  <a:cubicBezTo>
                    <a:pt x="751" y="853"/>
                    <a:pt x="808" y="895"/>
                    <a:pt x="864" y="909"/>
                  </a:cubicBezTo>
                  <a:cubicBezTo>
                    <a:pt x="888" y="919"/>
                    <a:pt x="910" y="924"/>
                    <a:pt x="931" y="924"/>
                  </a:cubicBezTo>
                  <a:cubicBezTo>
                    <a:pt x="973" y="924"/>
                    <a:pt x="1011" y="905"/>
                    <a:pt x="1048" y="867"/>
                  </a:cubicBezTo>
                  <a:cubicBezTo>
                    <a:pt x="1105" y="796"/>
                    <a:pt x="1063" y="683"/>
                    <a:pt x="1006" y="584"/>
                  </a:cubicBezTo>
                  <a:cubicBezTo>
                    <a:pt x="921" y="428"/>
                    <a:pt x="822" y="286"/>
                    <a:pt x="694" y="173"/>
                  </a:cubicBezTo>
                  <a:cubicBezTo>
                    <a:pt x="580" y="58"/>
                    <a:pt x="43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784151" y="2437620"/>
              <a:ext cx="459573" cy="402980"/>
            </a:xfrm>
            <a:custGeom>
              <a:rect b="b" l="l" r="r" t="t"/>
              <a:pathLst>
                <a:path extrusionOk="0" h="5255" w="5993">
                  <a:moveTo>
                    <a:pt x="2702" y="1"/>
                  </a:moveTo>
                  <a:cubicBezTo>
                    <a:pt x="2226" y="1"/>
                    <a:pt x="2004" y="107"/>
                    <a:pt x="1630" y="200"/>
                  </a:cubicBezTo>
                  <a:cubicBezTo>
                    <a:pt x="1247" y="299"/>
                    <a:pt x="893" y="526"/>
                    <a:pt x="666" y="852"/>
                  </a:cubicBezTo>
                  <a:cubicBezTo>
                    <a:pt x="369" y="1234"/>
                    <a:pt x="171" y="1687"/>
                    <a:pt x="100" y="2155"/>
                  </a:cubicBezTo>
                  <a:cubicBezTo>
                    <a:pt x="29" y="2651"/>
                    <a:pt x="1" y="3146"/>
                    <a:pt x="29" y="3628"/>
                  </a:cubicBezTo>
                  <a:cubicBezTo>
                    <a:pt x="43" y="4124"/>
                    <a:pt x="213" y="4605"/>
                    <a:pt x="482" y="5016"/>
                  </a:cubicBezTo>
                  <a:lnTo>
                    <a:pt x="1743" y="5243"/>
                  </a:lnTo>
                  <a:cubicBezTo>
                    <a:pt x="1985" y="5248"/>
                    <a:pt x="2226" y="5254"/>
                    <a:pt x="2467" y="5254"/>
                  </a:cubicBezTo>
                  <a:cubicBezTo>
                    <a:pt x="2917" y="5254"/>
                    <a:pt x="3363" y="5231"/>
                    <a:pt x="3797" y="5130"/>
                  </a:cubicBezTo>
                  <a:cubicBezTo>
                    <a:pt x="4477" y="4974"/>
                    <a:pt x="5128" y="4605"/>
                    <a:pt x="5483" y="4011"/>
                  </a:cubicBezTo>
                  <a:cubicBezTo>
                    <a:pt x="5992" y="3203"/>
                    <a:pt x="5780" y="1928"/>
                    <a:pt x="5171" y="1192"/>
                  </a:cubicBezTo>
                  <a:cubicBezTo>
                    <a:pt x="4604" y="455"/>
                    <a:pt x="3726" y="16"/>
                    <a:pt x="2791" y="2"/>
                  </a:cubicBezTo>
                  <a:cubicBezTo>
                    <a:pt x="2760" y="1"/>
                    <a:pt x="2730" y="1"/>
                    <a:pt x="2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807003" y="2477879"/>
              <a:ext cx="322690" cy="544310"/>
            </a:xfrm>
            <a:custGeom>
              <a:rect b="b" l="l" r="r" t="t"/>
              <a:pathLst>
                <a:path extrusionOk="0" h="7098" w="4208">
                  <a:moveTo>
                    <a:pt x="2097" y="1"/>
                  </a:moveTo>
                  <a:lnTo>
                    <a:pt x="1657" y="58"/>
                  </a:lnTo>
                  <a:cubicBezTo>
                    <a:pt x="680" y="58"/>
                    <a:pt x="0" y="1134"/>
                    <a:pt x="0" y="1927"/>
                  </a:cubicBezTo>
                  <a:cubicBezTo>
                    <a:pt x="0" y="2820"/>
                    <a:pt x="14" y="3882"/>
                    <a:pt x="156" y="4534"/>
                  </a:cubicBezTo>
                  <a:cubicBezTo>
                    <a:pt x="439" y="5851"/>
                    <a:pt x="1558" y="5950"/>
                    <a:pt x="1558" y="5950"/>
                  </a:cubicBezTo>
                  <a:cubicBezTo>
                    <a:pt x="1558" y="5950"/>
                    <a:pt x="1530" y="6658"/>
                    <a:pt x="1530" y="7098"/>
                  </a:cubicBezTo>
                  <a:lnTo>
                    <a:pt x="4080" y="6913"/>
                  </a:lnTo>
                  <a:lnTo>
                    <a:pt x="4207" y="1120"/>
                  </a:lnTo>
                  <a:cubicBezTo>
                    <a:pt x="4207" y="865"/>
                    <a:pt x="4009" y="667"/>
                    <a:pt x="3768" y="653"/>
                  </a:cubicBezTo>
                  <a:lnTo>
                    <a:pt x="2097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923180" y="2783315"/>
              <a:ext cx="46778" cy="42253"/>
            </a:xfrm>
            <a:custGeom>
              <a:rect b="b" l="l" r="r" t="t"/>
              <a:pathLst>
                <a:path extrusionOk="0" h="551" w="610">
                  <a:moveTo>
                    <a:pt x="323" y="1"/>
                  </a:moveTo>
                  <a:cubicBezTo>
                    <a:pt x="268" y="1"/>
                    <a:pt x="210" y="18"/>
                    <a:pt x="157" y="55"/>
                  </a:cubicBezTo>
                  <a:cubicBezTo>
                    <a:pt x="57" y="140"/>
                    <a:pt x="1" y="267"/>
                    <a:pt x="15" y="409"/>
                  </a:cubicBezTo>
                  <a:cubicBezTo>
                    <a:pt x="72" y="480"/>
                    <a:pt x="171" y="537"/>
                    <a:pt x="270" y="551"/>
                  </a:cubicBezTo>
                  <a:lnTo>
                    <a:pt x="312" y="551"/>
                  </a:lnTo>
                  <a:cubicBezTo>
                    <a:pt x="383" y="551"/>
                    <a:pt x="468" y="522"/>
                    <a:pt x="525" y="466"/>
                  </a:cubicBezTo>
                  <a:cubicBezTo>
                    <a:pt x="582" y="409"/>
                    <a:pt x="610" y="324"/>
                    <a:pt x="610" y="239"/>
                  </a:cubicBezTo>
                  <a:cubicBezTo>
                    <a:pt x="580" y="99"/>
                    <a:pt x="458" y="1"/>
                    <a:pt x="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840667" y="2698424"/>
              <a:ext cx="26150" cy="25076"/>
            </a:xfrm>
            <a:custGeom>
              <a:rect b="b" l="l" r="r" t="t"/>
              <a:pathLst>
                <a:path extrusionOk="0" h="327" w="341">
                  <a:moveTo>
                    <a:pt x="170" y="0"/>
                  </a:moveTo>
                  <a:cubicBezTo>
                    <a:pt x="71" y="0"/>
                    <a:pt x="0" y="71"/>
                    <a:pt x="0" y="156"/>
                  </a:cubicBezTo>
                  <a:cubicBezTo>
                    <a:pt x="14" y="255"/>
                    <a:pt x="85" y="326"/>
                    <a:pt x="184" y="326"/>
                  </a:cubicBezTo>
                  <a:cubicBezTo>
                    <a:pt x="269" y="326"/>
                    <a:pt x="340" y="255"/>
                    <a:pt x="340" y="156"/>
                  </a:cubicBezTo>
                  <a:cubicBezTo>
                    <a:pt x="340" y="71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828705" y="2643825"/>
              <a:ext cx="53296" cy="15644"/>
            </a:xfrm>
            <a:custGeom>
              <a:rect b="b" l="l" r="r" t="t"/>
              <a:pathLst>
                <a:path extrusionOk="0" h="204" w="695">
                  <a:moveTo>
                    <a:pt x="377" y="1"/>
                  </a:moveTo>
                  <a:cubicBezTo>
                    <a:pt x="360" y="1"/>
                    <a:pt x="343" y="2"/>
                    <a:pt x="326" y="4"/>
                  </a:cubicBezTo>
                  <a:cubicBezTo>
                    <a:pt x="241" y="4"/>
                    <a:pt x="142" y="47"/>
                    <a:pt x="71" y="103"/>
                  </a:cubicBezTo>
                  <a:cubicBezTo>
                    <a:pt x="29" y="146"/>
                    <a:pt x="0" y="188"/>
                    <a:pt x="15" y="202"/>
                  </a:cubicBezTo>
                  <a:cubicBezTo>
                    <a:pt x="17" y="203"/>
                    <a:pt x="19" y="204"/>
                    <a:pt x="21" y="204"/>
                  </a:cubicBezTo>
                  <a:cubicBezTo>
                    <a:pt x="58" y="204"/>
                    <a:pt x="169" y="117"/>
                    <a:pt x="340" y="103"/>
                  </a:cubicBezTo>
                  <a:cubicBezTo>
                    <a:pt x="498" y="103"/>
                    <a:pt x="625" y="166"/>
                    <a:pt x="667" y="166"/>
                  </a:cubicBezTo>
                  <a:cubicBezTo>
                    <a:pt x="674" y="166"/>
                    <a:pt x="678" y="164"/>
                    <a:pt x="680" y="160"/>
                  </a:cubicBezTo>
                  <a:cubicBezTo>
                    <a:pt x="695" y="132"/>
                    <a:pt x="666" y="103"/>
                    <a:pt x="610" y="75"/>
                  </a:cubicBezTo>
                  <a:cubicBezTo>
                    <a:pt x="539" y="28"/>
                    <a:pt x="459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882997" y="2651723"/>
              <a:ext cx="37039" cy="118095"/>
            </a:xfrm>
            <a:custGeom>
              <a:rect b="b" l="l" r="r" t="t"/>
              <a:pathLst>
                <a:path extrusionOk="0" h="1540" w="483">
                  <a:moveTo>
                    <a:pt x="468" y="0"/>
                  </a:moveTo>
                  <a:lnTo>
                    <a:pt x="468" y="0"/>
                  </a:lnTo>
                  <a:cubicBezTo>
                    <a:pt x="341" y="298"/>
                    <a:pt x="227" y="609"/>
                    <a:pt x="142" y="921"/>
                  </a:cubicBezTo>
                  <a:cubicBezTo>
                    <a:pt x="100" y="1049"/>
                    <a:pt x="72" y="1176"/>
                    <a:pt x="29" y="1289"/>
                  </a:cubicBezTo>
                  <a:cubicBezTo>
                    <a:pt x="1" y="1346"/>
                    <a:pt x="1" y="1403"/>
                    <a:pt x="15" y="1473"/>
                  </a:cubicBezTo>
                  <a:cubicBezTo>
                    <a:pt x="29" y="1502"/>
                    <a:pt x="57" y="1530"/>
                    <a:pt x="100" y="1530"/>
                  </a:cubicBezTo>
                  <a:lnTo>
                    <a:pt x="171" y="1530"/>
                  </a:lnTo>
                  <a:cubicBezTo>
                    <a:pt x="212" y="1536"/>
                    <a:pt x="255" y="1539"/>
                    <a:pt x="299" y="1539"/>
                  </a:cubicBezTo>
                  <a:cubicBezTo>
                    <a:pt x="361" y="1539"/>
                    <a:pt x="424" y="1533"/>
                    <a:pt x="482" y="1516"/>
                  </a:cubicBezTo>
                  <a:cubicBezTo>
                    <a:pt x="383" y="1502"/>
                    <a:pt x="270" y="1488"/>
                    <a:pt x="171" y="1488"/>
                  </a:cubicBezTo>
                  <a:cubicBezTo>
                    <a:pt x="128" y="1488"/>
                    <a:pt x="86" y="1473"/>
                    <a:pt x="72" y="1445"/>
                  </a:cubicBezTo>
                  <a:cubicBezTo>
                    <a:pt x="72" y="1403"/>
                    <a:pt x="72" y="1346"/>
                    <a:pt x="100" y="1303"/>
                  </a:cubicBezTo>
                  <a:lnTo>
                    <a:pt x="213" y="949"/>
                  </a:lnTo>
                  <a:cubicBezTo>
                    <a:pt x="327" y="638"/>
                    <a:pt x="412" y="326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925404" y="2890673"/>
              <a:ext cx="133662" cy="67636"/>
            </a:xfrm>
            <a:custGeom>
              <a:rect b="b" l="l" r="r" t="t"/>
              <a:pathLst>
                <a:path extrusionOk="0" h="882" w="1743">
                  <a:moveTo>
                    <a:pt x="1742" y="1"/>
                  </a:moveTo>
                  <a:lnTo>
                    <a:pt x="1742" y="1"/>
                  </a:lnTo>
                  <a:cubicBezTo>
                    <a:pt x="1233" y="341"/>
                    <a:pt x="623" y="539"/>
                    <a:pt x="14" y="567"/>
                  </a:cubicBezTo>
                  <a:lnTo>
                    <a:pt x="0" y="879"/>
                  </a:lnTo>
                  <a:cubicBezTo>
                    <a:pt x="39" y="881"/>
                    <a:pt x="78" y="881"/>
                    <a:pt x="115" y="881"/>
                  </a:cubicBezTo>
                  <a:cubicBezTo>
                    <a:pt x="1355" y="881"/>
                    <a:pt x="1742" y="1"/>
                    <a:pt x="1742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918886" y="2775569"/>
              <a:ext cx="44554" cy="42867"/>
            </a:xfrm>
            <a:custGeom>
              <a:rect b="b" l="l" r="r" t="t"/>
              <a:pathLst>
                <a:path extrusionOk="0" h="559" w="581">
                  <a:moveTo>
                    <a:pt x="553" y="0"/>
                  </a:moveTo>
                  <a:cubicBezTo>
                    <a:pt x="524" y="0"/>
                    <a:pt x="524" y="198"/>
                    <a:pt x="368" y="354"/>
                  </a:cubicBezTo>
                  <a:cubicBezTo>
                    <a:pt x="213" y="510"/>
                    <a:pt x="0" y="496"/>
                    <a:pt x="0" y="524"/>
                  </a:cubicBezTo>
                  <a:cubicBezTo>
                    <a:pt x="0" y="545"/>
                    <a:pt x="23" y="558"/>
                    <a:pt x="74" y="558"/>
                  </a:cubicBezTo>
                  <a:cubicBezTo>
                    <a:pt x="93" y="558"/>
                    <a:pt x="115" y="556"/>
                    <a:pt x="142" y="553"/>
                  </a:cubicBezTo>
                  <a:cubicBezTo>
                    <a:pt x="255" y="553"/>
                    <a:pt x="368" y="510"/>
                    <a:pt x="453" y="425"/>
                  </a:cubicBezTo>
                  <a:cubicBezTo>
                    <a:pt x="538" y="354"/>
                    <a:pt x="581" y="255"/>
                    <a:pt x="581" y="142"/>
                  </a:cubicBezTo>
                  <a:cubicBezTo>
                    <a:pt x="581" y="57"/>
                    <a:pt x="567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833076" y="2597124"/>
              <a:ext cx="55443" cy="15107"/>
            </a:xfrm>
            <a:custGeom>
              <a:rect b="b" l="l" r="r" t="t"/>
              <a:pathLst>
                <a:path extrusionOk="0" h="197" w="723">
                  <a:moveTo>
                    <a:pt x="354" y="1"/>
                  </a:moveTo>
                  <a:cubicBezTo>
                    <a:pt x="262" y="1"/>
                    <a:pt x="170" y="25"/>
                    <a:pt x="85" y="75"/>
                  </a:cubicBezTo>
                  <a:cubicBezTo>
                    <a:pt x="28" y="103"/>
                    <a:pt x="0" y="146"/>
                    <a:pt x="14" y="174"/>
                  </a:cubicBezTo>
                  <a:cubicBezTo>
                    <a:pt x="28" y="188"/>
                    <a:pt x="54" y="193"/>
                    <a:pt x="87" y="193"/>
                  </a:cubicBezTo>
                  <a:cubicBezTo>
                    <a:pt x="153" y="193"/>
                    <a:pt x="250" y="174"/>
                    <a:pt x="354" y="174"/>
                  </a:cubicBezTo>
                  <a:cubicBezTo>
                    <a:pt x="449" y="183"/>
                    <a:pt x="538" y="196"/>
                    <a:pt x="604" y="196"/>
                  </a:cubicBezTo>
                  <a:cubicBezTo>
                    <a:pt x="646" y="196"/>
                    <a:pt x="678" y="191"/>
                    <a:pt x="694" y="174"/>
                  </a:cubicBezTo>
                  <a:cubicBezTo>
                    <a:pt x="723" y="146"/>
                    <a:pt x="694" y="117"/>
                    <a:pt x="623" y="75"/>
                  </a:cubicBezTo>
                  <a:cubicBezTo>
                    <a:pt x="538" y="25"/>
                    <a:pt x="446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966660" y="2696124"/>
              <a:ext cx="26150" cy="25153"/>
            </a:xfrm>
            <a:custGeom>
              <a:rect b="b" l="l" r="r" t="t"/>
              <a:pathLst>
                <a:path extrusionOk="0" h="328" w="341">
                  <a:moveTo>
                    <a:pt x="192" y="0"/>
                  </a:moveTo>
                  <a:cubicBezTo>
                    <a:pt x="185" y="0"/>
                    <a:pt x="178" y="1"/>
                    <a:pt x="170" y="2"/>
                  </a:cubicBezTo>
                  <a:cubicBezTo>
                    <a:pt x="71" y="2"/>
                    <a:pt x="0" y="87"/>
                    <a:pt x="0" y="172"/>
                  </a:cubicBezTo>
                  <a:cubicBezTo>
                    <a:pt x="15" y="257"/>
                    <a:pt x="85" y="328"/>
                    <a:pt x="185" y="328"/>
                  </a:cubicBezTo>
                  <a:cubicBezTo>
                    <a:pt x="270" y="314"/>
                    <a:pt x="340" y="243"/>
                    <a:pt x="340" y="144"/>
                  </a:cubicBezTo>
                  <a:cubicBezTo>
                    <a:pt x="340" y="66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965587" y="2640834"/>
              <a:ext cx="54370" cy="13497"/>
            </a:xfrm>
            <a:custGeom>
              <a:rect b="b" l="l" r="r" t="t"/>
              <a:pathLst>
                <a:path extrusionOk="0" h="176" w="709">
                  <a:moveTo>
                    <a:pt x="369" y="1"/>
                  </a:moveTo>
                  <a:cubicBezTo>
                    <a:pt x="269" y="1"/>
                    <a:pt x="170" y="29"/>
                    <a:pt x="99" y="86"/>
                  </a:cubicBezTo>
                  <a:cubicBezTo>
                    <a:pt x="43" y="128"/>
                    <a:pt x="0" y="156"/>
                    <a:pt x="29" y="171"/>
                  </a:cubicBezTo>
                  <a:cubicBezTo>
                    <a:pt x="30" y="174"/>
                    <a:pt x="34" y="176"/>
                    <a:pt x="39" y="176"/>
                  </a:cubicBezTo>
                  <a:cubicBezTo>
                    <a:pt x="76" y="176"/>
                    <a:pt x="193" y="100"/>
                    <a:pt x="354" y="100"/>
                  </a:cubicBezTo>
                  <a:cubicBezTo>
                    <a:pt x="524" y="100"/>
                    <a:pt x="646" y="172"/>
                    <a:pt x="686" y="172"/>
                  </a:cubicBezTo>
                  <a:cubicBezTo>
                    <a:pt x="689" y="172"/>
                    <a:pt x="692" y="172"/>
                    <a:pt x="694" y="171"/>
                  </a:cubicBezTo>
                  <a:cubicBezTo>
                    <a:pt x="709" y="156"/>
                    <a:pt x="680" y="114"/>
                    <a:pt x="638" y="86"/>
                  </a:cubicBezTo>
                  <a:cubicBezTo>
                    <a:pt x="553" y="29"/>
                    <a:pt x="468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952550" y="2594133"/>
              <a:ext cx="58741" cy="16717"/>
            </a:xfrm>
            <a:custGeom>
              <a:rect b="b" l="l" r="r" t="t"/>
              <a:pathLst>
                <a:path extrusionOk="0" h="218" w="766">
                  <a:moveTo>
                    <a:pt x="397" y="1"/>
                  </a:moveTo>
                  <a:cubicBezTo>
                    <a:pt x="298" y="1"/>
                    <a:pt x="199" y="29"/>
                    <a:pt x="114" y="86"/>
                  </a:cubicBezTo>
                  <a:cubicBezTo>
                    <a:pt x="43" y="114"/>
                    <a:pt x="0" y="142"/>
                    <a:pt x="43" y="185"/>
                  </a:cubicBezTo>
                  <a:cubicBezTo>
                    <a:pt x="61" y="203"/>
                    <a:pt x="97" y="208"/>
                    <a:pt x="146" y="208"/>
                  </a:cubicBezTo>
                  <a:cubicBezTo>
                    <a:pt x="212" y="208"/>
                    <a:pt x="300" y="199"/>
                    <a:pt x="397" y="199"/>
                  </a:cubicBezTo>
                  <a:cubicBezTo>
                    <a:pt x="520" y="199"/>
                    <a:pt x="624" y="218"/>
                    <a:pt x="688" y="218"/>
                  </a:cubicBezTo>
                  <a:cubicBezTo>
                    <a:pt x="720" y="218"/>
                    <a:pt x="742" y="213"/>
                    <a:pt x="751" y="199"/>
                  </a:cubicBezTo>
                  <a:cubicBezTo>
                    <a:pt x="765" y="171"/>
                    <a:pt x="751" y="128"/>
                    <a:pt x="666" y="86"/>
                  </a:cubicBezTo>
                  <a:cubicBezTo>
                    <a:pt x="581" y="29"/>
                    <a:pt x="496" y="1"/>
                    <a:pt x="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12208" y="2703179"/>
              <a:ext cx="76072" cy="106746"/>
            </a:xfrm>
            <a:custGeom>
              <a:rect b="b" l="l" r="r" t="t"/>
              <a:pathLst>
                <a:path extrusionOk="0" h="1392" w="992">
                  <a:moveTo>
                    <a:pt x="392" y="1"/>
                  </a:moveTo>
                  <a:cubicBezTo>
                    <a:pt x="318" y="1"/>
                    <a:pt x="246" y="10"/>
                    <a:pt x="185" y="23"/>
                  </a:cubicBezTo>
                  <a:cubicBezTo>
                    <a:pt x="100" y="52"/>
                    <a:pt x="1" y="278"/>
                    <a:pt x="1" y="378"/>
                  </a:cubicBezTo>
                  <a:cubicBezTo>
                    <a:pt x="15" y="717"/>
                    <a:pt x="86" y="1341"/>
                    <a:pt x="100" y="1369"/>
                  </a:cubicBezTo>
                  <a:cubicBezTo>
                    <a:pt x="100" y="1377"/>
                    <a:pt x="165" y="1391"/>
                    <a:pt x="259" y="1391"/>
                  </a:cubicBezTo>
                  <a:cubicBezTo>
                    <a:pt x="517" y="1391"/>
                    <a:pt x="991" y="1282"/>
                    <a:pt x="950" y="618"/>
                  </a:cubicBezTo>
                  <a:cubicBezTo>
                    <a:pt x="928" y="115"/>
                    <a:pt x="644" y="1"/>
                    <a:pt x="392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136133" y="2726644"/>
              <a:ext cx="32668" cy="60581"/>
            </a:xfrm>
            <a:custGeom>
              <a:rect b="b" l="l" r="r" t="t"/>
              <a:pathLst>
                <a:path extrusionOk="0" h="790" w="426">
                  <a:moveTo>
                    <a:pt x="156" y="1"/>
                  </a:moveTo>
                  <a:cubicBezTo>
                    <a:pt x="128" y="1"/>
                    <a:pt x="99" y="15"/>
                    <a:pt x="71" y="29"/>
                  </a:cubicBezTo>
                  <a:cubicBezTo>
                    <a:pt x="57" y="43"/>
                    <a:pt x="43" y="72"/>
                    <a:pt x="43" y="86"/>
                  </a:cubicBezTo>
                  <a:cubicBezTo>
                    <a:pt x="28" y="128"/>
                    <a:pt x="57" y="142"/>
                    <a:pt x="57" y="142"/>
                  </a:cubicBezTo>
                  <a:cubicBezTo>
                    <a:pt x="57" y="142"/>
                    <a:pt x="43" y="128"/>
                    <a:pt x="57" y="100"/>
                  </a:cubicBezTo>
                  <a:cubicBezTo>
                    <a:pt x="71" y="57"/>
                    <a:pt x="113" y="43"/>
                    <a:pt x="142" y="43"/>
                  </a:cubicBezTo>
                  <a:cubicBezTo>
                    <a:pt x="198" y="57"/>
                    <a:pt x="255" y="100"/>
                    <a:pt x="269" y="157"/>
                  </a:cubicBezTo>
                  <a:cubicBezTo>
                    <a:pt x="312" y="227"/>
                    <a:pt x="326" y="298"/>
                    <a:pt x="326" y="383"/>
                  </a:cubicBezTo>
                  <a:cubicBezTo>
                    <a:pt x="340" y="525"/>
                    <a:pt x="283" y="652"/>
                    <a:pt x="170" y="737"/>
                  </a:cubicBezTo>
                  <a:cubicBezTo>
                    <a:pt x="149" y="744"/>
                    <a:pt x="128" y="748"/>
                    <a:pt x="108" y="748"/>
                  </a:cubicBezTo>
                  <a:cubicBezTo>
                    <a:pt x="89" y="748"/>
                    <a:pt x="71" y="744"/>
                    <a:pt x="57" y="737"/>
                  </a:cubicBezTo>
                  <a:cubicBezTo>
                    <a:pt x="28" y="723"/>
                    <a:pt x="14" y="723"/>
                    <a:pt x="14" y="723"/>
                  </a:cubicBezTo>
                  <a:cubicBezTo>
                    <a:pt x="0" y="723"/>
                    <a:pt x="14" y="737"/>
                    <a:pt x="57" y="766"/>
                  </a:cubicBezTo>
                  <a:cubicBezTo>
                    <a:pt x="82" y="782"/>
                    <a:pt x="111" y="789"/>
                    <a:pt x="140" y="789"/>
                  </a:cubicBezTo>
                  <a:cubicBezTo>
                    <a:pt x="161" y="789"/>
                    <a:pt x="181" y="786"/>
                    <a:pt x="198" y="780"/>
                  </a:cubicBezTo>
                  <a:cubicBezTo>
                    <a:pt x="340" y="695"/>
                    <a:pt x="425" y="539"/>
                    <a:pt x="397" y="383"/>
                  </a:cubicBezTo>
                  <a:cubicBezTo>
                    <a:pt x="397" y="298"/>
                    <a:pt x="383" y="213"/>
                    <a:pt x="340" y="128"/>
                  </a:cubicBezTo>
                  <a:cubicBezTo>
                    <a:pt x="298" y="57"/>
                    <a:pt x="241" y="15"/>
                    <a:pt x="156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896801" y="2466683"/>
              <a:ext cx="272002" cy="256818"/>
            </a:xfrm>
            <a:custGeom>
              <a:rect b="b" l="l" r="r" t="t"/>
              <a:pathLst>
                <a:path extrusionOk="0" h="3349" w="3547">
                  <a:moveTo>
                    <a:pt x="979" y="1"/>
                  </a:moveTo>
                  <a:cubicBezTo>
                    <a:pt x="647" y="1"/>
                    <a:pt x="319" y="57"/>
                    <a:pt x="5" y="175"/>
                  </a:cubicBezTo>
                  <a:lnTo>
                    <a:pt x="5" y="175"/>
                  </a:lnTo>
                  <a:cubicBezTo>
                    <a:pt x="2" y="171"/>
                    <a:pt x="0" y="169"/>
                    <a:pt x="0" y="169"/>
                  </a:cubicBezTo>
                  <a:lnTo>
                    <a:pt x="0" y="169"/>
                  </a:lnTo>
                  <a:cubicBezTo>
                    <a:pt x="0" y="169"/>
                    <a:pt x="2" y="171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lnTo>
                    <a:pt x="5" y="175"/>
                  </a:lnTo>
                  <a:cubicBezTo>
                    <a:pt x="112" y="303"/>
                    <a:pt x="1875" y="2454"/>
                    <a:pt x="2810" y="3348"/>
                  </a:cubicBezTo>
                  <a:lnTo>
                    <a:pt x="3036" y="3107"/>
                  </a:lnTo>
                  <a:cubicBezTo>
                    <a:pt x="3305" y="2569"/>
                    <a:pt x="3475" y="1988"/>
                    <a:pt x="3518" y="1379"/>
                  </a:cubicBezTo>
                  <a:cubicBezTo>
                    <a:pt x="3546" y="515"/>
                    <a:pt x="2158" y="147"/>
                    <a:pt x="1421" y="34"/>
                  </a:cubicBezTo>
                  <a:cubicBezTo>
                    <a:pt x="1274" y="12"/>
                    <a:pt x="1126" y="1"/>
                    <a:pt x="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910144" y="2464843"/>
              <a:ext cx="319470" cy="224994"/>
            </a:xfrm>
            <a:custGeom>
              <a:rect b="b" l="l" r="r" t="t"/>
              <a:pathLst>
                <a:path extrusionOk="0" h="2934" w="4166">
                  <a:moveTo>
                    <a:pt x="1" y="1"/>
                  </a:moveTo>
                  <a:cubicBezTo>
                    <a:pt x="1" y="29"/>
                    <a:pt x="15" y="43"/>
                    <a:pt x="29" y="58"/>
                  </a:cubicBezTo>
                  <a:cubicBezTo>
                    <a:pt x="43" y="86"/>
                    <a:pt x="72" y="128"/>
                    <a:pt x="100" y="185"/>
                  </a:cubicBezTo>
                  <a:cubicBezTo>
                    <a:pt x="213" y="341"/>
                    <a:pt x="327" y="483"/>
                    <a:pt x="454" y="624"/>
                  </a:cubicBezTo>
                  <a:cubicBezTo>
                    <a:pt x="652" y="837"/>
                    <a:pt x="865" y="1021"/>
                    <a:pt x="1092" y="1191"/>
                  </a:cubicBezTo>
                  <a:cubicBezTo>
                    <a:pt x="1361" y="1389"/>
                    <a:pt x="1658" y="1559"/>
                    <a:pt x="1984" y="1687"/>
                  </a:cubicBezTo>
                  <a:cubicBezTo>
                    <a:pt x="2296" y="1814"/>
                    <a:pt x="2636" y="1913"/>
                    <a:pt x="2961" y="2012"/>
                  </a:cubicBezTo>
                  <a:cubicBezTo>
                    <a:pt x="3230" y="2083"/>
                    <a:pt x="3485" y="2197"/>
                    <a:pt x="3712" y="2366"/>
                  </a:cubicBezTo>
                  <a:cubicBezTo>
                    <a:pt x="3868" y="2466"/>
                    <a:pt x="3995" y="2607"/>
                    <a:pt x="4095" y="2763"/>
                  </a:cubicBezTo>
                  <a:cubicBezTo>
                    <a:pt x="4137" y="2862"/>
                    <a:pt x="4165" y="2933"/>
                    <a:pt x="4165" y="2933"/>
                  </a:cubicBezTo>
                  <a:cubicBezTo>
                    <a:pt x="4165" y="2919"/>
                    <a:pt x="4165" y="2905"/>
                    <a:pt x="4151" y="2891"/>
                  </a:cubicBezTo>
                  <a:cubicBezTo>
                    <a:pt x="4137" y="2834"/>
                    <a:pt x="4123" y="2791"/>
                    <a:pt x="4095" y="2749"/>
                  </a:cubicBezTo>
                  <a:cubicBezTo>
                    <a:pt x="3995" y="2579"/>
                    <a:pt x="3868" y="2437"/>
                    <a:pt x="3712" y="2324"/>
                  </a:cubicBezTo>
                  <a:cubicBezTo>
                    <a:pt x="3485" y="2154"/>
                    <a:pt x="3230" y="2041"/>
                    <a:pt x="2961" y="1970"/>
                  </a:cubicBezTo>
                  <a:cubicBezTo>
                    <a:pt x="2664" y="1871"/>
                    <a:pt x="2324" y="1786"/>
                    <a:pt x="1984" y="1644"/>
                  </a:cubicBezTo>
                  <a:cubicBezTo>
                    <a:pt x="1672" y="1517"/>
                    <a:pt x="1375" y="1347"/>
                    <a:pt x="1106" y="1148"/>
                  </a:cubicBezTo>
                  <a:cubicBezTo>
                    <a:pt x="879" y="992"/>
                    <a:pt x="667" y="808"/>
                    <a:pt x="482" y="610"/>
                  </a:cubicBezTo>
                  <a:cubicBezTo>
                    <a:pt x="355" y="468"/>
                    <a:pt x="227" y="327"/>
                    <a:pt x="128" y="171"/>
                  </a:cubicBezTo>
                  <a:cubicBezTo>
                    <a:pt x="86" y="128"/>
                    <a:pt x="58" y="86"/>
                    <a:pt x="29" y="43"/>
                  </a:cubicBezTo>
                  <a:cubicBezTo>
                    <a:pt x="15" y="29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912368" y="2479029"/>
              <a:ext cx="297691" cy="221620"/>
            </a:xfrm>
            <a:custGeom>
              <a:rect b="b" l="l" r="r" t="t"/>
              <a:pathLst>
                <a:path extrusionOk="0" h="2890" w="3882">
                  <a:moveTo>
                    <a:pt x="0" y="0"/>
                  </a:moveTo>
                  <a:cubicBezTo>
                    <a:pt x="0" y="28"/>
                    <a:pt x="14" y="43"/>
                    <a:pt x="14" y="57"/>
                  </a:cubicBezTo>
                  <a:lnTo>
                    <a:pt x="85" y="184"/>
                  </a:lnTo>
                  <a:cubicBezTo>
                    <a:pt x="184" y="340"/>
                    <a:pt x="283" y="496"/>
                    <a:pt x="397" y="638"/>
                  </a:cubicBezTo>
                  <a:cubicBezTo>
                    <a:pt x="567" y="836"/>
                    <a:pt x="751" y="1034"/>
                    <a:pt x="963" y="1204"/>
                  </a:cubicBezTo>
                  <a:cubicBezTo>
                    <a:pt x="1218" y="1417"/>
                    <a:pt x="1502" y="1587"/>
                    <a:pt x="1799" y="1728"/>
                  </a:cubicBezTo>
                  <a:cubicBezTo>
                    <a:pt x="2111" y="1856"/>
                    <a:pt x="2422" y="1955"/>
                    <a:pt x="2748" y="2026"/>
                  </a:cubicBezTo>
                  <a:cubicBezTo>
                    <a:pt x="3003" y="2068"/>
                    <a:pt x="3258" y="2153"/>
                    <a:pt x="3485" y="2295"/>
                  </a:cubicBezTo>
                  <a:cubicBezTo>
                    <a:pt x="3641" y="2394"/>
                    <a:pt x="3754" y="2536"/>
                    <a:pt x="3825" y="2706"/>
                  </a:cubicBezTo>
                  <a:cubicBezTo>
                    <a:pt x="3853" y="2762"/>
                    <a:pt x="3867" y="2833"/>
                    <a:pt x="3881" y="2890"/>
                  </a:cubicBezTo>
                  <a:cubicBezTo>
                    <a:pt x="3881" y="2819"/>
                    <a:pt x="3867" y="2762"/>
                    <a:pt x="3839" y="2691"/>
                  </a:cubicBezTo>
                  <a:cubicBezTo>
                    <a:pt x="3768" y="2521"/>
                    <a:pt x="3655" y="2380"/>
                    <a:pt x="3499" y="2266"/>
                  </a:cubicBezTo>
                  <a:cubicBezTo>
                    <a:pt x="3272" y="2125"/>
                    <a:pt x="3017" y="2026"/>
                    <a:pt x="2748" y="1983"/>
                  </a:cubicBezTo>
                  <a:cubicBezTo>
                    <a:pt x="2437" y="1912"/>
                    <a:pt x="2125" y="1813"/>
                    <a:pt x="1827" y="1686"/>
                  </a:cubicBezTo>
                  <a:cubicBezTo>
                    <a:pt x="1530" y="1544"/>
                    <a:pt x="1247" y="1374"/>
                    <a:pt x="992" y="1176"/>
                  </a:cubicBezTo>
                  <a:cubicBezTo>
                    <a:pt x="779" y="1006"/>
                    <a:pt x="595" y="822"/>
                    <a:pt x="425" y="609"/>
                  </a:cubicBezTo>
                  <a:cubicBezTo>
                    <a:pt x="312" y="468"/>
                    <a:pt x="198" y="326"/>
                    <a:pt x="99" y="170"/>
                  </a:cubicBezTo>
                  <a:lnTo>
                    <a:pt x="29" y="43"/>
                  </a:lnTo>
                  <a:cubicBezTo>
                    <a:pt x="14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127391" y="2486621"/>
              <a:ext cx="109813" cy="335727"/>
            </a:xfrm>
            <a:custGeom>
              <a:rect b="b" l="l" r="r" t="t"/>
              <a:pathLst>
                <a:path extrusionOk="0" h="4378" w="1432">
                  <a:moveTo>
                    <a:pt x="114" y="0"/>
                  </a:moveTo>
                  <a:cubicBezTo>
                    <a:pt x="327" y="170"/>
                    <a:pt x="525" y="340"/>
                    <a:pt x="709" y="539"/>
                  </a:cubicBezTo>
                  <a:cubicBezTo>
                    <a:pt x="1021" y="878"/>
                    <a:pt x="1233" y="1303"/>
                    <a:pt x="1332" y="1757"/>
                  </a:cubicBezTo>
                  <a:cubicBezTo>
                    <a:pt x="1361" y="1927"/>
                    <a:pt x="1375" y="2111"/>
                    <a:pt x="1375" y="2295"/>
                  </a:cubicBezTo>
                  <a:cubicBezTo>
                    <a:pt x="1361" y="2649"/>
                    <a:pt x="1304" y="3003"/>
                    <a:pt x="1177" y="3329"/>
                  </a:cubicBezTo>
                  <a:cubicBezTo>
                    <a:pt x="1077" y="3598"/>
                    <a:pt x="922" y="3839"/>
                    <a:pt x="709" y="4037"/>
                  </a:cubicBezTo>
                  <a:cubicBezTo>
                    <a:pt x="567" y="4165"/>
                    <a:pt x="397" y="4264"/>
                    <a:pt x="213" y="4321"/>
                  </a:cubicBezTo>
                  <a:cubicBezTo>
                    <a:pt x="72" y="4363"/>
                    <a:pt x="1" y="4377"/>
                    <a:pt x="1" y="4377"/>
                  </a:cubicBezTo>
                  <a:lnTo>
                    <a:pt x="43" y="4377"/>
                  </a:lnTo>
                  <a:cubicBezTo>
                    <a:pt x="100" y="4377"/>
                    <a:pt x="157" y="4363"/>
                    <a:pt x="213" y="4349"/>
                  </a:cubicBezTo>
                  <a:cubicBezTo>
                    <a:pt x="412" y="4306"/>
                    <a:pt x="582" y="4207"/>
                    <a:pt x="737" y="4080"/>
                  </a:cubicBezTo>
                  <a:cubicBezTo>
                    <a:pt x="964" y="3881"/>
                    <a:pt x="1134" y="3626"/>
                    <a:pt x="1233" y="3357"/>
                  </a:cubicBezTo>
                  <a:cubicBezTo>
                    <a:pt x="1361" y="3017"/>
                    <a:pt x="1432" y="2649"/>
                    <a:pt x="1432" y="2295"/>
                  </a:cubicBezTo>
                  <a:cubicBezTo>
                    <a:pt x="1432" y="2111"/>
                    <a:pt x="1417" y="1913"/>
                    <a:pt x="1389" y="1728"/>
                  </a:cubicBezTo>
                  <a:cubicBezTo>
                    <a:pt x="1347" y="1558"/>
                    <a:pt x="1304" y="1403"/>
                    <a:pt x="1233" y="1233"/>
                  </a:cubicBezTo>
                  <a:cubicBezTo>
                    <a:pt x="1106" y="963"/>
                    <a:pt x="950" y="723"/>
                    <a:pt x="752" y="510"/>
                  </a:cubicBezTo>
                  <a:cubicBezTo>
                    <a:pt x="610" y="354"/>
                    <a:pt x="454" y="227"/>
                    <a:pt x="298" y="114"/>
                  </a:cubicBezTo>
                  <a:cubicBezTo>
                    <a:pt x="242" y="71"/>
                    <a:pt x="185" y="57"/>
                    <a:pt x="157" y="29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324657" y="3669484"/>
              <a:ext cx="975587" cy="391170"/>
            </a:xfrm>
            <a:custGeom>
              <a:rect b="b" l="l" r="r" t="t"/>
              <a:pathLst>
                <a:path extrusionOk="0" h="5101" w="12722">
                  <a:moveTo>
                    <a:pt x="11616" y="1"/>
                  </a:moveTo>
                  <a:lnTo>
                    <a:pt x="6304" y="780"/>
                  </a:lnTo>
                  <a:cubicBezTo>
                    <a:pt x="4785" y="1188"/>
                    <a:pt x="3220" y="1396"/>
                    <a:pt x="1654" y="1396"/>
                  </a:cubicBezTo>
                  <a:cubicBezTo>
                    <a:pt x="1103" y="1396"/>
                    <a:pt x="551" y="1370"/>
                    <a:pt x="1" y="1318"/>
                  </a:cubicBezTo>
                  <a:lnTo>
                    <a:pt x="1" y="1318"/>
                  </a:lnTo>
                  <a:lnTo>
                    <a:pt x="8004" y="5044"/>
                  </a:lnTo>
                  <a:lnTo>
                    <a:pt x="11205" y="5100"/>
                  </a:lnTo>
                  <a:cubicBezTo>
                    <a:pt x="11205" y="5100"/>
                    <a:pt x="12183" y="5100"/>
                    <a:pt x="12367" y="4250"/>
                  </a:cubicBezTo>
                  <a:cubicBezTo>
                    <a:pt x="12537" y="3386"/>
                    <a:pt x="12721" y="794"/>
                    <a:pt x="12721" y="794"/>
                  </a:cubicBezTo>
                  <a:cubicBezTo>
                    <a:pt x="12367" y="497"/>
                    <a:pt x="11999" y="228"/>
                    <a:pt x="1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204536" y="3761812"/>
              <a:ext cx="70704" cy="203215"/>
            </a:xfrm>
            <a:custGeom>
              <a:rect b="b" l="l" r="r" t="t"/>
              <a:pathLst>
                <a:path extrusionOk="0" h="2650" w="922">
                  <a:moveTo>
                    <a:pt x="1" y="1"/>
                  </a:moveTo>
                  <a:lnTo>
                    <a:pt x="1" y="1"/>
                  </a:lnTo>
                  <a:cubicBezTo>
                    <a:pt x="142" y="341"/>
                    <a:pt x="171" y="709"/>
                    <a:pt x="86" y="1063"/>
                  </a:cubicBezTo>
                  <a:lnTo>
                    <a:pt x="128" y="1035"/>
                  </a:lnTo>
                  <a:cubicBezTo>
                    <a:pt x="213" y="1573"/>
                    <a:pt x="241" y="2111"/>
                    <a:pt x="213" y="2650"/>
                  </a:cubicBezTo>
                  <a:cubicBezTo>
                    <a:pt x="553" y="2281"/>
                    <a:pt x="695" y="1786"/>
                    <a:pt x="610" y="1304"/>
                  </a:cubicBezTo>
                  <a:cubicBezTo>
                    <a:pt x="567" y="1049"/>
                    <a:pt x="454" y="752"/>
                    <a:pt x="595" y="525"/>
                  </a:cubicBezTo>
                  <a:cubicBezTo>
                    <a:pt x="680" y="369"/>
                    <a:pt x="921" y="199"/>
                    <a:pt x="893" y="15"/>
                  </a:cubicBezTo>
                  <a:lnTo>
                    <a:pt x="482" y="15"/>
                  </a:lnTo>
                  <a:cubicBezTo>
                    <a:pt x="326" y="1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5874332" y="2983002"/>
              <a:ext cx="284655" cy="147849"/>
            </a:xfrm>
            <a:custGeom>
              <a:rect b="b" l="l" r="r" t="t"/>
              <a:pathLst>
                <a:path extrusionOk="0" h="1928" w="3712">
                  <a:moveTo>
                    <a:pt x="3244" y="1"/>
                  </a:moveTo>
                  <a:lnTo>
                    <a:pt x="652" y="270"/>
                  </a:lnTo>
                  <a:lnTo>
                    <a:pt x="0" y="1205"/>
                  </a:lnTo>
                  <a:lnTo>
                    <a:pt x="255" y="1686"/>
                  </a:lnTo>
                  <a:lnTo>
                    <a:pt x="1049" y="1927"/>
                  </a:lnTo>
                  <a:lnTo>
                    <a:pt x="1870" y="1516"/>
                  </a:lnTo>
                  <a:lnTo>
                    <a:pt x="3712" y="426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657084" y="2984075"/>
              <a:ext cx="753890" cy="774595"/>
            </a:xfrm>
            <a:custGeom>
              <a:rect b="b" l="l" r="r" t="t"/>
              <a:pathLst>
                <a:path extrusionOk="0" h="10101" w="9831">
                  <a:moveTo>
                    <a:pt x="6176" y="1"/>
                  </a:moveTo>
                  <a:cubicBezTo>
                    <a:pt x="6176" y="1"/>
                    <a:pt x="5476" y="1065"/>
                    <a:pt x="4350" y="1065"/>
                  </a:cubicBezTo>
                  <a:cubicBezTo>
                    <a:pt x="4322" y="1065"/>
                    <a:pt x="4293" y="1065"/>
                    <a:pt x="4264" y="1063"/>
                  </a:cubicBezTo>
                  <a:cubicBezTo>
                    <a:pt x="3329" y="1007"/>
                    <a:pt x="3485" y="256"/>
                    <a:pt x="3485" y="256"/>
                  </a:cubicBezTo>
                  <a:lnTo>
                    <a:pt x="3485" y="256"/>
                  </a:lnTo>
                  <a:lnTo>
                    <a:pt x="1998" y="610"/>
                  </a:lnTo>
                  <a:cubicBezTo>
                    <a:pt x="1601" y="822"/>
                    <a:pt x="1261" y="1134"/>
                    <a:pt x="1020" y="1516"/>
                  </a:cubicBezTo>
                  <a:cubicBezTo>
                    <a:pt x="822" y="1856"/>
                    <a:pt x="0" y="3400"/>
                    <a:pt x="0" y="3400"/>
                  </a:cubicBezTo>
                  <a:cubicBezTo>
                    <a:pt x="255" y="3995"/>
                    <a:pt x="978" y="4250"/>
                    <a:pt x="978" y="4250"/>
                  </a:cubicBezTo>
                  <a:cubicBezTo>
                    <a:pt x="978" y="4250"/>
                    <a:pt x="964" y="4505"/>
                    <a:pt x="978" y="4817"/>
                  </a:cubicBezTo>
                  <a:cubicBezTo>
                    <a:pt x="1020" y="5313"/>
                    <a:pt x="1134" y="5794"/>
                    <a:pt x="1318" y="6248"/>
                  </a:cubicBezTo>
                  <a:lnTo>
                    <a:pt x="1785" y="7395"/>
                  </a:lnTo>
                  <a:cubicBezTo>
                    <a:pt x="2038" y="8644"/>
                    <a:pt x="2012" y="10101"/>
                    <a:pt x="2108" y="10101"/>
                  </a:cubicBezTo>
                  <a:cubicBezTo>
                    <a:pt x="2109" y="10101"/>
                    <a:pt x="2110" y="10101"/>
                    <a:pt x="2111" y="10100"/>
                  </a:cubicBezTo>
                  <a:lnTo>
                    <a:pt x="5808" y="8826"/>
                  </a:lnTo>
                  <a:lnTo>
                    <a:pt x="7012" y="7834"/>
                  </a:lnTo>
                  <a:lnTo>
                    <a:pt x="6984" y="4789"/>
                  </a:lnTo>
                  <a:lnTo>
                    <a:pt x="9831" y="4576"/>
                  </a:lnTo>
                  <a:lnTo>
                    <a:pt x="9477" y="2296"/>
                  </a:lnTo>
                  <a:cubicBezTo>
                    <a:pt x="9321" y="893"/>
                    <a:pt x="8273" y="454"/>
                    <a:pt x="7890" y="298"/>
                  </a:cubicBezTo>
                  <a:cubicBezTo>
                    <a:pt x="7522" y="142"/>
                    <a:pt x="6176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820039" y="3337132"/>
              <a:ext cx="559494" cy="420464"/>
            </a:xfrm>
            <a:custGeom>
              <a:rect b="b" l="l" r="r" t="t"/>
              <a:pathLst>
                <a:path extrusionOk="0" h="5483" w="7296">
                  <a:moveTo>
                    <a:pt x="7295" y="0"/>
                  </a:moveTo>
                  <a:lnTo>
                    <a:pt x="4873" y="185"/>
                  </a:lnTo>
                  <a:lnTo>
                    <a:pt x="4901" y="2862"/>
                  </a:lnTo>
                  <a:lnTo>
                    <a:pt x="128" y="4292"/>
                  </a:lnTo>
                  <a:lnTo>
                    <a:pt x="0" y="5482"/>
                  </a:lnTo>
                  <a:cubicBezTo>
                    <a:pt x="0" y="5482"/>
                    <a:pt x="5879" y="5156"/>
                    <a:pt x="6219" y="4859"/>
                  </a:cubicBezTo>
                  <a:cubicBezTo>
                    <a:pt x="6544" y="4547"/>
                    <a:pt x="7040" y="3117"/>
                    <a:pt x="7083" y="2097"/>
                  </a:cubicBezTo>
                  <a:cubicBezTo>
                    <a:pt x="7111" y="1389"/>
                    <a:pt x="7295" y="0"/>
                    <a:pt x="729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577793" y="3590192"/>
              <a:ext cx="255361" cy="175762"/>
            </a:xfrm>
            <a:custGeom>
              <a:rect b="b" l="l" r="r" t="t"/>
              <a:pathLst>
                <a:path extrusionOk="0" h="2292" w="3330">
                  <a:moveTo>
                    <a:pt x="1686" y="1"/>
                  </a:moveTo>
                  <a:lnTo>
                    <a:pt x="864" y="157"/>
                  </a:lnTo>
                  <a:cubicBezTo>
                    <a:pt x="694" y="199"/>
                    <a:pt x="553" y="298"/>
                    <a:pt x="468" y="454"/>
                  </a:cubicBezTo>
                  <a:lnTo>
                    <a:pt x="156" y="1035"/>
                  </a:lnTo>
                  <a:cubicBezTo>
                    <a:pt x="156" y="1035"/>
                    <a:pt x="0" y="1460"/>
                    <a:pt x="43" y="1545"/>
                  </a:cubicBezTo>
                  <a:cubicBezTo>
                    <a:pt x="65" y="1601"/>
                    <a:pt x="122" y="1639"/>
                    <a:pt x="187" y="1639"/>
                  </a:cubicBezTo>
                  <a:cubicBezTo>
                    <a:pt x="205" y="1639"/>
                    <a:pt x="223" y="1636"/>
                    <a:pt x="241" y="1630"/>
                  </a:cubicBezTo>
                  <a:cubicBezTo>
                    <a:pt x="241" y="1630"/>
                    <a:pt x="298" y="1899"/>
                    <a:pt x="369" y="1899"/>
                  </a:cubicBezTo>
                  <a:cubicBezTo>
                    <a:pt x="439" y="1885"/>
                    <a:pt x="510" y="1871"/>
                    <a:pt x="581" y="1828"/>
                  </a:cubicBezTo>
                  <a:cubicBezTo>
                    <a:pt x="606" y="1890"/>
                    <a:pt x="673" y="1930"/>
                    <a:pt x="737" y="1930"/>
                  </a:cubicBezTo>
                  <a:cubicBezTo>
                    <a:pt x="747" y="1930"/>
                    <a:pt x="756" y="1929"/>
                    <a:pt x="765" y="1927"/>
                  </a:cubicBezTo>
                  <a:cubicBezTo>
                    <a:pt x="779" y="1927"/>
                    <a:pt x="794" y="1913"/>
                    <a:pt x="808" y="1913"/>
                  </a:cubicBezTo>
                  <a:cubicBezTo>
                    <a:pt x="921" y="1871"/>
                    <a:pt x="893" y="1658"/>
                    <a:pt x="893" y="1658"/>
                  </a:cubicBezTo>
                  <a:lnTo>
                    <a:pt x="1403" y="1531"/>
                  </a:lnTo>
                  <a:cubicBezTo>
                    <a:pt x="1743" y="1715"/>
                    <a:pt x="2054" y="1927"/>
                    <a:pt x="2366" y="2182"/>
                  </a:cubicBezTo>
                  <a:cubicBezTo>
                    <a:pt x="2448" y="2264"/>
                    <a:pt x="2565" y="2292"/>
                    <a:pt x="2686" y="2292"/>
                  </a:cubicBezTo>
                  <a:cubicBezTo>
                    <a:pt x="2942" y="2292"/>
                    <a:pt x="3216" y="2168"/>
                    <a:pt x="3216" y="2168"/>
                  </a:cubicBezTo>
                  <a:lnTo>
                    <a:pt x="3329" y="1049"/>
                  </a:lnTo>
                  <a:lnTo>
                    <a:pt x="2323" y="270"/>
                  </a:lnTo>
                  <a:lnTo>
                    <a:pt x="2323" y="270"/>
                  </a:lnTo>
                  <a:cubicBezTo>
                    <a:pt x="2323" y="270"/>
                    <a:pt x="2331" y="275"/>
                    <a:pt x="2336" y="275"/>
                  </a:cubicBezTo>
                  <a:cubicBezTo>
                    <a:pt x="2348" y="275"/>
                    <a:pt x="2355" y="257"/>
                    <a:pt x="2309" y="157"/>
                  </a:cubicBezTo>
                  <a:cubicBezTo>
                    <a:pt x="2269" y="82"/>
                    <a:pt x="2183" y="63"/>
                    <a:pt x="2104" y="63"/>
                  </a:cubicBezTo>
                  <a:cubicBezTo>
                    <a:pt x="2018" y="63"/>
                    <a:pt x="1941" y="86"/>
                    <a:pt x="1941" y="86"/>
                  </a:cubicBezTo>
                  <a:cubicBezTo>
                    <a:pt x="1884" y="15"/>
                    <a:pt x="1686" y="1"/>
                    <a:pt x="1686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632085" y="3658901"/>
              <a:ext cx="120626" cy="58127"/>
            </a:xfrm>
            <a:custGeom>
              <a:rect b="b" l="l" r="r" t="t"/>
              <a:pathLst>
                <a:path extrusionOk="0" h="758" w="1573">
                  <a:moveTo>
                    <a:pt x="1426" y="1"/>
                  </a:moveTo>
                  <a:cubicBezTo>
                    <a:pt x="1378" y="1"/>
                    <a:pt x="1332" y="4"/>
                    <a:pt x="1290" y="11"/>
                  </a:cubicBezTo>
                  <a:cubicBezTo>
                    <a:pt x="1049" y="26"/>
                    <a:pt x="822" y="82"/>
                    <a:pt x="596" y="181"/>
                  </a:cubicBezTo>
                  <a:cubicBezTo>
                    <a:pt x="482" y="224"/>
                    <a:pt x="369" y="281"/>
                    <a:pt x="256" y="351"/>
                  </a:cubicBezTo>
                  <a:cubicBezTo>
                    <a:pt x="199" y="380"/>
                    <a:pt x="156" y="422"/>
                    <a:pt x="114" y="451"/>
                  </a:cubicBezTo>
                  <a:cubicBezTo>
                    <a:pt x="71" y="479"/>
                    <a:pt x="43" y="521"/>
                    <a:pt x="15" y="578"/>
                  </a:cubicBezTo>
                  <a:cubicBezTo>
                    <a:pt x="1" y="620"/>
                    <a:pt x="15" y="663"/>
                    <a:pt x="57" y="705"/>
                  </a:cubicBezTo>
                  <a:cubicBezTo>
                    <a:pt x="71" y="734"/>
                    <a:pt x="100" y="748"/>
                    <a:pt x="128" y="748"/>
                  </a:cubicBezTo>
                  <a:cubicBezTo>
                    <a:pt x="140" y="754"/>
                    <a:pt x="152" y="757"/>
                    <a:pt x="163" y="757"/>
                  </a:cubicBezTo>
                  <a:cubicBezTo>
                    <a:pt x="180" y="757"/>
                    <a:pt x="196" y="750"/>
                    <a:pt x="213" y="734"/>
                  </a:cubicBezTo>
                  <a:lnTo>
                    <a:pt x="213" y="734"/>
                  </a:lnTo>
                  <a:cubicBezTo>
                    <a:pt x="199" y="741"/>
                    <a:pt x="185" y="744"/>
                    <a:pt x="172" y="744"/>
                  </a:cubicBezTo>
                  <a:cubicBezTo>
                    <a:pt x="160" y="744"/>
                    <a:pt x="149" y="741"/>
                    <a:pt x="142" y="734"/>
                  </a:cubicBezTo>
                  <a:cubicBezTo>
                    <a:pt x="114" y="734"/>
                    <a:pt x="86" y="720"/>
                    <a:pt x="71" y="691"/>
                  </a:cubicBezTo>
                  <a:cubicBezTo>
                    <a:pt x="57" y="663"/>
                    <a:pt x="43" y="620"/>
                    <a:pt x="57" y="592"/>
                  </a:cubicBezTo>
                  <a:cubicBezTo>
                    <a:pt x="86" y="521"/>
                    <a:pt x="185" y="465"/>
                    <a:pt x="284" y="394"/>
                  </a:cubicBezTo>
                  <a:cubicBezTo>
                    <a:pt x="383" y="323"/>
                    <a:pt x="496" y="266"/>
                    <a:pt x="624" y="224"/>
                  </a:cubicBezTo>
                  <a:cubicBezTo>
                    <a:pt x="836" y="125"/>
                    <a:pt x="1063" y="68"/>
                    <a:pt x="1290" y="40"/>
                  </a:cubicBezTo>
                  <a:cubicBezTo>
                    <a:pt x="1460" y="11"/>
                    <a:pt x="1573" y="26"/>
                    <a:pt x="1573" y="11"/>
                  </a:cubicBezTo>
                  <a:cubicBezTo>
                    <a:pt x="1523" y="4"/>
                    <a:pt x="1474" y="1"/>
                    <a:pt x="1426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45122" y="3698854"/>
              <a:ext cx="115258" cy="16487"/>
            </a:xfrm>
            <a:custGeom>
              <a:rect b="b" l="l" r="r" t="t"/>
              <a:pathLst>
                <a:path extrusionOk="0" h="215" w="1503">
                  <a:moveTo>
                    <a:pt x="1275" y="0"/>
                  </a:moveTo>
                  <a:cubicBezTo>
                    <a:pt x="1105" y="15"/>
                    <a:pt x="921" y="29"/>
                    <a:pt x="751" y="43"/>
                  </a:cubicBezTo>
                  <a:cubicBezTo>
                    <a:pt x="567" y="71"/>
                    <a:pt x="383" y="99"/>
                    <a:pt x="213" y="142"/>
                  </a:cubicBezTo>
                  <a:cubicBezTo>
                    <a:pt x="142" y="156"/>
                    <a:pt x="71" y="184"/>
                    <a:pt x="1" y="213"/>
                  </a:cubicBezTo>
                  <a:cubicBezTo>
                    <a:pt x="1" y="214"/>
                    <a:pt x="3" y="215"/>
                    <a:pt x="8" y="215"/>
                  </a:cubicBezTo>
                  <a:cubicBezTo>
                    <a:pt x="61" y="215"/>
                    <a:pt x="377" y="151"/>
                    <a:pt x="751" y="99"/>
                  </a:cubicBezTo>
                  <a:cubicBezTo>
                    <a:pt x="1162" y="43"/>
                    <a:pt x="1502" y="29"/>
                    <a:pt x="1502" y="15"/>
                  </a:cubicBezTo>
                  <a:cubicBezTo>
                    <a:pt x="1431" y="0"/>
                    <a:pt x="1346" y="0"/>
                    <a:pt x="1275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619049" y="3623856"/>
              <a:ext cx="109813" cy="105442"/>
            </a:xfrm>
            <a:custGeom>
              <a:rect b="b" l="l" r="r" t="t"/>
              <a:pathLst>
                <a:path extrusionOk="0" h="1375" w="1432">
                  <a:moveTo>
                    <a:pt x="1346" y="1"/>
                  </a:moveTo>
                  <a:cubicBezTo>
                    <a:pt x="1275" y="15"/>
                    <a:pt x="1205" y="15"/>
                    <a:pt x="1106" y="29"/>
                  </a:cubicBezTo>
                  <a:cubicBezTo>
                    <a:pt x="978" y="29"/>
                    <a:pt x="865" y="58"/>
                    <a:pt x="751" y="100"/>
                  </a:cubicBezTo>
                  <a:cubicBezTo>
                    <a:pt x="610" y="171"/>
                    <a:pt x="482" y="242"/>
                    <a:pt x="369" y="341"/>
                  </a:cubicBezTo>
                  <a:cubicBezTo>
                    <a:pt x="256" y="426"/>
                    <a:pt x="156" y="553"/>
                    <a:pt x="86" y="681"/>
                  </a:cubicBezTo>
                  <a:cubicBezTo>
                    <a:pt x="43" y="738"/>
                    <a:pt x="29" y="794"/>
                    <a:pt x="15" y="865"/>
                  </a:cubicBezTo>
                  <a:cubicBezTo>
                    <a:pt x="1" y="922"/>
                    <a:pt x="1" y="978"/>
                    <a:pt x="1" y="1049"/>
                  </a:cubicBezTo>
                  <a:cubicBezTo>
                    <a:pt x="1" y="1120"/>
                    <a:pt x="15" y="1205"/>
                    <a:pt x="29" y="1290"/>
                  </a:cubicBezTo>
                  <a:cubicBezTo>
                    <a:pt x="29" y="1318"/>
                    <a:pt x="29" y="1347"/>
                    <a:pt x="43" y="1375"/>
                  </a:cubicBezTo>
                  <a:cubicBezTo>
                    <a:pt x="57" y="1375"/>
                    <a:pt x="43" y="1247"/>
                    <a:pt x="43" y="1035"/>
                  </a:cubicBezTo>
                  <a:cubicBezTo>
                    <a:pt x="43" y="922"/>
                    <a:pt x="71" y="808"/>
                    <a:pt x="128" y="695"/>
                  </a:cubicBezTo>
                  <a:cubicBezTo>
                    <a:pt x="199" y="582"/>
                    <a:pt x="284" y="468"/>
                    <a:pt x="397" y="369"/>
                  </a:cubicBezTo>
                  <a:cubicBezTo>
                    <a:pt x="511" y="284"/>
                    <a:pt x="638" y="213"/>
                    <a:pt x="766" y="143"/>
                  </a:cubicBezTo>
                  <a:cubicBezTo>
                    <a:pt x="879" y="100"/>
                    <a:pt x="992" y="72"/>
                    <a:pt x="1106" y="58"/>
                  </a:cubicBezTo>
                  <a:cubicBezTo>
                    <a:pt x="1219" y="43"/>
                    <a:pt x="1332" y="29"/>
                    <a:pt x="1431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597347" y="3606065"/>
              <a:ext cx="107589" cy="109123"/>
            </a:xfrm>
            <a:custGeom>
              <a:rect b="b" l="l" r="r" t="t"/>
              <a:pathLst>
                <a:path extrusionOk="0" h="1423" w="1403">
                  <a:moveTo>
                    <a:pt x="1312" y="0"/>
                  </a:moveTo>
                  <a:cubicBezTo>
                    <a:pt x="1237" y="0"/>
                    <a:pt x="1157" y="10"/>
                    <a:pt x="1077" y="20"/>
                  </a:cubicBezTo>
                  <a:cubicBezTo>
                    <a:pt x="964" y="35"/>
                    <a:pt x="836" y="63"/>
                    <a:pt x="723" y="105"/>
                  </a:cubicBezTo>
                  <a:cubicBezTo>
                    <a:pt x="652" y="120"/>
                    <a:pt x="595" y="162"/>
                    <a:pt x="539" y="205"/>
                  </a:cubicBezTo>
                  <a:cubicBezTo>
                    <a:pt x="482" y="261"/>
                    <a:pt x="425" y="318"/>
                    <a:pt x="383" y="389"/>
                  </a:cubicBezTo>
                  <a:cubicBezTo>
                    <a:pt x="227" y="601"/>
                    <a:pt x="114" y="842"/>
                    <a:pt x="29" y="1097"/>
                  </a:cubicBezTo>
                  <a:cubicBezTo>
                    <a:pt x="14" y="1168"/>
                    <a:pt x="0" y="1253"/>
                    <a:pt x="0" y="1338"/>
                  </a:cubicBezTo>
                  <a:cubicBezTo>
                    <a:pt x="0" y="1366"/>
                    <a:pt x="0" y="1394"/>
                    <a:pt x="14" y="1423"/>
                  </a:cubicBezTo>
                  <a:cubicBezTo>
                    <a:pt x="29" y="1309"/>
                    <a:pt x="43" y="1210"/>
                    <a:pt x="71" y="1111"/>
                  </a:cubicBezTo>
                  <a:cubicBezTo>
                    <a:pt x="156" y="856"/>
                    <a:pt x="284" y="630"/>
                    <a:pt x="439" y="417"/>
                  </a:cubicBezTo>
                  <a:cubicBezTo>
                    <a:pt x="595" y="148"/>
                    <a:pt x="893" y="105"/>
                    <a:pt x="1091" y="63"/>
                  </a:cubicBezTo>
                  <a:cubicBezTo>
                    <a:pt x="1289" y="35"/>
                    <a:pt x="1403" y="6"/>
                    <a:pt x="1403" y="6"/>
                  </a:cubicBezTo>
                  <a:cubicBezTo>
                    <a:pt x="1374" y="2"/>
                    <a:pt x="1343" y="0"/>
                    <a:pt x="1312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578866" y="3588044"/>
              <a:ext cx="250990" cy="156514"/>
            </a:xfrm>
            <a:custGeom>
              <a:rect b="b" l="l" r="r" t="t"/>
              <a:pathLst>
                <a:path extrusionOk="0" h="2041" w="3273">
                  <a:moveTo>
                    <a:pt x="1672" y="1"/>
                  </a:moveTo>
                  <a:lnTo>
                    <a:pt x="893" y="156"/>
                  </a:lnTo>
                  <a:cubicBezTo>
                    <a:pt x="822" y="156"/>
                    <a:pt x="751" y="185"/>
                    <a:pt x="695" y="213"/>
                  </a:cubicBezTo>
                  <a:cubicBezTo>
                    <a:pt x="624" y="241"/>
                    <a:pt x="567" y="284"/>
                    <a:pt x="510" y="355"/>
                  </a:cubicBezTo>
                  <a:cubicBezTo>
                    <a:pt x="468" y="411"/>
                    <a:pt x="425" y="468"/>
                    <a:pt x="397" y="539"/>
                  </a:cubicBezTo>
                  <a:lnTo>
                    <a:pt x="298" y="737"/>
                  </a:lnTo>
                  <a:cubicBezTo>
                    <a:pt x="241" y="850"/>
                    <a:pt x="185" y="950"/>
                    <a:pt x="128" y="1049"/>
                  </a:cubicBezTo>
                  <a:cubicBezTo>
                    <a:pt x="86" y="1176"/>
                    <a:pt x="43" y="1304"/>
                    <a:pt x="15" y="1431"/>
                  </a:cubicBezTo>
                  <a:cubicBezTo>
                    <a:pt x="15" y="1460"/>
                    <a:pt x="1" y="1502"/>
                    <a:pt x="1" y="1530"/>
                  </a:cubicBezTo>
                  <a:cubicBezTo>
                    <a:pt x="1" y="1573"/>
                    <a:pt x="29" y="1601"/>
                    <a:pt x="43" y="1629"/>
                  </a:cubicBezTo>
                  <a:cubicBezTo>
                    <a:pt x="86" y="1673"/>
                    <a:pt x="138" y="1691"/>
                    <a:pt x="191" y="1691"/>
                  </a:cubicBezTo>
                  <a:cubicBezTo>
                    <a:pt x="201" y="1691"/>
                    <a:pt x="211" y="1691"/>
                    <a:pt x="221" y="1689"/>
                  </a:cubicBezTo>
                  <a:lnTo>
                    <a:pt x="221" y="1689"/>
                  </a:lnTo>
                  <a:cubicBezTo>
                    <a:pt x="233" y="1731"/>
                    <a:pt x="244" y="1768"/>
                    <a:pt x="255" y="1814"/>
                  </a:cubicBezTo>
                  <a:cubicBezTo>
                    <a:pt x="270" y="1828"/>
                    <a:pt x="284" y="1856"/>
                    <a:pt x="284" y="1870"/>
                  </a:cubicBezTo>
                  <a:cubicBezTo>
                    <a:pt x="298" y="1899"/>
                    <a:pt x="326" y="1927"/>
                    <a:pt x="340" y="1941"/>
                  </a:cubicBezTo>
                  <a:lnTo>
                    <a:pt x="425" y="1941"/>
                  </a:lnTo>
                  <a:cubicBezTo>
                    <a:pt x="454" y="1927"/>
                    <a:pt x="482" y="1927"/>
                    <a:pt x="496" y="1913"/>
                  </a:cubicBezTo>
                  <a:lnTo>
                    <a:pt x="554" y="1890"/>
                  </a:lnTo>
                  <a:lnTo>
                    <a:pt x="554" y="1890"/>
                  </a:lnTo>
                  <a:cubicBezTo>
                    <a:pt x="557" y="1902"/>
                    <a:pt x="569" y="1913"/>
                    <a:pt x="581" y="1913"/>
                  </a:cubicBezTo>
                  <a:cubicBezTo>
                    <a:pt x="610" y="1955"/>
                    <a:pt x="652" y="1969"/>
                    <a:pt x="709" y="1984"/>
                  </a:cubicBezTo>
                  <a:cubicBezTo>
                    <a:pt x="737" y="1984"/>
                    <a:pt x="751" y="1984"/>
                    <a:pt x="780" y="1969"/>
                  </a:cubicBezTo>
                  <a:cubicBezTo>
                    <a:pt x="808" y="1969"/>
                    <a:pt x="822" y="1955"/>
                    <a:pt x="850" y="1927"/>
                  </a:cubicBezTo>
                  <a:cubicBezTo>
                    <a:pt x="879" y="1899"/>
                    <a:pt x="893" y="1856"/>
                    <a:pt x="893" y="1799"/>
                  </a:cubicBezTo>
                  <a:cubicBezTo>
                    <a:pt x="893" y="1765"/>
                    <a:pt x="893" y="1731"/>
                    <a:pt x="893" y="1697"/>
                  </a:cubicBezTo>
                  <a:lnTo>
                    <a:pt x="893" y="1697"/>
                  </a:lnTo>
                  <a:lnTo>
                    <a:pt x="1379" y="1575"/>
                  </a:lnTo>
                  <a:lnTo>
                    <a:pt x="1379" y="1575"/>
                  </a:lnTo>
                  <a:cubicBezTo>
                    <a:pt x="1576" y="1674"/>
                    <a:pt x="1773" y="1786"/>
                    <a:pt x="1955" y="1913"/>
                  </a:cubicBezTo>
                  <a:lnTo>
                    <a:pt x="2097" y="2012"/>
                  </a:lnTo>
                  <a:lnTo>
                    <a:pt x="2154" y="2040"/>
                  </a:lnTo>
                  <a:cubicBezTo>
                    <a:pt x="2154" y="2040"/>
                    <a:pt x="2139" y="2026"/>
                    <a:pt x="2097" y="1998"/>
                  </a:cubicBezTo>
                  <a:lnTo>
                    <a:pt x="1955" y="1899"/>
                  </a:lnTo>
                  <a:cubicBezTo>
                    <a:pt x="1771" y="1771"/>
                    <a:pt x="1587" y="1644"/>
                    <a:pt x="1389" y="1544"/>
                  </a:cubicBezTo>
                  <a:lnTo>
                    <a:pt x="1375" y="1544"/>
                  </a:lnTo>
                  <a:lnTo>
                    <a:pt x="865" y="1658"/>
                  </a:lnTo>
                  <a:lnTo>
                    <a:pt x="850" y="1658"/>
                  </a:lnTo>
                  <a:lnTo>
                    <a:pt x="850" y="1686"/>
                  </a:lnTo>
                  <a:cubicBezTo>
                    <a:pt x="865" y="1757"/>
                    <a:pt x="850" y="1828"/>
                    <a:pt x="808" y="1899"/>
                  </a:cubicBezTo>
                  <a:cubicBezTo>
                    <a:pt x="794" y="1913"/>
                    <a:pt x="780" y="1913"/>
                    <a:pt x="765" y="1927"/>
                  </a:cubicBezTo>
                  <a:lnTo>
                    <a:pt x="709" y="1927"/>
                  </a:lnTo>
                  <a:cubicBezTo>
                    <a:pt x="666" y="1913"/>
                    <a:pt x="638" y="1899"/>
                    <a:pt x="610" y="1870"/>
                  </a:cubicBezTo>
                  <a:lnTo>
                    <a:pt x="581" y="1856"/>
                  </a:lnTo>
                  <a:cubicBezTo>
                    <a:pt x="591" y="1856"/>
                    <a:pt x="562" y="1850"/>
                    <a:pt x="551" y="1850"/>
                  </a:cubicBezTo>
                  <a:cubicBezTo>
                    <a:pt x="545" y="1850"/>
                    <a:pt x="544" y="1851"/>
                    <a:pt x="553" y="1856"/>
                  </a:cubicBezTo>
                  <a:lnTo>
                    <a:pt x="539" y="1856"/>
                  </a:lnTo>
                  <a:cubicBezTo>
                    <a:pt x="525" y="1856"/>
                    <a:pt x="496" y="1870"/>
                    <a:pt x="482" y="1884"/>
                  </a:cubicBezTo>
                  <a:cubicBezTo>
                    <a:pt x="454" y="1884"/>
                    <a:pt x="440" y="1899"/>
                    <a:pt x="411" y="1899"/>
                  </a:cubicBezTo>
                  <a:lnTo>
                    <a:pt x="369" y="1899"/>
                  </a:lnTo>
                  <a:cubicBezTo>
                    <a:pt x="340" y="1870"/>
                    <a:pt x="312" y="1828"/>
                    <a:pt x="298" y="1799"/>
                  </a:cubicBezTo>
                  <a:cubicBezTo>
                    <a:pt x="284" y="1757"/>
                    <a:pt x="270" y="1700"/>
                    <a:pt x="255" y="1658"/>
                  </a:cubicBezTo>
                  <a:lnTo>
                    <a:pt x="255" y="1629"/>
                  </a:lnTo>
                  <a:lnTo>
                    <a:pt x="227" y="1629"/>
                  </a:lnTo>
                  <a:cubicBezTo>
                    <a:pt x="216" y="1633"/>
                    <a:pt x="203" y="1635"/>
                    <a:pt x="191" y="1635"/>
                  </a:cubicBezTo>
                  <a:cubicBezTo>
                    <a:pt x="155" y="1635"/>
                    <a:pt x="117" y="1622"/>
                    <a:pt x="86" y="1601"/>
                  </a:cubicBezTo>
                  <a:cubicBezTo>
                    <a:pt x="71" y="1573"/>
                    <a:pt x="57" y="1559"/>
                    <a:pt x="57" y="1530"/>
                  </a:cubicBezTo>
                  <a:cubicBezTo>
                    <a:pt x="57" y="1502"/>
                    <a:pt x="57" y="1474"/>
                    <a:pt x="71" y="1445"/>
                  </a:cubicBezTo>
                  <a:cubicBezTo>
                    <a:pt x="100" y="1318"/>
                    <a:pt x="128" y="1190"/>
                    <a:pt x="185" y="1063"/>
                  </a:cubicBezTo>
                  <a:lnTo>
                    <a:pt x="340" y="751"/>
                  </a:lnTo>
                  <a:lnTo>
                    <a:pt x="454" y="553"/>
                  </a:lnTo>
                  <a:cubicBezTo>
                    <a:pt x="482" y="496"/>
                    <a:pt x="510" y="440"/>
                    <a:pt x="553" y="383"/>
                  </a:cubicBezTo>
                  <a:cubicBezTo>
                    <a:pt x="610" y="326"/>
                    <a:pt x="652" y="284"/>
                    <a:pt x="723" y="255"/>
                  </a:cubicBezTo>
                  <a:cubicBezTo>
                    <a:pt x="780" y="227"/>
                    <a:pt x="850" y="213"/>
                    <a:pt x="907" y="199"/>
                  </a:cubicBezTo>
                  <a:lnTo>
                    <a:pt x="1686" y="43"/>
                  </a:lnTo>
                  <a:cubicBezTo>
                    <a:pt x="1729" y="43"/>
                    <a:pt x="1771" y="57"/>
                    <a:pt x="1814" y="71"/>
                  </a:cubicBezTo>
                  <a:cubicBezTo>
                    <a:pt x="1856" y="71"/>
                    <a:pt x="1899" y="100"/>
                    <a:pt x="1927" y="128"/>
                  </a:cubicBezTo>
                  <a:lnTo>
                    <a:pt x="1927" y="142"/>
                  </a:lnTo>
                  <a:lnTo>
                    <a:pt x="1955" y="128"/>
                  </a:lnTo>
                  <a:cubicBezTo>
                    <a:pt x="1991" y="114"/>
                    <a:pt x="2030" y="107"/>
                    <a:pt x="2069" y="107"/>
                  </a:cubicBezTo>
                  <a:cubicBezTo>
                    <a:pt x="2108" y="107"/>
                    <a:pt x="2147" y="114"/>
                    <a:pt x="2182" y="128"/>
                  </a:cubicBezTo>
                  <a:cubicBezTo>
                    <a:pt x="2239" y="170"/>
                    <a:pt x="2281" y="241"/>
                    <a:pt x="2309" y="312"/>
                  </a:cubicBezTo>
                  <a:lnTo>
                    <a:pt x="3018" y="836"/>
                  </a:lnTo>
                  <a:lnTo>
                    <a:pt x="3202" y="978"/>
                  </a:lnTo>
                  <a:cubicBezTo>
                    <a:pt x="3258" y="1006"/>
                    <a:pt x="3273" y="1020"/>
                    <a:pt x="3273" y="1020"/>
                  </a:cubicBezTo>
                  <a:cubicBezTo>
                    <a:pt x="3258" y="1006"/>
                    <a:pt x="3244" y="992"/>
                    <a:pt x="3216" y="978"/>
                  </a:cubicBezTo>
                  <a:lnTo>
                    <a:pt x="3032" y="822"/>
                  </a:lnTo>
                  <a:lnTo>
                    <a:pt x="2324" y="298"/>
                  </a:lnTo>
                  <a:cubicBezTo>
                    <a:pt x="2309" y="213"/>
                    <a:pt x="2253" y="142"/>
                    <a:pt x="2182" y="100"/>
                  </a:cubicBezTo>
                  <a:cubicBezTo>
                    <a:pt x="2139" y="78"/>
                    <a:pt x="2093" y="68"/>
                    <a:pt x="2047" y="68"/>
                  </a:cubicBezTo>
                  <a:cubicBezTo>
                    <a:pt x="2009" y="68"/>
                    <a:pt x="1970" y="75"/>
                    <a:pt x="1934" y="90"/>
                  </a:cubicBezTo>
                  <a:lnTo>
                    <a:pt x="1934" y="90"/>
                  </a:lnTo>
                  <a:cubicBezTo>
                    <a:pt x="1906" y="55"/>
                    <a:pt x="1866" y="42"/>
                    <a:pt x="1814" y="29"/>
                  </a:cubicBezTo>
                  <a:cubicBezTo>
                    <a:pt x="1771" y="15"/>
                    <a:pt x="1729" y="1"/>
                    <a:pt x="1672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916234" y="3671324"/>
              <a:ext cx="1034174" cy="387106"/>
            </a:xfrm>
            <a:custGeom>
              <a:rect b="b" l="l" r="r" t="t"/>
              <a:pathLst>
                <a:path extrusionOk="0" h="5048" w="13486">
                  <a:moveTo>
                    <a:pt x="2457" y="1"/>
                  </a:moveTo>
                  <a:cubicBezTo>
                    <a:pt x="1434" y="1"/>
                    <a:pt x="758" y="435"/>
                    <a:pt x="497" y="898"/>
                  </a:cubicBezTo>
                  <a:cubicBezTo>
                    <a:pt x="1" y="1748"/>
                    <a:pt x="1177" y="3391"/>
                    <a:pt x="1630" y="3773"/>
                  </a:cubicBezTo>
                  <a:cubicBezTo>
                    <a:pt x="2961" y="4892"/>
                    <a:pt x="5256" y="5048"/>
                    <a:pt x="5256" y="5048"/>
                  </a:cubicBezTo>
                  <a:lnTo>
                    <a:pt x="13486" y="5034"/>
                  </a:lnTo>
                  <a:lnTo>
                    <a:pt x="11078" y="1776"/>
                  </a:lnTo>
                  <a:lnTo>
                    <a:pt x="8302" y="1648"/>
                  </a:lnTo>
                  <a:cubicBezTo>
                    <a:pt x="8302" y="1648"/>
                    <a:pt x="4944" y="586"/>
                    <a:pt x="3882" y="246"/>
                  </a:cubicBezTo>
                  <a:cubicBezTo>
                    <a:pt x="3352" y="73"/>
                    <a:pt x="2876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126964" y="3848773"/>
              <a:ext cx="476981" cy="208583"/>
            </a:xfrm>
            <a:custGeom>
              <a:rect b="b" l="l" r="r" t="t"/>
              <a:pathLst>
                <a:path extrusionOk="0" h="2720" w="6220">
                  <a:moveTo>
                    <a:pt x="889" y="0"/>
                  </a:moveTo>
                  <a:cubicBezTo>
                    <a:pt x="811" y="0"/>
                    <a:pt x="733" y="5"/>
                    <a:pt x="652" y="14"/>
                  </a:cubicBezTo>
                  <a:cubicBezTo>
                    <a:pt x="468" y="14"/>
                    <a:pt x="284" y="99"/>
                    <a:pt x="171" y="227"/>
                  </a:cubicBezTo>
                  <a:cubicBezTo>
                    <a:pt x="1" y="453"/>
                    <a:pt x="86" y="765"/>
                    <a:pt x="171" y="1020"/>
                  </a:cubicBezTo>
                  <a:cubicBezTo>
                    <a:pt x="270" y="1317"/>
                    <a:pt x="412" y="1601"/>
                    <a:pt x="610" y="1856"/>
                  </a:cubicBezTo>
                  <a:cubicBezTo>
                    <a:pt x="865" y="2125"/>
                    <a:pt x="1205" y="2323"/>
                    <a:pt x="1573" y="2422"/>
                  </a:cubicBezTo>
                  <a:cubicBezTo>
                    <a:pt x="2267" y="2621"/>
                    <a:pt x="2990" y="2720"/>
                    <a:pt x="3726" y="2720"/>
                  </a:cubicBezTo>
                  <a:lnTo>
                    <a:pt x="6219" y="2592"/>
                  </a:lnTo>
                  <a:lnTo>
                    <a:pt x="6064" y="864"/>
                  </a:lnTo>
                  <a:cubicBezTo>
                    <a:pt x="5749" y="900"/>
                    <a:pt x="5433" y="918"/>
                    <a:pt x="5118" y="918"/>
                  </a:cubicBezTo>
                  <a:cubicBezTo>
                    <a:pt x="4059" y="918"/>
                    <a:pt x="3009" y="716"/>
                    <a:pt x="2026" y="312"/>
                  </a:cubicBezTo>
                  <a:cubicBezTo>
                    <a:pt x="1800" y="213"/>
                    <a:pt x="1587" y="128"/>
                    <a:pt x="1347" y="57"/>
                  </a:cubicBezTo>
                  <a:cubicBezTo>
                    <a:pt x="1195" y="19"/>
                    <a:pt x="1044" y="0"/>
                    <a:pt x="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179109" y="3853067"/>
              <a:ext cx="54446" cy="130441"/>
            </a:xfrm>
            <a:custGeom>
              <a:rect b="b" l="l" r="r" t="t"/>
              <a:pathLst>
                <a:path extrusionOk="0" h="1701" w="710">
                  <a:moveTo>
                    <a:pt x="553" y="1"/>
                  </a:moveTo>
                  <a:cubicBezTo>
                    <a:pt x="553" y="15"/>
                    <a:pt x="596" y="114"/>
                    <a:pt x="610" y="284"/>
                  </a:cubicBezTo>
                  <a:cubicBezTo>
                    <a:pt x="652" y="511"/>
                    <a:pt x="638" y="737"/>
                    <a:pt x="582" y="950"/>
                  </a:cubicBezTo>
                  <a:cubicBezTo>
                    <a:pt x="511" y="1162"/>
                    <a:pt x="383" y="1361"/>
                    <a:pt x="227" y="1516"/>
                  </a:cubicBezTo>
                  <a:cubicBezTo>
                    <a:pt x="100" y="1630"/>
                    <a:pt x="1" y="1686"/>
                    <a:pt x="1" y="1701"/>
                  </a:cubicBezTo>
                  <a:cubicBezTo>
                    <a:pt x="29" y="1686"/>
                    <a:pt x="57" y="1686"/>
                    <a:pt x="72" y="1658"/>
                  </a:cubicBezTo>
                  <a:cubicBezTo>
                    <a:pt x="142" y="1630"/>
                    <a:pt x="199" y="1587"/>
                    <a:pt x="256" y="1545"/>
                  </a:cubicBezTo>
                  <a:cubicBezTo>
                    <a:pt x="426" y="1389"/>
                    <a:pt x="553" y="1191"/>
                    <a:pt x="638" y="964"/>
                  </a:cubicBezTo>
                  <a:cubicBezTo>
                    <a:pt x="709" y="737"/>
                    <a:pt x="709" y="497"/>
                    <a:pt x="667" y="270"/>
                  </a:cubicBezTo>
                  <a:cubicBezTo>
                    <a:pt x="638" y="199"/>
                    <a:pt x="624" y="142"/>
                    <a:pt x="596" y="72"/>
                  </a:cubicBezTo>
                  <a:cubicBezTo>
                    <a:pt x="582" y="43"/>
                    <a:pt x="567" y="29"/>
                    <a:pt x="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536536" y="3638043"/>
              <a:ext cx="690932" cy="421537"/>
            </a:xfrm>
            <a:custGeom>
              <a:rect b="b" l="l" r="r" t="t"/>
              <a:pathLst>
                <a:path extrusionOk="0" h="5497" w="9010">
                  <a:moveTo>
                    <a:pt x="6686" y="0"/>
                  </a:moveTo>
                  <a:cubicBezTo>
                    <a:pt x="5817" y="0"/>
                    <a:pt x="5132" y="522"/>
                    <a:pt x="4646" y="737"/>
                  </a:cubicBezTo>
                  <a:cubicBezTo>
                    <a:pt x="4037" y="992"/>
                    <a:pt x="638" y="2861"/>
                    <a:pt x="638" y="2861"/>
                  </a:cubicBezTo>
                  <a:cubicBezTo>
                    <a:pt x="638" y="2861"/>
                    <a:pt x="0" y="3995"/>
                    <a:pt x="184" y="4490"/>
                  </a:cubicBezTo>
                  <a:cubicBezTo>
                    <a:pt x="368" y="5000"/>
                    <a:pt x="1190" y="5496"/>
                    <a:pt x="1190" y="5496"/>
                  </a:cubicBezTo>
                  <a:lnTo>
                    <a:pt x="4972" y="5496"/>
                  </a:lnTo>
                  <a:cubicBezTo>
                    <a:pt x="5949" y="5496"/>
                    <a:pt x="7777" y="5454"/>
                    <a:pt x="7777" y="5454"/>
                  </a:cubicBezTo>
                  <a:cubicBezTo>
                    <a:pt x="8017" y="5057"/>
                    <a:pt x="8230" y="4646"/>
                    <a:pt x="8428" y="4221"/>
                  </a:cubicBezTo>
                  <a:lnTo>
                    <a:pt x="8457" y="4051"/>
                  </a:lnTo>
                  <a:cubicBezTo>
                    <a:pt x="8457" y="3924"/>
                    <a:pt x="9009" y="2422"/>
                    <a:pt x="8811" y="1870"/>
                  </a:cubicBezTo>
                  <a:cubicBezTo>
                    <a:pt x="8627" y="1317"/>
                    <a:pt x="8584" y="496"/>
                    <a:pt x="7380" y="113"/>
                  </a:cubicBezTo>
                  <a:cubicBezTo>
                    <a:pt x="7137" y="33"/>
                    <a:pt x="6906" y="0"/>
                    <a:pt x="6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627714" y="4001912"/>
              <a:ext cx="423761" cy="62192"/>
            </a:xfrm>
            <a:custGeom>
              <a:rect b="b" l="l" r="r" t="t"/>
              <a:pathLst>
                <a:path extrusionOk="0" h="811" w="5526">
                  <a:moveTo>
                    <a:pt x="5525" y="0"/>
                  </a:moveTo>
                  <a:cubicBezTo>
                    <a:pt x="5525" y="1"/>
                    <a:pt x="5525" y="29"/>
                    <a:pt x="5497" y="57"/>
                  </a:cubicBezTo>
                  <a:cubicBezTo>
                    <a:pt x="5511" y="43"/>
                    <a:pt x="5525" y="29"/>
                    <a:pt x="5525" y="0"/>
                  </a:cubicBezTo>
                  <a:close/>
                  <a:moveTo>
                    <a:pt x="1" y="751"/>
                  </a:moveTo>
                  <a:cubicBezTo>
                    <a:pt x="1" y="751"/>
                    <a:pt x="4" y="751"/>
                    <a:pt x="11" y="751"/>
                  </a:cubicBezTo>
                  <a:lnTo>
                    <a:pt x="11" y="751"/>
                  </a:lnTo>
                  <a:cubicBezTo>
                    <a:pt x="7" y="751"/>
                    <a:pt x="4" y="751"/>
                    <a:pt x="1" y="751"/>
                  </a:cubicBezTo>
                  <a:close/>
                  <a:moveTo>
                    <a:pt x="5497" y="57"/>
                  </a:moveTo>
                  <a:lnTo>
                    <a:pt x="5497" y="57"/>
                  </a:lnTo>
                  <a:cubicBezTo>
                    <a:pt x="5454" y="85"/>
                    <a:pt x="5412" y="128"/>
                    <a:pt x="5369" y="156"/>
                  </a:cubicBezTo>
                  <a:cubicBezTo>
                    <a:pt x="5072" y="340"/>
                    <a:pt x="4760" y="482"/>
                    <a:pt x="4435" y="581"/>
                  </a:cubicBezTo>
                  <a:cubicBezTo>
                    <a:pt x="4279" y="624"/>
                    <a:pt x="4123" y="666"/>
                    <a:pt x="3967" y="680"/>
                  </a:cubicBezTo>
                  <a:cubicBezTo>
                    <a:pt x="3599" y="723"/>
                    <a:pt x="3231" y="723"/>
                    <a:pt x="2862" y="723"/>
                  </a:cubicBezTo>
                  <a:cubicBezTo>
                    <a:pt x="2083" y="737"/>
                    <a:pt x="1347" y="765"/>
                    <a:pt x="837" y="765"/>
                  </a:cubicBezTo>
                  <a:cubicBezTo>
                    <a:pt x="752" y="770"/>
                    <a:pt x="671" y="772"/>
                    <a:pt x="597" y="772"/>
                  </a:cubicBezTo>
                  <a:cubicBezTo>
                    <a:pt x="448" y="772"/>
                    <a:pt x="322" y="765"/>
                    <a:pt x="228" y="765"/>
                  </a:cubicBezTo>
                  <a:cubicBezTo>
                    <a:pt x="114" y="754"/>
                    <a:pt x="37" y="752"/>
                    <a:pt x="11" y="751"/>
                  </a:cubicBezTo>
                  <a:lnTo>
                    <a:pt x="11" y="751"/>
                  </a:lnTo>
                  <a:cubicBezTo>
                    <a:pt x="26" y="752"/>
                    <a:pt x="46" y="754"/>
                    <a:pt x="58" y="765"/>
                  </a:cubicBezTo>
                  <a:cubicBezTo>
                    <a:pt x="100" y="765"/>
                    <a:pt x="157" y="779"/>
                    <a:pt x="228" y="779"/>
                  </a:cubicBezTo>
                  <a:cubicBezTo>
                    <a:pt x="369" y="794"/>
                    <a:pt x="582" y="808"/>
                    <a:pt x="837" y="808"/>
                  </a:cubicBezTo>
                  <a:cubicBezTo>
                    <a:pt x="912" y="810"/>
                    <a:pt x="990" y="811"/>
                    <a:pt x="1072" y="811"/>
                  </a:cubicBezTo>
                  <a:cubicBezTo>
                    <a:pt x="1565" y="811"/>
                    <a:pt x="2182" y="779"/>
                    <a:pt x="2862" y="779"/>
                  </a:cubicBezTo>
                  <a:cubicBezTo>
                    <a:pt x="3231" y="779"/>
                    <a:pt x="3599" y="765"/>
                    <a:pt x="3967" y="723"/>
                  </a:cubicBezTo>
                  <a:cubicBezTo>
                    <a:pt x="4137" y="709"/>
                    <a:pt x="4293" y="680"/>
                    <a:pt x="4449" y="624"/>
                  </a:cubicBezTo>
                  <a:cubicBezTo>
                    <a:pt x="4576" y="581"/>
                    <a:pt x="4718" y="524"/>
                    <a:pt x="4845" y="468"/>
                  </a:cubicBezTo>
                  <a:cubicBezTo>
                    <a:pt x="5030" y="383"/>
                    <a:pt x="5214" y="284"/>
                    <a:pt x="5369" y="170"/>
                  </a:cubicBezTo>
                  <a:cubicBezTo>
                    <a:pt x="5426" y="142"/>
                    <a:pt x="5469" y="100"/>
                    <a:pt x="5497" y="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545202" y="3636893"/>
              <a:ext cx="671377" cy="422688"/>
            </a:xfrm>
            <a:custGeom>
              <a:rect b="b" l="l" r="r" t="t"/>
              <a:pathLst>
                <a:path extrusionOk="0" h="5512" w="8755">
                  <a:moveTo>
                    <a:pt x="6630" y="1"/>
                  </a:moveTo>
                  <a:cubicBezTo>
                    <a:pt x="6445" y="1"/>
                    <a:pt x="6275" y="15"/>
                    <a:pt x="6120" y="58"/>
                  </a:cubicBezTo>
                  <a:cubicBezTo>
                    <a:pt x="5766" y="128"/>
                    <a:pt x="5440" y="256"/>
                    <a:pt x="5128" y="426"/>
                  </a:cubicBezTo>
                  <a:cubicBezTo>
                    <a:pt x="4916" y="539"/>
                    <a:pt x="4703" y="653"/>
                    <a:pt x="4477" y="752"/>
                  </a:cubicBezTo>
                  <a:cubicBezTo>
                    <a:pt x="4250" y="851"/>
                    <a:pt x="4037" y="964"/>
                    <a:pt x="3825" y="1077"/>
                  </a:cubicBezTo>
                  <a:cubicBezTo>
                    <a:pt x="3414" y="1290"/>
                    <a:pt x="3003" y="1502"/>
                    <a:pt x="2607" y="1715"/>
                  </a:cubicBezTo>
                  <a:cubicBezTo>
                    <a:pt x="1842" y="2126"/>
                    <a:pt x="1119" y="2522"/>
                    <a:pt x="496" y="2862"/>
                  </a:cubicBezTo>
                  <a:cubicBezTo>
                    <a:pt x="284" y="3245"/>
                    <a:pt x="128" y="3670"/>
                    <a:pt x="43" y="4095"/>
                  </a:cubicBezTo>
                  <a:cubicBezTo>
                    <a:pt x="0" y="4279"/>
                    <a:pt x="29" y="4463"/>
                    <a:pt x="100" y="4633"/>
                  </a:cubicBezTo>
                  <a:cubicBezTo>
                    <a:pt x="170" y="4760"/>
                    <a:pt x="270" y="4888"/>
                    <a:pt x="383" y="5001"/>
                  </a:cubicBezTo>
                  <a:cubicBezTo>
                    <a:pt x="539" y="5143"/>
                    <a:pt x="694" y="5270"/>
                    <a:pt x="879" y="5398"/>
                  </a:cubicBezTo>
                  <a:cubicBezTo>
                    <a:pt x="935" y="5426"/>
                    <a:pt x="992" y="5469"/>
                    <a:pt x="1020" y="5483"/>
                  </a:cubicBezTo>
                  <a:lnTo>
                    <a:pt x="893" y="5384"/>
                  </a:lnTo>
                  <a:cubicBezTo>
                    <a:pt x="709" y="5270"/>
                    <a:pt x="553" y="5129"/>
                    <a:pt x="397" y="4987"/>
                  </a:cubicBezTo>
                  <a:cubicBezTo>
                    <a:pt x="284" y="4874"/>
                    <a:pt x="199" y="4760"/>
                    <a:pt x="128" y="4633"/>
                  </a:cubicBezTo>
                  <a:cubicBezTo>
                    <a:pt x="57" y="4463"/>
                    <a:pt x="29" y="4279"/>
                    <a:pt x="71" y="4109"/>
                  </a:cubicBezTo>
                  <a:cubicBezTo>
                    <a:pt x="170" y="3684"/>
                    <a:pt x="326" y="3273"/>
                    <a:pt x="539" y="2891"/>
                  </a:cubicBezTo>
                  <a:lnTo>
                    <a:pt x="2649" y="1743"/>
                  </a:lnTo>
                  <a:cubicBezTo>
                    <a:pt x="3032" y="1545"/>
                    <a:pt x="3443" y="1318"/>
                    <a:pt x="3867" y="1106"/>
                  </a:cubicBezTo>
                  <a:cubicBezTo>
                    <a:pt x="4080" y="1007"/>
                    <a:pt x="4264" y="893"/>
                    <a:pt x="4491" y="794"/>
                  </a:cubicBezTo>
                  <a:cubicBezTo>
                    <a:pt x="4717" y="695"/>
                    <a:pt x="4930" y="568"/>
                    <a:pt x="5156" y="454"/>
                  </a:cubicBezTo>
                  <a:cubicBezTo>
                    <a:pt x="5454" y="298"/>
                    <a:pt x="5780" y="171"/>
                    <a:pt x="6120" y="100"/>
                  </a:cubicBezTo>
                  <a:cubicBezTo>
                    <a:pt x="6290" y="58"/>
                    <a:pt x="6460" y="43"/>
                    <a:pt x="6615" y="43"/>
                  </a:cubicBezTo>
                  <a:cubicBezTo>
                    <a:pt x="6785" y="58"/>
                    <a:pt x="6941" y="72"/>
                    <a:pt x="7111" y="114"/>
                  </a:cubicBezTo>
                  <a:cubicBezTo>
                    <a:pt x="7409" y="199"/>
                    <a:pt x="7706" y="327"/>
                    <a:pt x="7961" y="525"/>
                  </a:cubicBezTo>
                  <a:cubicBezTo>
                    <a:pt x="8074" y="624"/>
                    <a:pt x="8174" y="723"/>
                    <a:pt x="8259" y="851"/>
                  </a:cubicBezTo>
                  <a:cubicBezTo>
                    <a:pt x="8344" y="978"/>
                    <a:pt x="8414" y="1106"/>
                    <a:pt x="8457" y="1247"/>
                  </a:cubicBezTo>
                  <a:cubicBezTo>
                    <a:pt x="8514" y="1375"/>
                    <a:pt x="8556" y="1517"/>
                    <a:pt x="8584" y="1644"/>
                  </a:cubicBezTo>
                  <a:cubicBezTo>
                    <a:pt x="8641" y="1786"/>
                    <a:pt x="8669" y="1913"/>
                    <a:pt x="8698" y="2041"/>
                  </a:cubicBezTo>
                  <a:cubicBezTo>
                    <a:pt x="8712" y="2296"/>
                    <a:pt x="8698" y="2551"/>
                    <a:pt x="8641" y="2806"/>
                  </a:cubicBezTo>
                  <a:cubicBezTo>
                    <a:pt x="8599" y="3046"/>
                    <a:pt x="8528" y="3273"/>
                    <a:pt x="8471" y="3486"/>
                  </a:cubicBezTo>
                  <a:lnTo>
                    <a:pt x="8386" y="3783"/>
                  </a:lnTo>
                  <a:cubicBezTo>
                    <a:pt x="8358" y="3882"/>
                    <a:pt x="8329" y="3981"/>
                    <a:pt x="8315" y="4080"/>
                  </a:cubicBezTo>
                  <a:cubicBezTo>
                    <a:pt x="8329" y="4137"/>
                    <a:pt x="8344" y="4180"/>
                    <a:pt x="8287" y="4236"/>
                  </a:cubicBezTo>
                  <a:cubicBezTo>
                    <a:pt x="8188" y="4576"/>
                    <a:pt x="8046" y="4888"/>
                    <a:pt x="7862" y="5185"/>
                  </a:cubicBezTo>
                  <a:cubicBezTo>
                    <a:pt x="7819" y="5256"/>
                    <a:pt x="7763" y="5341"/>
                    <a:pt x="7706" y="5412"/>
                  </a:cubicBezTo>
                  <a:lnTo>
                    <a:pt x="7664" y="5454"/>
                  </a:lnTo>
                  <a:lnTo>
                    <a:pt x="7650" y="5483"/>
                  </a:lnTo>
                  <a:cubicBezTo>
                    <a:pt x="7734" y="5398"/>
                    <a:pt x="7805" y="5299"/>
                    <a:pt x="7876" y="5185"/>
                  </a:cubicBezTo>
                  <a:cubicBezTo>
                    <a:pt x="8060" y="4902"/>
                    <a:pt x="8216" y="4576"/>
                    <a:pt x="8315" y="4250"/>
                  </a:cubicBezTo>
                  <a:cubicBezTo>
                    <a:pt x="8329" y="4194"/>
                    <a:pt x="8329" y="4151"/>
                    <a:pt x="8344" y="4080"/>
                  </a:cubicBezTo>
                  <a:cubicBezTo>
                    <a:pt x="8358" y="3995"/>
                    <a:pt x="8386" y="3896"/>
                    <a:pt x="8414" y="3797"/>
                  </a:cubicBezTo>
                  <a:cubicBezTo>
                    <a:pt x="8457" y="3712"/>
                    <a:pt x="8485" y="3599"/>
                    <a:pt x="8514" y="3500"/>
                  </a:cubicBezTo>
                  <a:cubicBezTo>
                    <a:pt x="8570" y="3287"/>
                    <a:pt x="8627" y="3061"/>
                    <a:pt x="8684" y="2820"/>
                  </a:cubicBezTo>
                  <a:cubicBezTo>
                    <a:pt x="8740" y="2565"/>
                    <a:pt x="8754" y="2310"/>
                    <a:pt x="8740" y="2041"/>
                  </a:cubicBezTo>
                  <a:cubicBezTo>
                    <a:pt x="8712" y="1913"/>
                    <a:pt x="8684" y="1772"/>
                    <a:pt x="8641" y="1644"/>
                  </a:cubicBezTo>
                  <a:cubicBezTo>
                    <a:pt x="8599" y="1517"/>
                    <a:pt x="8556" y="1375"/>
                    <a:pt x="8499" y="1233"/>
                  </a:cubicBezTo>
                  <a:cubicBezTo>
                    <a:pt x="8457" y="1092"/>
                    <a:pt x="8386" y="964"/>
                    <a:pt x="8301" y="837"/>
                  </a:cubicBezTo>
                  <a:cubicBezTo>
                    <a:pt x="8216" y="709"/>
                    <a:pt x="8103" y="596"/>
                    <a:pt x="7989" y="497"/>
                  </a:cubicBezTo>
                  <a:cubicBezTo>
                    <a:pt x="7734" y="298"/>
                    <a:pt x="7437" y="157"/>
                    <a:pt x="7125" y="72"/>
                  </a:cubicBezTo>
                  <a:cubicBezTo>
                    <a:pt x="6955" y="43"/>
                    <a:pt x="6785" y="15"/>
                    <a:pt x="6630" y="1"/>
                  </a:cubicBezTo>
                  <a:close/>
                  <a:moveTo>
                    <a:pt x="1020" y="5483"/>
                  </a:moveTo>
                  <a:lnTo>
                    <a:pt x="1077" y="5511"/>
                  </a:lnTo>
                  <a:cubicBezTo>
                    <a:pt x="1049" y="5497"/>
                    <a:pt x="1034" y="5483"/>
                    <a:pt x="1020" y="54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5907997" y="3950840"/>
              <a:ext cx="279210" cy="109813"/>
            </a:xfrm>
            <a:custGeom>
              <a:rect b="b" l="l" r="r" t="t"/>
              <a:pathLst>
                <a:path extrusionOk="0" h="1432" w="3641">
                  <a:moveTo>
                    <a:pt x="2508" y="1"/>
                  </a:moveTo>
                  <a:cubicBezTo>
                    <a:pt x="1828" y="1318"/>
                    <a:pt x="1" y="1431"/>
                    <a:pt x="1" y="1431"/>
                  </a:cubicBezTo>
                  <a:lnTo>
                    <a:pt x="3074" y="1431"/>
                  </a:lnTo>
                  <a:cubicBezTo>
                    <a:pt x="3329" y="1275"/>
                    <a:pt x="3499" y="992"/>
                    <a:pt x="3542" y="695"/>
                  </a:cubicBezTo>
                  <a:cubicBezTo>
                    <a:pt x="3641" y="142"/>
                    <a:pt x="2508" y="1"/>
                    <a:pt x="2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058989" y="3931285"/>
              <a:ext cx="50075" cy="63112"/>
            </a:xfrm>
            <a:custGeom>
              <a:rect b="b" l="l" r="r" t="t"/>
              <a:pathLst>
                <a:path extrusionOk="0" h="823" w="653">
                  <a:moveTo>
                    <a:pt x="652" y="1"/>
                  </a:moveTo>
                  <a:lnTo>
                    <a:pt x="652" y="1"/>
                  </a:lnTo>
                  <a:cubicBezTo>
                    <a:pt x="581" y="156"/>
                    <a:pt x="496" y="312"/>
                    <a:pt x="397" y="454"/>
                  </a:cubicBezTo>
                  <a:cubicBezTo>
                    <a:pt x="284" y="596"/>
                    <a:pt x="156" y="709"/>
                    <a:pt x="0" y="822"/>
                  </a:cubicBezTo>
                  <a:cubicBezTo>
                    <a:pt x="185" y="766"/>
                    <a:pt x="326" y="638"/>
                    <a:pt x="440" y="496"/>
                  </a:cubicBezTo>
                  <a:cubicBezTo>
                    <a:pt x="510" y="383"/>
                    <a:pt x="581" y="270"/>
                    <a:pt x="624" y="156"/>
                  </a:cubicBezTo>
                  <a:cubicBezTo>
                    <a:pt x="638" y="100"/>
                    <a:pt x="652" y="43"/>
                    <a:pt x="6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050323" y="3947619"/>
              <a:ext cx="28297" cy="55443"/>
            </a:xfrm>
            <a:custGeom>
              <a:rect b="b" l="l" r="r" t="t"/>
              <a:pathLst>
                <a:path extrusionOk="0" h="723" w="369">
                  <a:moveTo>
                    <a:pt x="368" y="0"/>
                  </a:moveTo>
                  <a:cubicBezTo>
                    <a:pt x="354" y="0"/>
                    <a:pt x="312" y="156"/>
                    <a:pt x="213" y="368"/>
                  </a:cubicBezTo>
                  <a:cubicBezTo>
                    <a:pt x="113" y="567"/>
                    <a:pt x="0" y="708"/>
                    <a:pt x="14" y="723"/>
                  </a:cubicBezTo>
                  <a:cubicBezTo>
                    <a:pt x="128" y="623"/>
                    <a:pt x="213" y="510"/>
                    <a:pt x="269" y="397"/>
                  </a:cubicBezTo>
                  <a:cubicBezTo>
                    <a:pt x="340" y="269"/>
                    <a:pt x="368" y="142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189352" y="3838957"/>
              <a:ext cx="35889" cy="209733"/>
            </a:xfrm>
            <a:custGeom>
              <a:rect b="b" l="l" r="r" t="t"/>
              <a:pathLst>
                <a:path extrusionOk="0" h="2735" w="468">
                  <a:moveTo>
                    <a:pt x="312" y="1"/>
                  </a:moveTo>
                  <a:cubicBezTo>
                    <a:pt x="298" y="1"/>
                    <a:pt x="340" y="156"/>
                    <a:pt x="369" y="411"/>
                  </a:cubicBezTo>
                  <a:cubicBezTo>
                    <a:pt x="468" y="1063"/>
                    <a:pt x="383" y="1729"/>
                    <a:pt x="156" y="2352"/>
                  </a:cubicBezTo>
                  <a:cubicBezTo>
                    <a:pt x="71" y="2593"/>
                    <a:pt x="0" y="2734"/>
                    <a:pt x="0" y="2734"/>
                  </a:cubicBezTo>
                  <a:cubicBezTo>
                    <a:pt x="29" y="2706"/>
                    <a:pt x="43" y="2678"/>
                    <a:pt x="57" y="2635"/>
                  </a:cubicBezTo>
                  <a:cubicBezTo>
                    <a:pt x="99" y="2550"/>
                    <a:pt x="142" y="2451"/>
                    <a:pt x="184" y="2366"/>
                  </a:cubicBezTo>
                  <a:cubicBezTo>
                    <a:pt x="312" y="2055"/>
                    <a:pt x="397" y="1729"/>
                    <a:pt x="439" y="1403"/>
                  </a:cubicBezTo>
                  <a:cubicBezTo>
                    <a:pt x="468" y="1063"/>
                    <a:pt x="468" y="737"/>
                    <a:pt x="411" y="397"/>
                  </a:cubicBezTo>
                  <a:cubicBezTo>
                    <a:pt x="397" y="298"/>
                    <a:pt x="369" y="199"/>
                    <a:pt x="354" y="114"/>
                  </a:cubicBezTo>
                  <a:cubicBezTo>
                    <a:pt x="340" y="71"/>
                    <a:pt x="326" y="29"/>
                    <a:pt x="312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915588" y="3914875"/>
              <a:ext cx="227141" cy="142481"/>
            </a:xfrm>
            <a:custGeom>
              <a:rect b="b" l="l" r="r" t="t"/>
              <a:pathLst>
                <a:path extrusionOk="0" h="1858" w="2962">
                  <a:moveTo>
                    <a:pt x="2806" y="1"/>
                  </a:moveTo>
                  <a:cubicBezTo>
                    <a:pt x="2738" y="1"/>
                    <a:pt x="2663" y="93"/>
                    <a:pt x="2650" y="172"/>
                  </a:cubicBezTo>
                  <a:cubicBezTo>
                    <a:pt x="2253" y="1065"/>
                    <a:pt x="978" y="1759"/>
                    <a:pt x="1" y="1858"/>
                  </a:cubicBezTo>
                  <a:cubicBezTo>
                    <a:pt x="468" y="1858"/>
                    <a:pt x="950" y="1815"/>
                    <a:pt x="1417" y="1744"/>
                  </a:cubicBezTo>
                  <a:cubicBezTo>
                    <a:pt x="1814" y="1688"/>
                    <a:pt x="2182" y="1518"/>
                    <a:pt x="2494" y="1249"/>
                  </a:cubicBezTo>
                  <a:cubicBezTo>
                    <a:pt x="2805" y="980"/>
                    <a:pt x="2961" y="583"/>
                    <a:pt x="2933" y="172"/>
                  </a:cubicBezTo>
                  <a:cubicBezTo>
                    <a:pt x="2933" y="101"/>
                    <a:pt x="2890" y="16"/>
                    <a:pt x="2820" y="2"/>
                  </a:cubicBezTo>
                  <a:cubicBezTo>
                    <a:pt x="2815" y="1"/>
                    <a:pt x="2810" y="1"/>
                    <a:pt x="2806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5485464" y="3798774"/>
              <a:ext cx="81516" cy="35889"/>
            </a:xfrm>
            <a:custGeom>
              <a:rect b="b" l="l" r="r" t="t"/>
              <a:pathLst>
                <a:path extrusionOk="0" h="468" w="1063">
                  <a:moveTo>
                    <a:pt x="0" y="1"/>
                  </a:moveTo>
                  <a:lnTo>
                    <a:pt x="0" y="1"/>
                  </a:lnTo>
                  <a:cubicBezTo>
                    <a:pt x="170" y="100"/>
                    <a:pt x="340" y="185"/>
                    <a:pt x="524" y="255"/>
                  </a:cubicBezTo>
                  <a:cubicBezTo>
                    <a:pt x="694" y="340"/>
                    <a:pt x="879" y="411"/>
                    <a:pt x="1063" y="468"/>
                  </a:cubicBezTo>
                  <a:cubicBezTo>
                    <a:pt x="893" y="369"/>
                    <a:pt x="723" y="284"/>
                    <a:pt x="539" y="213"/>
                  </a:cubicBezTo>
                  <a:cubicBezTo>
                    <a:pt x="369" y="128"/>
                    <a:pt x="184" y="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229108" y="3741184"/>
              <a:ext cx="433500" cy="118785"/>
            </a:xfrm>
            <a:custGeom>
              <a:rect b="b" l="l" r="r" t="t"/>
              <a:pathLst>
                <a:path extrusionOk="0" h="1549" w="5653">
                  <a:moveTo>
                    <a:pt x="1105" y="1"/>
                  </a:moveTo>
                  <a:lnTo>
                    <a:pt x="0" y="355"/>
                  </a:lnTo>
                  <a:cubicBezTo>
                    <a:pt x="312" y="921"/>
                    <a:pt x="921" y="1290"/>
                    <a:pt x="1544" y="1446"/>
                  </a:cubicBezTo>
                  <a:cubicBezTo>
                    <a:pt x="1924" y="1512"/>
                    <a:pt x="2303" y="1549"/>
                    <a:pt x="2679" y="1549"/>
                  </a:cubicBezTo>
                  <a:cubicBezTo>
                    <a:pt x="2950" y="1549"/>
                    <a:pt x="3219" y="1530"/>
                    <a:pt x="3485" y="1488"/>
                  </a:cubicBezTo>
                  <a:cubicBezTo>
                    <a:pt x="4193" y="1431"/>
                    <a:pt x="4930" y="1332"/>
                    <a:pt x="5553" y="978"/>
                  </a:cubicBezTo>
                  <a:cubicBezTo>
                    <a:pt x="5596" y="950"/>
                    <a:pt x="5652" y="907"/>
                    <a:pt x="5638" y="851"/>
                  </a:cubicBezTo>
                  <a:cubicBezTo>
                    <a:pt x="5638" y="794"/>
                    <a:pt x="5567" y="752"/>
                    <a:pt x="5496" y="752"/>
                  </a:cubicBezTo>
                  <a:cubicBezTo>
                    <a:pt x="4037" y="468"/>
                    <a:pt x="2578" y="213"/>
                    <a:pt x="1105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095523" y="3446868"/>
              <a:ext cx="642007" cy="356355"/>
            </a:xfrm>
            <a:custGeom>
              <a:rect b="b" l="l" r="r" t="t"/>
              <a:pathLst>
                <a:path extrusionOk="0" h="4647" w="8372">
                  <a:moveTo>
                    <a:pt x="198" y="0"/>
                  </a:moveTo>
                  <a:cubicBezTo>
                    <a:pt x="85" y="0"/>
                    <a:pt x="0" y="128"/>
                    <a:pt x="57" y="227"/>
                  </a:cubicBezTo>
                  <a:lnTo>
                    <a:pt x="1898" y="4306"/>
                  </a:lnTo>
                  <a:cubicBezTo>
                    <a:pt x="1969" y="4476"/>
                    <a:pt x="2139" y="4575"/>
                    <a:pt x="2323" y="4575"/>
                  </a:cubicBezTo>
                  <a:lnTo>
                    <a:pt x="7692" y="4646"/>
                  </a:lnTo>
                  <a:lnTo>
                    <a:pt x="8372" y="4292"/>
                  </a:lnTo>
                  <a:lnTo>
                    <a:pt x="7309" y="4207"/>
                  </a:lnTo>
                  <a:lnTo>
                    <a:pt x="5652" y="255"/>
                  </a:lnTo>
                  <a:cubicBezTo>
                    <a:pt x="5595" y="128"/>
                    <a:pt x="5482" y="43"/>
                    <a:pt x="5340" y="43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097670" y="3445718"/>
              <a:ext cx="647451" cy="356432"/>
            </a:xfrm>
            <a:custGeom>
              <a:rect b="b" l="l" r="r" t="t"/>
              <a:pathLst>
                <a:path extrusionOk="0" h="4648" w="8443">
                  <a:moveTo>
                    <a:pt x="185" y="1"/>
                  </a:moveTo>
                  <a:cubicBezTo>
                    <a:pt x="142" y="1"/>
                    <a:pt x="114" y="15"/>
                    <a:pt x="85" y="29"/>
                  </a:cubicBezTo>
                  <a:cubicBezTo>
                    <a:pt x="80" y="35"/>
                    <a:pt x="74" y="41"/>
                    <a:pt x="70" y="47"/>
                  </a:cubicBezTo>
                  <a:lnTo>
                    <a:pt x="70" y="47"/>
                  </a:lnTo>
                  <a:cubicBezTo>
                    <a:pt x="97" y="26"/>
                    <a:pt x="132" y="15"/>
                    <a:pt x="156" y="15"/>
                  </a:cubicBezTo>
                  <a:lnTo>
                    <a:pt x="2805" y="15"/>
                  </a:lnTo>
                  <a:lnTo>
                    <a:pt x="652" y="1"/>
                  </a:lnTo>
                  <a:close/>
                  <a:moveTo>
                    <a:pt x="70" y="47"/>
                  </a:moveTo>
                  <a:lnTo>
                    <a:pt x="70" y="47"/>
                  </a:lnTo>
                  <a:cubicBezTo>
                    <a:pt x="65" y="50"/>
                    <a:pt x="61" y="54"/>
                    <a:pt x="57" y="58"/>
                  </a:cubicBezTo>
                  <a:cubicBezTo>
                    <a:pt x="15" y="86"/>
                    <a:pt x="0" y="143"/>
                    <a:pt x="0" y="199"/>
                  </a:cubicBezTo>
                  <a:cubicBezTo>
                    <a:pt x="0" y="213"/>
                    <a:pt x="15" y="228"/>
                    <a:pt x="29" y="242"/>
                  </a:cubicBezTo>
                  <a:cubicBezTo>
                    <a:pt x="29" y="213"/>
                    <a:pt x="29" y="199"/>
                    <a:pt x="29" y="171"/>
                  </a:cubicBezTo>
                  <a:cubicBezTo>
                    <a:pt x="29" y="122"/>
                    <a:pt x="39" y="84"/>
                    <a:pt x="70" y="47"/>
                  </a:cubicBezTo>
                  <a:close/>
                  <a:moveTo>
                    <a:pt x="2805" y="15"/>
                  </a:moveTo>
                  <a:lnTo>
                    <a:pt x="4307" y="29"/>
                  </a:lnTo>
                  <a:lnTo>
                    <a:pt x="5355" y="29"/>
                  </a:lnTo>
                  <a:cubicBezTo>
                    <a:pt x="5426" y="43"/>
                    <a:pt x="5482" y="72"/>
                    <a:pt x="5539" y="114"/>
                  </a:cubicBezTo>
                  <a:cubicBezTo>
                    <a:pt x="5581" y="157"/>
                    <a:pt x="5624" y="228"/>
                    <a:pt x="5638" y="284"/>
                  </a:cubicBezTo>
                  <a:cubicBezTo>
                    <a:pt x="5666" y="355"/>
                    <a:pt x="5695" y="426"/>
                    <a:pt x="5723" y="497"/>
                  </a:cubicBezTo>
                  <a:cubicBezTo>
                    <a:pt x="6205" y="1630"/>
                    <a:pt x="6715" y="2876"/>
                    <a:pt x="7267" y="4180"/>
                  </a:cubicBezTo>
                  <a:lnTo>
                    <a:pt x="7267" y="4208"/>
                  </a:lnTo>
                  <a:lnTo>
                    <a:pt x="7295" y="4208"/>
                  </a:lnTo>
                  <a:lnTo>
                    <a:pt x="8248" y="4274"/>
                  </a:lnTo>
                  <a:lnTo>
                    <a:pt x="8248" y="4274"/>
                  </a:lnTo>
                  <a:lnTo>
                    <a:pt x="7664" y="4590"/>
                  </a:lnTo>
                  <a:lnTo>
                    <a:pt x="7664" y="4590"/>
                  </a:lnTo>
                  <a:lnTo>
                    <a:pt x="3598" y="4534"/>
                  </a:lnTo>
                  <a:lnTo>
                    <a:pt x="2692" y="4520"/>
                  </a:lnTo>
                  <a:lnTo>
                    <a:pt x="2267" y="4520"/>
                  </a:lnTo>
                  <a:cubicBezTo>
                    <a:pt x="2125" y="4505"/>
                    <a:pt x="2012" y="4435"/>
                    <a:pt x="1927" y="4321"/>
                  </a:cubicBezTo>
                  <a:cubicBezTo>
                    <a:pt x="1700" y="3825"/>
                    <a:pt x="1488" y="3358"/>
                    <a:pt x="1289" y="2933"/>
                  </a:cubicBezTo>
                  <a:cubicBezTo>
                    <a:pt x="907" y="2083"/>
                    <a:pt x="595" y="1403"/>
                    <a:pt x="383" y="922"/>
                  </a:cubicBezTo>
                  <a:lnTo>
                    <a:pt x="128" y="383"/>
                  </a:lnTo>
                  <a:lnTo>
                    <a:pt x="57" y="242"/>
                  </a:lnTo>
                  <a:cubicBezTo>
                    <a:pt x="57" y="228"/>
                    <a:pt x="43" y="213"/>
                    <a:pt x="43" y="199"/>
                  </a:cubicBezTo>
                  <a:lnTo>
                    <a:pt x="43" y="199"/>
                  </a:lnTo>
                  <a:cubicBezTo>
                    <a:pt x="43" y="213"/>
                    <a:pt x="43" y="228"/>
                    <a:pt x="57" y="256"/>
                  </a:cubicBezTo>
                  <a:lnTo>
                    <a:pt x="114" y="398"/>
                  </a:lnTo>
                  <a:cubicBezTo>
                    <a:pt x="170" y="525"/>
                    <a:pt x="255" y="709"/>
                    <a:pt x="355" y="936"/>
                  </a:cubicBezTo>
                  <a:lnTo>
                    <a:pt x="1261" y="2947"/>
                  </a:lnTo>
                  <a:cubicBezTo>
                    <a:pt x="1459" y="3372"/>
                    <a:pt x="1658" y="3840"/>
                    <a:pt x="1899" y="4350"/>
                  </a:cubicBezTo>
                  <a:cubicBezTo>
                    <a:pt x="1969" y="4477"/>
                    <a:pt x="2111" y="4562"/>
                    <a:pt x="2253" y="4576"/>
                  </a:cubicBezTo>
                  <a:lnTo>
                    <a:pt x="2692" y="4576"/>
                  </a:lnTo>
                  <a:lnTo>
                    <a:pt x="3598" y="4590"/>
                  </a:lnTo>
                  <a:lnTo>
                    <a:pt x="7678" y="4647"/>
                  </a:lnTo>
                  <a:lnTo>
                    <a:pt x="8358" y="4293"/>
                  </a:lnTo>
                  <a:lnTo>
                    <a:pt x="8443" y="4250"/>
                  </a:lnTo>
                  <a:lnTo>
                    <a:pt x="8344" y="4250"/>
                  </a:lnTo>
                  <a:lnTo>
                    <a:pt x="8344" y="4222"/>
                  </a:lnTo>
                  <a:lnTo>
                    <a:pt x="8292" y="4250"/>
                  </a:lnTo>
                  <a:lnTo>
                    <a:pt x="8292" y="4250"/>
                  </a:lnTo>
                  <a:lnTo>
                    <a:pt x="7304" y="4181"/>
                  </a:lnTo>
                  <a:lnTo>
                    <a:pt x="7304" y="4181"/>
                  </a:lnTo>
                  <a:lnTo>
                    <a:pt x="5766" y="511"/>
                  </a:lnTo>
                  <a:lnTo>
                    <a:pt x="5681" y="298"/>
                  </a:lnTo>
                  <a:cubicBezTo>
                    <a:pt x="5652" y="228"/>
                    <a:pt x="5610" y="157"/>
                    <a:pt x="5553" y="100"/>
                  </a:cubicBezTo>
                  <a:cubicBezTo>
                    <a:pt x="5496" y="43"/>
                    <a:pt x="5426" y="15"/>
                    <a:pt x="534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499574" y="3450089"/>
              <a:ext cx="144551" cy="353134"/>
            </a:xfrm>
            <a:custGeom>
              <a:rect b="b" l="l" r="r" t="t"/>
              <a:pathLst>
                <a:path extrusionOk="0" h="4605" w="1885">
                  <a:moveTo>
                    <a:pt x="0" y="1"/>
                  </a:moveTo>
                  <a:cubicBezTo>
                    <a:pt x="0" y="15"/>
                    <a:pt x="0" y="29"/>
                    <a:pt x="15" y="43"/>
                  </a:cubicBezTo>
                  <a:cubicBezTo>
                    <a:pt x="15" y="15"/>
                    <a:pt x="1" y="1"/>
                    <a:pt x="0" y="1"/>
                  </a:cubicBezTo>
                  <a:close/>
                  <a:moveTo>
                    <a:pt x="15" y="43"/>
                  </a:moveTo>
                  <a:lnTo>
                    <a:pt x="15" y="43"/>
                  </a:lnTo>
                  <a:cubicBezTo>
                    <a:pt x="29" y="86"/>
                    <a:pt x="43" y="128"/>
                    <a:pt x="57" y="185"/>
                  </a:cubicBezTo>
                  <a:cubicBezTo>
                    <a:pt x="100" y="298"/>
                    <a:pt x="156" y="468"/>
                    <a:pt x="241" y="680"/>
                  </a:cubicBezTo>
                  <a:cubicBezTo>
                    <a:pt x="397" y="1105"/>
                    <a:pt x="624" y="1686"/>
                    <a:pt x="893" y="2324"/>
                  </a:cubicBezTo>
                  <a:cubicBezTo>
                    <a:pt x="1148" y="2947"/>
                    <a:pt x="1403" y="3528"/>
                    <a:pt x="1573" y="3938"/>
                  </a:cubicBezTo>
                  <a:lnTo>
                    <a:pt x="1799" y="4420"/>
                  </a:lnTo>
                  <a:lnTo>
                    <a:pt x="1856" y="4562"/>
                  </a:lnTo>
                  <a:cubicBezTo>
                    <a:pt x="1856" y="4576"/>
                    <a:pt x="1870" y="4590"/>
                    <a:pt x="1884" y="4604"/>
                  </a:cubicBezTo>
                  <a:cubicBezTo>
                    <a:pt x="1870" y="4590"/>
                    <a:pt x="1870" y="4576"/>
                    <a:pt x="1870" y="4548"/>
                  </a:cubicBezTo>
                  <a:lnTo>
                    <a:pt x="1814" y="4420"/>
                  </a:lnTo>
                  <a:lnTo>
                    <a:pt x="1615" y="3924"/>
                  </a:lnTo>
                  <a:cubicBezTo>
                    <a:pt x="1445" y="3499"/>
                    <a:pt x="1205" y="2933"/>
                    <a:pt x="950" y="2295"/>
                  </a:cubicBezTo>
                  <a:cubicBezTo>
                    <a:pt x="680" y="1672"/>
                    <a:pt x="454" y="1091"/>
                    <a:pt x="284" y="666"/>
                  </a:cubicBezTo>
                  <a:cubicBezTo>
                    <a:pt x="199" y="468"/>
                    <a:pt x="128" y="298"/>
                    <a:pt x="85" y="171"/>
                  </a:cubicBezTo>
                  <a:lnTo>
                    <a:pt x="15" y="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340990" y="3595636"/>
              <a:ext cx="46778" cy="40873"/>
            </a:xfrm>
            <a:custGeom>
              <a:rect b="b" l="l" r="r" t="t"/>
              <a:pathLst>
                <a:path extrusionOk="0" h="533" w="610">
                  <a:moveTo>
                    <a:pt x="355" y="1"/>
                  </a:moveTo>
                  <a:cubicBezTo>
                    <a:pt x="114" y="1"/>
                    <a:pt x="0" y="284"/>
                    <a:pt x="170" y="454"/>
                  </a:cubicBezTo>
                  <a:cubicBezTo>
                    <a:pt x="220" y="508"/>
                    <a:pt x="283" y="532"/>
                    <a:pt x="346" y="532"/>
                  </a:cubicBezTo>
                  <a:cubicBezTo>
                    <a:pt x="478" y="532"/>
                    <a:pt x="609" y="424"/>
                    <a:pt x="609" y="270"/>
                  </a:cubicBezTo>
                  <a:cubicBezTo>
                    <a:pt x="609" y="114"/>
                    <a:pt x="496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728785" y="3113366"/>
              <a:ext cx="59814" cy="215178"/>
            </a:xfrm>
            <a:custGeom>
              <a:rect b="b" l="l" r="r" t="t"/>
              <a:pathLst>
                <a:path extrusionOk="0" h="2806" w="780">
                  <a:moveTo>
                    <a:pt x="779" y="0"/>
                  </a:moveTo>
                  <a:lnTo>
                    <a:pt x="779" y="0"/>
                  </a:lnTo>
                  <a:cubicBezTo>
                    <a:pt x="779" y="0"/>
                    <a:pt x="765" y="29"/>
                    <a:pt x="723" y="100"/>
                  </a:cubicBezTo>
                  <a:cubicBezTo>
                    <a:pt x="694" y="156"/>
                    <a:pt x="638" y="255"/>
                    <a:pt x="581" y="369"/>
                  </a:cubicBezTo>
                  <a:cubicBezTo>
                    <a:pt x="425" y="695"/>
                    <a:pt x="298" y="1020"/>
                    <a:pt x="213" y="1346"/>
                  </a:cubicBezTo>
                  <a:cubicBezTo>
                    <a:pt x="114" y="1686"/>
                    <a:pt x="43" y="2026"/>
                    <a:pt x="14" y="2366"/>
                  </a:cubicBezTo>
                  <a:cubicBezTo>
                    <a:pt x="0" y="2508"/>
                    <a:pt x="0" y="2607"/>
                    <a:pt x="0" y="2678"/>
                  </a:cubicBezTo>
                  <a:cubicBezTo>
                    <a:pt x="0" y="2720"/>
                    <a:pt x="0" y="2763"/>
                    <a:pt x="0" y="2805"/>
                  </a:cubicBezTo>
                  <a:cubicBezTo>
                    <a:pt x="14" y="2805"/>
                    <a:pt x="29" y="2635"/>
                    <a:pt x="57" y="2380"/>
                  </a:cubicBezTo>
                  <a:cubicBezTo>
                    <a:pt x="99" y="2040"/>
                    <a:pt x="170" y="1700"/>
                    <a:pt x="255" y="1360"/>
                  </a:cubicBezTo>
                  <a:cubicBezTo>
                    <a:pt x="354" y="1034"/>
                    <a:pt x="468" y="709"/>
                    <a:pt x="609" y="397"/>
                  </a:cubicBezTo>
                  <a:cubicBezTo>
                    <a:pt x="723" y="156"/>
                    <a:pt x="779" y="1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163280" y="3014519"/>
              <a:ext cx="247693" cy="337874"/>
            </a:xfrm>
            <a:custGeom>
              <a:rect b="b" l="l" r="r" t="t"/>
              <a:pathLst>
                <a:path extrusionOk="0" h="4406" w="3230">
                  <a:moveTo>
                    <a:pt x="1218" y="0"/>
                  </a:moveTo>
                  <a:lnTo>
                    <a:pt x="1218" y="0"/>
                  </a:lnTo>
                  <a:cubicBezTo>
                    <a:pt x="1218" y="0"/>
                    <a:pt x="1211" y="3"/>
                    <a:pt x="1196" y="9"/>
                  </a:cubicBezTo>
                  <a:lnTo>
                    <a:pt x="1196" y="9"/>
                  </a:lnTo>
                  <a:cubicBezTo>
                    <a:pt x="1204" y="7"/>
                    <a:pt x="1211" y="4"/>
                    <a:pt x="1218" y="0"/>
                  </a:cubicBezTo>
                  <a:close/>
                  <a:moveTo>
                    <a:pt x="1196" y="9"/>
                  </a:moveTo>
                  <a:lnTo>
                    <a:pt x="1196" y="9"/>
                  </a:lnTo>
                  <a:cubicBezTo>
                    <a:pt x="1175" y="16"/>
                    <a:pt x="1154" y="18"/>
                    <a:pt x="1133" y="29"/>
                  </a:cubicBezTo>
                  <a:cubicBezTo>
                    <a:pt x="1063" y="43"/>
                    <a:pt x="992" y="71"/>
                    <a:pt x="921" y="114"/>
                  </a:cubicBezTo>
                  <a:cubicBezTo>
                    <a:pt x="666" y="241"/>
                    <a:pt x="454" y="454"/>
                    <a:pt x="312" y="694"/>
                  </a:cubicBezTo>
                  <a:cubicBezTo>
                    <a:pt x="99" y="1077"/>
                    <a:pt x="0" y="1502"/>
                    <a:pt x="29" y="1927"/>
                  </a:cubicBezTo>
                  <a:cubicBezTo>
                    <a:pt x="29" y="2408"/>
                    <a:pt x="57" y="2918"/>
                    <a:pt x="85" y="3471"/>
                  </a:cubicBezTo>
                  <a:cubicBezTo>
                    <a:pt x="114" y="3782"/>
                    <a:pt x="128" y="4094"/>
                    <a:pt x="156" y="4377"/>
                  </a:cubicBezTo>
                  <a:lnTo>
                    <a:pt x="156" y="4406"/>
                  </a:lnTo>
                  <a:lnTo>
                    <a:pt x="170" y="4406"/>
                  </a:lnTo>
                  <a:lnTo>
                    <a:pt x="2366" y="4250"/>
                  </a:lnTo>
                  <a:lnTo>
                    <a:pt x="3003" y="4193"/>
                  </a:lnTo>
                  <a:lnTo>
                    <a:pt x="3173" y="4179"/>
                  </a:lnTo>
                  <a:lnTo>
                    <a:pt x="3230" y="4179"/>
                  </a:lnTo>
                  <a:cubicBezTo>
                    <a:pt x="3216" y="4165"/>
                    <a:pt x="3202" y="4165"/>
                    <a:pt x="3173" y="4165"/>
                  </a:cubicBezTo>
                  <a:lnTo>
                    <a:pt x="3003" y="4165"/>
                  </a:lnTo>
                  <a:lnTo>
                    <a:pt x="2366" y="4207"/>
                  </a:lnTo>
                  <a:lnTo>
                    <a:pt x="210" y="4347"/>
                  </a:lnTo>
                  <a:lnTo>
                    <a:pt x="210" y="4347"/>
                  </a:lnTo>
                  <a:cubicBezTo>
                    <a:pt x="183" y="4059"/>
                    <a:pt x="170" y="3772"/>
                    <a:pt x="156" y="3471"/>
                  </a:cubicBezTo>
                  <a:cubicBezTo>
                    <a:pt x="114" y="2918"/>
                    <a:pt x="85" y="2394"/>
                    <a:pt x="85" y="1927"/>
                  </a:cubicBezTo>
                  <a:cubicBezTo>
                    <a:pt x="43" y="1502"/>
                    <a:pt x="142" y="1091"/>
                    <a:pt x="340" y="723"/>
                  </a:cubicBezTo>
                  <a:cubicBezTo>
                    <a:pt x="482" y="468"/>
                    <a:pt x="680" y="270"/>
                    <a:pt x="935" y="128"/>
                  </a:cubicBezTo>
                  <a:cubicBezTo>
                    <a:pt x="1061" y="65"/>
                    <a:pt x="1155" y="26"/>
                    <a:pt x="119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5906923" y="3316504"/>
              <a:ext cx="94553" cy="160808"/>
            </a:xfrm>
            <a:custGeom>
              <a:rect b="b" l="l" r="r" t="t"/>
              <a:pathLst>
                <a:path extrusionOk="0" h="2097" w="1233">
                  <a:moveTo>
                    <a:pt x="29" y="0"/>
                  </a:moveTo>
                  <a:cubicBezTo>
                    <a:pt x="15" y="29"/>
                    <a:pt x="15" y="71"/>
                    <a:pt x="15" y="99"/>
                  </a:cubicBezTo>
                  <a:cubicBezTo>
                    <a:pt x="0" y="142"/>
                    <a:pt x="0" y="184"/>
                    <a:pt x="15" y="227"/>
                  </a:cubicBezTo>
                  <a:cubicBezTo>
                    <a:pt x="0" y="269"/>
                    <a:pt x="0" y="326"/>
                    <a:pt x="15" y="383"/>
                  </a:cubicBezTo>
                  <a:cubicBezTo>
                    <a:pt x="15" y="510"/>
                    <a:pt x="43" y="652"/>
                    <a:pt x="71" y="779"/>
                  </a:cubicBezTo>
                  <a:cubicBezTo>
                    <a:pt x="128" y="949"/>
                    <a:pt x="184" y="1105"/>
                    <a:pt x="269" y="1247"/>
                  </a:cubicBezTo>
                  <a:cubicBezTo>
                    <a:pt x="354" y="1403"/>
                    <a:pt x="454" y="1530"/>
                    <a:pt x="567" y="1658"/>
                  </a:cubicBezTo>
                  <a:cubicBezTo>
                    <a:pt x="666" y="1757"/>
                    <a:pt x="779" y="1842"/>
                    <a:pt x="893" y="1927"/>
                  </a:cubicBezTo>
                  <a:cubicBezTo>
                    <a:pt x="935" y="1955"/>
                    <a:pt x="978" y="1983"/>
                    <a:pt x="1020" y="2012"/>
                  </a:cubicBezTo>
                  <a:cubicBezTo>
                    <a:pt x="1063" y="2026"/>
                    <a:pt x="1091" y="2040"/>
                    <a:pt x="1134" y="2054"/>
                  </a:cubicBezTo>
                  <a:cubicBezTo>
                    <a:pt x="1162" y="2083"/>
                    <a:pt x="1190" y="2083"/>
                    <a:pt x="1219" y="2097"/>
                  </a:cubicBezTo>
                  <a:cubicBezTo>
                    <a:pt x="1233" y="2083"/>
                    <a:pt x="1091" y="2026"/>
                    <a:pt x="907" y="1898"/>
                  </a:cubicBezTo>
                  <a:cubicBezTo>
                    <a:pt x="794" y="1813"/>
                    <a:pt x="694" y="1714"/>
                    <a:pt x="609" y="1615"/>
                  </a:cubicBezTo>
                  <a:cubicBezTo>
                    <a:pt x="383" y="1374"/>
                    <a:pt x="213" y="1091"/>
                    <a:pt x="128" y="765"/>
                  </a:cubicBezTo>
                  <a:cubicBezTo>
                    <a:pt x="85" y="638"/>
                    <a:pt x="57" y="510"/>
                    <a:pt x="43" y="383"/>
                  </a:cubicBezTo>
                  <a:cubicBezTo>
                    <a:pt x="29" y="142"/>
                    <a:pt x="4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4741400" y="4067125"/>
            <a:ext cx="3879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Filipe Almeida</a:t>
            </a:r>
            <a:r>
              <a:rPr lang="en" sz="1200"/>
              <a:t> up201708999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Inês Silva</a:t>
            </a:r>
            <a:r>
              <a:rPr lang="en" sz="1200"/>
              <a:t> up201806385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Nuno Marques</a:t>
            </a:r>
            <a:r>
              <a:rPr lang="en" sz="1200"/>
              <a:t> up201708997</a:t>
            </a:r>
            <a:endParaRPr sz="1200"/>
          </a:p>
        </p:txBody>
      </p:sp>
      <p:sp>
        <p:nvSpPr>
          <p:cNvPr id="180" name="Google Shape;180;p13"/>
          <p:cNvSpPr txBox="1"/>
          <p:nvPr/>
        </p:nvSpPr>
        <p:spPr>
          <a:xfrm>
            <a:off x="4307925" y="338650"/>
            <a:ext cx="431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Otimização, M.EIC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23.05.2022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2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2 - Assign each course-faculty pair to a class time</a:t>
            </a:r>
            <a:endParaRPr/>
          </a:p>
        </p:txBody>
      </p:sp>
      <p:sp>
        <p:nvSpPr>
          <p:cNvPr id="923" name="Google Shape;923;p22"/>
          <p:cNvSpPr txBox="1"/>
          <p:nvPr/>
        </p:nvSpPr>
        <p:spPr>
          <a:xfrm>
            <a:off x="2187000" y="827650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Constraints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24" name="Google Shape;924;p22"/>
          <p:cNvGrpSpPr/>
          <p:nvPr/>
        </p:nvGrpSpPr>
        <p:grpSpPr>
          <a:xfrm>
            <a:off x="698275" y="1419441"/>
            <a:ext cx="8406577" cy="536975"/>
            <a:chOff x="698275" y="1419441"/>
            <a:chExt cx="8406577" cy="536975"/>
          </a:xfrm>
        </p:grpSpPr>
        <p:sp>
          <p:nvSpPr>
            <p:cNvPr id="925" name="Google Shape;925;p22"/>
            <p:cNvSpPr/>
            <p:nvPr/>
          </p:nvSpPr>
          <p:spPr>
            <a:xfrm>
              <a:off x="698275" y="1513625"/>
              <a:ext cx="3357300" cy="348600"/>
            </a:xfrm>
            <a:prstGeom prst="roundRect">
              <a:avLst>
                <a:gd fmla="val 50000" name="adj"/>
              </a:avLst>
            </a:prstGeom>
            <a:solidFill>
              <a:srgbClr val="F7B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Instructors shouldn’t teach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more than two consecutive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26" name="Google Shape;926;p22"/>
            <p:cNvCxnSpPr>
              <a:stCxn id="925" idx="3"/>
              <a:endCxn id="927" idx="1"/>
            </p:cNvCxnSpPr>
            <p:nvPr/>
          </p:nvCxnSpPr>
          <p:spPr>
            <a:xfrm>
              <a:off x="4055575" y="168792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28" name="Google Shape;92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8376" y="1419441"/>
              <a:ext cx="4876476" cy="536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9" name="Google Shape;929;p22"/>
          <p:cNvGrpSpPr/>
          <p:nvPr/>
        </p:nvGrpSpPr>
        <p:grpSpPr>
          <a:xfrm>
            <a:off x="698275" y="2231257"/>
            <a:ext cx="6195975" cy="536975"/>
            <a:chOff x="698275" y="2199637"/>
            <a:chExt cx="6195975" cy="536975"/>
          </a:xfrm>
        </p:grpSpPr>
        <p:cxnSp>
          <p:nvCxnSpPr>
            <p:cNvPr id="930" name="Google Shape;930;p22"/>
            <p:cNvCxnSpPr>
              <a:stCxn id="931" idx="3"/>
            </p:cNvCxnSpPr>
            <p:nvPr/>
          </p:nvCxnSpPr>
          <p:spPr>
            <a:xfrm>
              <a:off x="4055575" y="246812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22"/>
            <p:cNvSpPr/>
            <p:nvPr/>
          </p:nvSpPr>
          <p:spPr>
            <a:xfrm>
              <a:off x="698275" y="2228875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 of the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same course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shouldn’t be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scheduled for the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same time slot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on the same day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32" name="Google Shape;93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04575" y="2199637"/>
              <a:ext cx="2589675" cy="536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3" name="Google Shape;933;p22"/>
          <p:cNvGrpSpPr/>
          <p:nvPr/>
        </p:nvGrpSpPr>
        <p:grpSpPr>
          <a:xfrm>
            <a:off x="698275" y="3043072"/>
            <a:ext cx="7812630" cy="536975"/>
            <a:chOff x="698275" y="3058388"/>
            <a:chExt cx="7812630" cy="536975"/>
          </a:xfrm>
        </p:grpSpPr>
        <p:sp>
          <p:nvSpPr>
            <p:cNvPr id="934" name="Google Shape;934;p22"/>
            <p:cNvSpPr/>
            <p:nvPr/>
          </p:nvSpPr>
          <p:spPr>
            <a:xfrm>
              <a:off x="698275" y="3152576"/>
              <a:ext cx="3357300" cy="348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 shouldn’t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begin before 9h00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or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end after 16h00</a:t>
              </a:r>
              <a:endParaRPr b="1"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35" name="Google Shape;935;p22"/>
            <p:cNvCxnSpPr>
              <a:stCxn id="934" idx="3"/>
            </p:cNvCxnSpPr>
            <p:nvPr/>
          </p:nvCxnSpPr>
          <p:spPr>
            <a:xfrm>
              <a:off x="4055575" y="3326876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36" name="Google Shape;93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04575" y="3058388"/>
              <a:ext cx="4206330" cy="536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7" name="Google Shape;937;p22"/>
          <p:cNvGrpSpPr/>
          <p:nvPr/>
        </p:nvGrpSpPr>
        <p:grpSpPr>
          <a:xfrm>
            <a:off x="698275" y="3854887"/>
            <a:ext cx="6291086" cy="536975"/>
            <a:chOff x="698275" y="3854887"/>
            <a:chExt cx="6291086" cy="536975"/>
          </a:xfrm>
        </p:grpSpPr>
        <p:cxnSp>
          <p:nvCxnSpPr>
            <p:cNvPr id="938" name="Google Shape;938;p22"/>
            <p:cNvCxnSpPr>
              <a:stCxn id="939" idx="3"/>
            </p:cNvCxnSpPr>
            <p:nvPr/>
          </p:nvCxnSpPr>
          <p:spPr>
            <a:xfrm>
              <a:off x="4055575" y="412337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9" name="Google Shape;939;p22"/>
            <p:cNvSpPr/>
            <p:nvPr/>
          </p:nvSpPr>
          <p:spPr>
            <a:xfrm>
              <a:off x="698275" y="3884125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 should try to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minimize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 being scheduled on the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same time slot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of the same day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40" name="Google Shape;94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8950" y="3854887"/>
              <a:ext cx="2720411" cy="536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3"/>
          <p:cNvSpPr txBox="1"/>
          <p:nvPr>
            <p:ph type="title"/>
          </p:nvPr>
        </p:nvSpPr>
        <p:spPr>
          <a:xfrm>
            <a:off x="38790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46" name="Google Shape;946;p23"/>
          <p:cNvSpPr txBox="1"/>
          <p:nvPr/>
        </p:nvSpPr>
        <p:spPr>
          <a:xfrm>
            <a:off x="2213875" y="56377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- Stage 1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47" name="Google Shape;947;p23"/>
          <p:cNvGraphicFramePr/>
          <p:nvPr/>
        </p:nvGraphicFramePr>
        <p:xfrm>
          <a:off x="755850" y="129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{36DBAB74-E68A-41D2-9DBA-D93BD3C10330}</a:tableStyleId>
              </a:tblPr>
              <a:tblGrid>
                <a:gridCol w="930875"/>
                <a:gridCol w="930875"/>
                <a:gridCol w="1001600"/>
                <a:gridCol w="820225"/>
                <a:gridCol w="820225"/>
                <a:gridCol w="820225"/>
                <a:gridCol w="820225"/>
                <a:gridCol w="820225"/>
                <a:gridCol w="820225"/>
              </a:tblGrid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CSO1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CSO2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CSO3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CSO4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CSO5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CSO6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CSO7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CSO8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Barbosa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Castro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Gerardo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Lameiras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Machado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Pedro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Queirós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Soeiro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contingent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Google Shape;952;p24"/>
          <p:cNvGraphicFramePr/>
          <p:nvPr/>
        </p:nvGraphicFramePr>
        <p:xfrm>
          <a:off x="458975" y="1084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{36DBAB74-E68A-41D2-9DBA-D93BD3C10330}</a:tableStyleId>
              </a:tblPr>
              <a:tblGrid>
                <a:gridCol w="887825"/>
                <a:gridCol w="944600"/>
                <a:gridCol w="1010800"/>
                <a:gridCol w="1324650"/>
              </a:tblGrid>
              <a:tr h="57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Happiness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Max Happiness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Happiness + 0.5 Seniority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Barbosa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Castro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Gerardo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Lameiras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Machado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Pedro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Queirós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Soeiro</a:t>
                      </a:r>
                      <a:endParaRPr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22.5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9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</a:t>
                      </a:r>
                      <a:endParaRPr b="1" sz="11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104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105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149</a:t>
                      </a:r>
                      <a:endParaRPr b="1"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pSp>
        <p:nvGrpSpPr>
          <p:cNvPr id="953" name="Google Shape;953;p24"/>
          <p:cNvGrpSpPr/>
          <p:nvPr/>
        </p:nvGrpSpPr>
        <p:grpSpPr>
          <a:xfrm>
            <a:off x="4774000" y="1236675"/>
            <a:ext cx="4077000" cy="1454325"/>
            <a:chOff x="4774000" y="1084275"/>
            <a:chExt cx="4077000" cy="1454325"/>
          </a:xfrm>
        </p:grpSpPr>
        <p:sp>
          <p:nvSpPr>
            <p:cNvPr id="954" name="Google Shape;954;p24"/>
            <p:cNvSpPr txBox="1"/>
            <p:nvPr/>
          </p:nvSpPr>
          <p:spPr>
            <a:xfrm>
              <a:off x="4774000" y="1553400"/>
              <a:ext cx="4077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Since the solution didn’t incur any penalty the objective function for stage one had a value of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149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. Except for Barbosa all instructors have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maximum possible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happiness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in this solution.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24"/>
            <p:cNvSpPr txBox="1"/>
            <p:nvPr/>
          </p:nvSpPr>
          <p:spPr>
            <a:xfrm>
              <a:off x="4774000" y="1084275"/>
              <a:ext cx="407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Faculty satisfaction on Stage 1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6" name="Google Shape;956;p24"/>
          <p:cNvGrpSpPr/>
          <p:nvPr/>
        </p:nvGrpSpPr>
        <p:grpSpPr>
          <a:xfrm>
            <a:off x="4774000" y="2690988"/>
            <a:ext cx="4077000" cy="2043313"/>
            <a:chOff x="4774000" y="2628263"/>
            <a:chExt cx="4077000" cy="2043313"/>
          </a:xfrm>
        </p:grpSpPr>
        <p:sp>
          <p:nvSpPr>
            <p:cNvPr id="957" name="Google Shape;957;p24"/>
            <p:cNvSpPr txBox="1"/>
            <p:nvPr/>
          </p:nvSpPr>
          <p:spPr>
            <a:xfrm>
              <a:off x="4774000" y="2628263"/>
              <a:ext cx="407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effect of soft constraints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8" name="Google Shape;958;p24"/>
            <p:cNvSpPr txBox="1"/>
            <p:nvPr/>
          </p:nvSpPr>
          <p:spPr>
            <a:xfrm>
              <a:off x="4774000" y="3086075"/>
              <a:ext cx="4077000" cy="15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Ideally, no full-time faculty has more than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2 classes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of course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CSO3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Barbosa has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preference of 5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for course CSO3 only, with a required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load of 3 classes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This means assigning barbosa for his maximum happiness would result in a </a:t>
              </a: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penalty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9" name="Google Shape;959;p24"/>
          <p:cNvSpPr txBox="1"/>
          <p:nvPr>
            <p:ph type="title"/>
          </p:nvPr>
        </p:nvSpPr>
        <p:spPr>
          <a:xfrm>
            <a:off x="38790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0" name="Google Shape;960;p24"/>
          <p:cNvSpPr txBox="1"/>
          <p:nvPr/>
        </p:nvSpPr>
        <p:spPr>
          <a:xfrm>
            <a:off x="2213875" y="56377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- Stage 1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" name="Google Shape;965;p25"/>
          <p:cNvGraphicFramePr/>
          <p:nvPr/>
        </p:nvGraphicFramePr>
        <p:xfrm>
          <a:off x="513425" y="148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{36DBAB74-E68A-41D2-9DBA-D93BD3C10330}</a:tableStyleId>
              </a:tblPr>
              <a:tblGrid>
                <a:gridCol w="523975"/>
                <a:gridCol w="1317125"/>
                <a:gridCol w="1291675"/>
                <a:gridCol w="1336475"/>
              </a:tblGrid>
              <a:tr h="3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Monday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Wednesday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Friday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9h10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CSO4 - Castro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10h20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Pedro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Queirós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Pedro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11h30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CSO5 - Queirós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CSO3 - Pedro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CSO3 - contingent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13h30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Queirós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CSO3 - Barbosa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CSO1 - Barbosa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14h40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Castro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CSO3 - Barbosa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CSO7 - contingent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15h50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8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17h25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6" name="Google Shape;966;p25"/>
          <p:cNvGraphicFramePr/>
          <p:nvPr/>
        </p:nvGraphicFramePr>
        <p:xfrm>
          <a:off x="5422825" y="148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{36DBAB74-E68A-41D2-9DBA-D93BD3C10330}</a:tableStyleId>
              </a:tblPr>
              <a:tblGrid>
                <a:gridCol w="530625"/>
                <a:gridCol w="1306900"/>
                <a:gridCol w="1345350"/>
              </a:tblGrid>
              <a:tr h="24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Tuesday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Thursday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8h15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CSO3 - Machado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9h50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Gerardo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Lameiras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11h25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Gerardo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CSO8 - Gerardo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CSO1 - Lameiras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13h00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CSO2 - Lameiras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Soeiro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14h35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Soeiro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CSO6 - Soeiro</a:t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16h10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18h00</a:t>
                      </a:r>
                      <a:endParaRPr sz="12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967" name="Google Shape;967;p25"/>
          <p:cNvSpPr txBox="1"/>
          <p:nvPr>
            <p:ph type="title"/>
          </p:nvPr>
        </p:nvSpPr>
        <p:spPr>
          <a:xfrm>
            <a:off x="38790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8" name="Google Shape;968;p25"/>
          <p:cNvSpPr txBox="1"/>
          <p:nvPr/>
        </p:nvSpPr>
        <p:spPr>
          <a:xfrm>
            <a:off x="2213875" y="56377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- Stage 2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" name="Google Shape;973;p26"/>
          <p:cNvGraphicFramePr/>
          <p:nvPr/>
        </p:nvGraphicFramePr>
        <p:xfrm>
          <a:off x="387900" y="1010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{36DBAB74-E68A-41D2-9DBA-D93BD3C10330}</a:tableStyleId>
              </a:tblPr>
              <a:tblGrid>
                <a:gridCol w="760825"/>
                <a:gridCol w="740025"/>
                <a:gridCol w="840050"/>
                <a:gridCol w="1122625"/>
              </a:tblGrid>
              <a:tr h="39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Happiness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Max Happiness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Happiness + 0.5 Seniority</a:t>
                      </a:r>
                      <a:endParaRPr sz="10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Barbosa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Castro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Gerardo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19,5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Lameiras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Machado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Pedro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Queirós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Soeiro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,5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Contingent</a:t>
                      </a:r>
                      <a:endParaRPr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Total</a:t>
                      </a:r>
                      <a:endParaRPr b="1" sz="10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</a:t>
                      </a:r>
                      <a:endParaRPr b="1"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107</a:t>
                      </a:r>
                      <a:endParaRPr b="1"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145</a:t>
                      </a:r>
                      <a:endParaRPr b="1" sz="1000">
                        <a:solidFill>
                          <a:schemeClr val="accent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grpSp>
        <p:nvGrpSpPr>
          <p:cNvPr id="974" name="Google Shape;974;p26"/>
          <p:cNvGrpSpPr/>
          <p:nvPr/>
        </p:nvGrpSpPr>
        <p:grpSpPr>
          <a:xfrm>
            <a:off x="3933300" y="3197125"/>
            <a:ext cx="4975200" cy="1631700"/>
            <a:chOff x="3933300" y="3174650"/>
            <a:chExt cx="4975200" cy="1631700"/>
          </a:xfrm>
        </p:grpSpPr>
        <p:sp>
          <p:nvSpPr>
            <p:cNvPr id="975" name="Google Shape;975;p26"/>
            <p:cNvSpPr txBox="1"/>
            <p:nvPr/>
          </p:nvSpPr>
          <p:spPr>
            <a:xfrm>
              <a:off x="3933300" y="3174650"/>
              <a:ext cx="497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effect of s</a:t>
              </a: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oft constraints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6" name="Google Shape;976;p26"/>
            <p:cNvSpPr txBox="1"/>
            <p:nvPr/>
          </p:nvSpPr>
          <p:spPr>
            <a:xfrm>
              <a:off x="3933300" y="3605750"/>
              <a:ext cx="49752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Machado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only wants the </a:t>
              </a: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8h15 class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, conflicting with students’ preferences, but his seniority and happiness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outweighs the student preference penalty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Castro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has preference for classes that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end after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16h00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, but he’s happiness and seniority do not outweigh the students’ penalty compared to other choices;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7" name="Google Shape;977;p26"/>
          <p:cNvSpPr txBox="1"/>
          <p:nvPr>
            <p:ph type="title"/>
          </p:nvPr>
        </p:nvSpPr>
        <p:spPr>
          <a:xfrm>
            <a:off x="38790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78" name="Google Shape;978;p26"/>
          <p:cNvSpPr txBox="1"/>
          <p:nvPr/>
        </p:nvSpPr>
        <p:spPr>
          <a:xfrm>
            <a:off x="2213875" y="563775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 - Stage 2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79" name="Google Shape;979;p26"/>
          <p:cNvGrpSpPr/>
          <p:nvPr/>
        </p:nvGrpSpPr>
        <p:grpSpPr>
          <a:xfrm>
            <a:off x="3933300" y="1010750"/>
            <a:ext cx="4975200" cy="2278750"/>
            <a:chOff x="3933300" y="1010750"/>
            <a:chExt cx="4975200" cy="2278750"/>
          </a:xfrm>
        </p:grpSpPr>
        <p:sp>
          <p:nvSpPr>
            <p:cNvPr id="980" name="Google Shape;980;p26"/>
            <p:cNvSpPr txBox="1"/>
            <p:nvPr/>
          </p:nvSpPr>
          <p:spPr>
            <a:xfrm>
              <a:off x="3933300" y="1010750"/>
              <a:ext cx="497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Faculty s</a:t>
              </a:r>
              <a:r>
                <a:rPr b="1" lang="en" sz="17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atisfaction on Stage 2</a:t>
              </a:r>
              <a:endParaRPr b="1" sz="17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3933300" y="1411800"/>
              <a:ext cx="4975200" cy="18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 stage 2 the solution had two penalties. One penalty for having a class before 9:00h and another for having two classes in the same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slot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for a total of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 penalty points.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Except for Castro and Gerardo, all instructors have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maximum happiness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regarding their course assignment;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Students only have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one class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starting before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9h00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none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after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16h00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;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 a sum of combined happiness and seniority having a value of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145 </a:t>
              </a: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means our objective function had a final value of </a:t>
              </a:r>
              <a:r>
                <a:rPr b="1"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139.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7"/>
          <p:cNvSpPr txBox="1"/>
          <p:nvPr>
            <p:ph type="title"/>
          </p:nvPr>
        </p:nvSpPr>
        <p:spPr>
          <a:xfrm>
            <a:off x="3875175" y="972050"/>
            <a:ext cx="48762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Thanks for your attention!</a:t>
            </a:r>
            <a:endParaRPr sz="4800"/>
          </a:p>
        </p:txBody>
      </p:sp>
      <p:sp>
        <p:nvSpPr>
          <p:cNvPr id="987" name="Google Shape;987;p27"/>
          <p:cNvSpPr txBox="1"/>
          <p:nvPr/>
        </p:nvSpPr>
        <p:spPr>
          <a:xfrm>
            <a:off x="3875175" y="2601351"/>
            <a:ext cx="4770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Questions?</a:t>
            </a:r>
            <a:endParaRPr b="1"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88" name="Google Shape;988;p27"/>
          <p:cNvGrpSpPr/>
          <p:nvPr/>
        </p:nvGrpSpPr>
        <p:grpSpPr>
          <a:xfrm>
            <a:off x="-476500" y="993525"/>
            <a:ext cx="3970672" cy="3239076"/>
            <a:chOff x="590300" y="1374525"/>
            <a:chExt cx="3970672" cy="3239076"/>
          </a:xfrm>
        </p:grpSpPr>
        <p:sp>
          <p:nvSpPr>
            <p:cNvPr id="989" name="Google Shape;989;p27"/>
            <p:cNvSpPr/>
            <p:nvPr/>
          </p:nvSpPr>
          <p:spPr>
            <a:xfrm>
              <a:off x="3796029" y="2551181"/>
              <a:ext cx="500284" cy="454175"/>
            </a:xfrm>
            <a:custGeom>
              <a:rect b="b" l="l" r="r" t="t"/>
              <a:pathLst>
                <a:path extrusionOk="0" h="6698" w="7378">
                  <a:moveTo>
                    <a:pt x="3721" y="1"/>
                  </a:moveTo>
                  <a:cubicBezTo>
                    <a:pt x="2187" y="1"/>
                    <a:pt x="802" y="1059"/>
                    <a:pt x="452" y="2608"/>
                  </a:cubicBezTo>
                  <a:cubicBezTo>
                    <a:pt x="301" y="3245"/>
                    <a:pt x="348" y="3870"/>
                    <a:pt x="533" y="4426"/>
                  </a:cubicBezTo>
                  <a:lnTo>
                    <a:pt x="0" y="5341"/>
                  </a:lnTo>
                  <a:lnTo>
                    <a:pt x="1124" y="5469"/>
                  </a:lnTo>
                  <a:cubicBezTo>
                    <a:pt x="1575" y="6036"/>
                    <a:pt x="2212" y="6442"/>
                    <a:pt x="2965" y="6615"/>
                  </a:cubicBezTo>
                  <a:cubicBezTo>
                    <a:pt x="3214" y="6671"/>
                    <a:pt x="3463" y="6698"/>
                    <a:pt x="3708" y="6698"/>
                  </a:cubicBezTo>
                  <a:cubicBezTo>
                    <a:pt x="5241" y="6698"/>
                    <a:pt x="6623" y="5650"/>
                    <a:pt x="6972" y="4102"/>
                  </a:cubicBezTo>
                  <a:cubicBezTo>
                    <a:pt x="7378" y="2284"/>
                    <a:pt x="6254" y="488"/>
                    <a:pt x="4459" y="83"/>
                  </a:cubicBezTo>
                  <a:cubicBezTo>
                    <a:pt x="4212" y="28"/>
                    <a:pt x="3965" y="1"/>
                    <a:pt x="3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3796029" y="2549621"/>
              <a:ext cx="488553" cy="457701"/>
            </a:xfrm>
            <a:custGeom>
              <a:rect b="b" l="l" r="r" t="t"/>
              <a:pathLst>
                <a:path extrusionOk="0" h="6750" w="7205">
                  <a:moveTo>
                    <a:pt x="3709" y="1"/>
                  </a:moveTo>
                  <a:cubicBezTo>
                    <a:pt x="3354" y="1"/>
                    <a:pt x="3011" y="53"/>
                    <a:pt x="2687" y="152"/>
                  </a:cubicBezTo>
                  <a:cubicBezTo>
                    <a:pt x="2235" y="303"/>
                    <a:pt x="1830" y="535"/>
                    <a:pt x="1517" y="824"/>
                  </a:cubicBezTo>
                  <a:cubicBezTo>
                    <a:pt x="869" y="1380"/>
                    <a:pt x="498" y="2133"/>
                    <a:pt x="406" y="2805"/>
                  </a:cubicBezTo>
                  <a:cubicBezTo>
                    <a:pt x="290" y="3461"/>
                    <a:pt x="404" y="4037"/>
                    <a:pt x="531" y="4442"/>
                  </a:cubicBezTo>
                  <a:lnTo>
                    <a:pt x="531" y="4442"/>
                  </a:lnTo>
                  <a:cubicBezTo>
                    <a:pt x="358" y="4741"/>
                    <a:pt x="231" y="4960"/>
                    <a:pt x="139" y="5121"/>
                  </a:cubicBezTo>
                  <a:cubicBezTo>
                    <a:pt x="93" y="5191"/>
                    <a:pt x="70" y="5248"/>
                    <a:pt x="35" y="5295"/>
                  </a:cubicBezTo>
                  <a:cubicBezTo>
                    <a:pt x="12" y="5353"/>
                    <a:pt x="0" y="5364"/>
                    <a:pt x="0" y="5364"/>
                  </a:cubicBezTo>
                  <a:cubicBezTo>
                    <a:pt x="0" y="5364"/>
                    <a:pt x="12" y="5353"/>
                    <a:pt x="47" y="5306"/>
                  </a:cubicBezTo>
                  <a:cubicBezTo>
                    <a:pt x="70" y="5260"/>
                    <a:pt x="104" y="5202"/>
                    <a:pt x="139" y="5133"/>
                  </a:cubicBezTo>
                  <a:cubicBezTo>
                    <a:pt x="232" y="4970"/>
                    <a:pt x="371" y="4762"/>
                    <a:pt x="545" y="4472"/>
                  </a:cubicBezTo>
                  <a:lnTo>
                    <a:pt x="545" y="4449"/>
                  </a:lnTo>
                  <a:cubicBezTo>
                    <a:pt x="417" y="4044"/>
                    <a:pt x="313" y="3476"/>
                    <a:pt x="429" y="2816"/>
                  </a:cubicBezTo>
                  <a:cubicBezTo>
                    <a:pt x="545" y="2168"/>
                    <a:pt x="892" y="1426"/>
                    <a:pt x="1552" y="882"/>
                  </a:cubicBezTo>
                  <a:cubicBezTo>
                    <a:pt x="1865" y="604"/>
                    <a:pt x="2259" y="372"/>
                    <a:pt x="2710" y="222"/>
                  </a:cubicBezTo>
                  <a:cubicBezTo>
                    <a:pt x="3024" y="123"/>
                    <a:pt x="3361" y="65"/>
                    <a:pt x="3709" y="65"/>
                  </a:cubicBezTo>
                  <a:cubicBezTo>
                    <a:pt x="3849" y="65"/>
                    <a:pt x="3992" y="75"/>
                    <a:pt x="4135" y="95"/>
                  </a:cubicBezTo>
                  <a:cubicBezTo>
                    <a:pt x="4633" y="164"/>
                    <a:pt x="5119" y="338"/>
                    <a:pt x="5559" y="627"/>
                  </a:cubicBezTo>
                  <a:cubicBezTo>
                    <a:pt x="5988" y="917"/>
                    <a:pt x="6370" y="1322"/>
                    <a:pt x="6625" y="1809"/>
                  </a:cubicBezTo>
                  <a:cubicBezTo>
                    <a:pt x="7146" y="2758"/>
                    <a:pt x="7135" y="3905"/>
                    <a:pt x="6718" y="4785"/>
                  </a:cubicBezTo>
                  <a:cubicBezTo>
                    <a:pt x="6498" y="5237"/>
                    <a:pt x="6196" y="5607"/>
                    <a:pt x="5849" y="5897"/>
                  </a:cubicBezTo>
                  <a:cubicBezTo>
                    <a:pt x="5502" y="6187"/>
                    <a:pt x="5096" y="6407"/>
                    <a:pt x="4691" y="6534"/>
                  </a:cubicBezTo>
                  <a:cubicBezTo>
                    <a:pt x="4343" y="6653"/>
                    <a:pt x="3996" y="6687"/>
                    <a:pt x="3663" y="6687"/>
                  </a:cubicBezTo>
                  <a:cubicBezTo>
                    <a:pt x="3608" y="6687"/>
                    <a:pt x="3552" y="6686"/>
                    <a:pt x="3498" y="6685"/>
                  </a:cubicBezTo>
                  <a:cubicBezTo>
                    <a:pt x="3127" y="6650"/>
                    <a:pt x="2780" y="6580"/>
                    <a:pt x="2456" y="6453"/>
                  </a:cubicBezTo>
                  <a:cubicBezTo>
                    <a:pt x="1842" y="6210"/>
                    <a:pt x="1413" y="5816"/>
                    <a:pt x="1147" y="5480"/>
                  </a:cubicBezTo>
                  <a:cubicBezTo>
                    <a:pt x="776" y="5434"/>
                    <a:pt x="510" y="5411"/>
                    <a:pt x="313" y="5376"/>
                  </a:cubicBezTo>
                  <a:cubicBezTo>
                    <a:pt x="232" y="5364"/>
                    <a:pt x="162" y="5364"/>
                    <a:pt x="104" y="5353"/>
                  </a:cubicBezTo>
                  <a:cubicBezTo>
                    <a:pt x="23" y="5364"/>
                    <a:pt x="0" y="5364"/>
                    <a:pt x="0" y="5364"/>
                  </a:cubicBezTo>
                  <a:cubicBezTo>
                    <a:pt x="0" y="5364"/>
                    <a:pt x="23" y="5364"/>
                    <a:pt x="70" y="5376"/>
                  </a:cubicBezTo>
                  <a:cubicBezTo>
                    <a:pt x="116" y="5399"/>
                    <a:pt x="185" y="5399"/>
                    <a:pt x="290" y="5411"/>
                  </a:cubicBezTo>
                  <a:cubicBezTo>
                    <a:pt x="475" y="5434"/>
                    <a:pt x="764" y="5480"/>
                    <a:pt x="1122" y="5526"/>
                  </a:cubicBezTo>
                  <a:lnTo>
                    <a:pt x="1122" y="5526"/>
                  </a:lnTo>
                  <a:cubicBezTo>
                    <a:pt x="1400" y="5849"/>
                    <a:pt x="1826" y="6247"/>
                    <a:pt x="2444" y="6499"/>
                  </a:cubicBezTo>
                  <a:cubicBezTo>
                    <a:pt x="2745" y="6627"/>
                    <a:pt x="3104" y="6708"/>
                    <a:pt x="3498" y="6743"/>
                  </a:cubicBezTo>
                  <a:cubicBezTo>
                    <a:pt x="3571" y="6747"/>
                    <a:pt x="3645" y="6749"/>
                    <a:pt x="3719" y="6749"/>
                  </a:cubicBezTo>
                  <a:cubicBezTo>
                    <a:pt x="4043" y="6749"/>
                    <a:pt x="4372" y="6705"/>
                    <a:pt x="4702" y="6592"/>
                  </a:cubicBezTo>
                  <a:cubicBezTo>
                    <a:pt x="5108" y="6465"/>
                    <a:pt x="5513" y="6268"/>
                    <a:pt x="5872" y="5955"/>
                  </a:cubicBezTo>
                  <a:cubicBezTo>
                    <a:pt x="6231" y="5654"/>
                    <a:pt x="6544" y="5260"/>
                    <a:pt x="6752" y="4820"/>
                  </a:cubicBezTo>
                  <a:cubicBezTo>
                    <a:pt x="7192" y="3917"/>
                    <a:pt x="7204" y="2735"/>
                    <a:pt x="6671" y="1774"/>
                  </a:cubicBezTo>
                  <a:cubicBezTo>
                    <a:pt x="6405" y="1287"/>
                    <a:pt x="6034" y="859"/>
                    <a:pt x="5583" y="569"/>
                  </a:cubicBezTo>
                  <a:cubicBezTo>
                    <a:pt x="5131" y="268"/>
                    <a:pt x="4633" y="95"/>
                    <a:pt x="4135" y="25"/>
                  </a:cubicBezTo>
                  <a:cubicBezTo>
                    <a:pt x="3991" y="9"/>
                    <a:pt x="384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3970362" y="2669097"/>
              <a:ext cx="131208" cy="172028"/>
            </a:xfrm>
            <a:custGeom>
              <a:rect b="b" l="l" r="r" t="t"/>
              <a:pathLst>
                <a:path extrusionOk="0" h="2537" w="1935">
                  <a:moveTo>
                    <a:pt x="973" y="0"/>
                  </a:moveTo>
                  <a:cubicBezTo>
                    <a:pt x="742" y="0"/>
                    <a:pt x="0" y="47"/>
                    <a:pt x="23" y="938"/>
                  </a:cubicBezTo>
                  <a:lnTo>
                    <a:pt x="522" y="938"/>
                  </a:lnTo>
                  <a:cubicBezTo>
                    <a:pt x="522" y="938"/>
                    <a:pt x="522" y="510"/>
                    <a:pt x="973" y="510"/>
                  </a:cubicBezTo>
                  <a:cubicBezTo>
                    <a:pt x="1205" y="510"/>
                    <a:pt x="1321" y="649"/>
                    <a:pt x="1379" y="765"/>
                  </a:cubicBezTo>
                  <a:cubicBezTo>
                    <a:pt x="1436" y="892"/>
                    <a:pt x="1425" y="1054"/>
                    <a:pt x="1332" y="1170"/>
                  </a:cubicBezTo>
                  <a:cubicBezTo>
                    <a:pt x="1265" y="1295"/>
                    <a:pt x="1117" y="1404"/>
                    <a:pt x="870" y="1404"/>
                  </a:cubicBezTo>
                  <a:cubicBezTo>
                    <a:pt x="820" y="1404"/>
                    <a:pt x="765" y="1400"/>
                    <a:pt x="707" y="1390"/>
                  </a:cubicBezTo>
                  <a:lnTo>
                    <a:pt x="707" y="2537"/>
                  </a:lnTo>
                  <a:lnTo>
                    <a:pt x="1216" y="2537"/>
                  </a:lnTo>
                  <a:lnTo>
                    <a:pt x="1216" y="1865"/>
                  </a:lnTo>
                  <a:cubicBezTo>
                    <a:pt x="1216" y="1865"/>
                    <a:pt x="1934" y="1680"/>
                    <a:pt x="1934" y="904"/>
                  </a:cubicBezTo>
                  <a:cubicBezTo>
                    <a:pt x="1934" y="174"/>
                    <a:pt x="1263" y="0"/>
                    <a:pt x="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018234" y="2857533"/>
              <a:ext cx="34650" cy="32276"/>
            </a:xfrm>
            <a:custGeom>
              <a:rect b="b" l="l" r="r" t="t"/>
              <a:pathLst>
                <a:path extrusionOk="0" h="476" w="511">
                  <a:moveTo>
                    <a:pt x="1" y="1"/>
                  </a:moveTo>
                  <a:lnTo>
                    <a:pt x="1" y="476"/>
                  </a:lnTo>
                  <a:lnTo>
                    <a:pt x="510" y="476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868244" y="3191415"/>
              <a:ext cx="435934" cy="391995"/>
            </a:xfrm>
            <a:custGeom>
              <a:rect b="b" l="l" r="r" t="t"/>
              <a:pathLst>
                <a:path extrusionOk="0" h="5781" w="6429">
                  <a:moveTo>
                    <a:pt x="3303" y="1"/>
                  </a:moveTo>
                  <a:cubicBezTo>
                    <a:pt x="3034" y="1"/>
                    <a:pt x="2761" y="38"/>
                    <a:pt x="2491" y="115"/>
                  </a:cubicBezTo>
                  <a:cubicBezTo>
                    <a:pt x="916" y="567"/>
                    <a:pt x="1" y="2304"/>
                    <a:pt x="522" y="3844"/>
                  </a:cubicBezTo>
                  <a:cubicBezTo>
                    <a:pt x="696" y="4366"/>
                    <a:pt x="1008" y="4806"/>
                    <a:pt x="1414" y="5142"/>
                  </a:cubicBezTo>
                  <a:cubicBezTo>
                    <a:pt x="1425" y="5153"/>
                    <a:pt x="1437" y="5165"/>
                    <a:pt x="1448" y="5165"/>
                  </a:cubicBezTo>
                  <a:cubicBezTo>
                    <a:pt x="2023" y="5554"/>
                    <a:pt x="2712" y="5780"/>
                    <a:pt x="3392" y="5780"/>
                  </a:cubicBezTo>
                  <a:cubicBezTo>
                    <a:pt x="3521" y="5780"/>
                    <a:pt x="3649" y="5772"/>
                    <a:pt x="3776" y="5755"/>
                  </a:cubicBezTo>
                  <a:cubicBezTo>
                    <a:pt x="4054" y="5732"/>
                    <a:pt x="4321" y="5663"/>
                    <a:pt x="4552" y="5547"/>
                  </a:cubicBezTo>
                  <a:cubicBezTo>
                    <a:pt x="5768" y="4979"/>
                    <a:pt x="6429" y="3648"/>
                    <a:pt x="6174" y="2362"/>
                  </a:cubicBezTo>
                  <a:cubicBezTo>
                    <a:pt x="5884" y="924"/>
                    <a:pt x="4646" y="1"/>
                    <a:pt x="3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93401" y="3187211"/>
              <a:ext cx="398233" cy="398708"/>
            </a:xfrm>
            <a:custGeom>
              <a:rect b="b" l="l" r="r" t="t"/>
              <a:pathLst>
                <a:path extrusionOk="0" h="5880" w="5873">
                  <a:moveTo>
                    <a:pt x="3002" y="0"/>
                  </a:moveTo>
                  <a:cubicBezTo>
                    <a:pt x="2978" y="0"/>
                    <a:pt x="2954" y="1"/>
                    <a:pt x="2931" y="3"/>
                  </a:cubicBezTo>
                  <a:cubicBezTo>
                    <a:pt x="2444" y="15"/>
                    <a:pt x="1923" y="131"/>
                    <a:pt x="1448" y="420"/>
                  </a:cubicBezTo>
                  <a:cubicBezTo>
                    <a:pt x="1309" y="490"/>
                    <a:pt x="1216" y="582"/>
                    <a:pt x="1101" y="663"/>
                  </a:cubicBezTo>
                  <a:cubicBezTo>
                    <a:pt x="1043" y="710"/>
                    <a:pt x="996" y="768"/>
                    <a:pt x="938" y="814"/>
                  </a:cubicBezTo>
                  <a:lnTo>
                    <a:pt x="869" y="884"/>
                  </a:lnTo>
                  <a:lnTo>
                    <a:pt x="788" y="976"/>
                  </a:lnTo>
                  <a:cubicBezTo>
                    <a:pt x="591" y="1185"/>
                    <a:pt x="429" y="1439"/>
                    <a:pt x="301" y="1706"/>
                  </a:cubicBezTo>
                  <a:cubicBezTo>
                    <a:pt x="267" y="1764"/>
                    <a:pt x="244" y="1845"/>
                    <a:pt x="209" y="1914"/>
                  </a:cubicBezTo>
                  <a:cubicBezTo>
                    <a:pt x="197" y="1984"/>
                    <a:pt x="174" y="2053"/>
                    <a:pt x="139" y="2134"/>
                  </a:cubicBezTo>
                  <a:cubicBezTo>
                    <a:pt x="93" y="2273"/>
                    <a:pt x="58" y="2424"/>
                    <a:pt x="35" y="2574"/>
                  </a:cubicBezTo>
                  <a:cubicBezTo>
                    <a:pt x="0" y="2887"/>
                    <a:pt x="0" y="3200"/>
                    <a:pt x="58" y="3524"/>
                  </a:cubicBezTo>
                  <a:cubicBezTo>
                    <a:pt x="174" y="4161"/>
                    <a:pt x="498" y="4717"/>
                    <a:pt x="938" y="5122"/>
                  </a:cubicBezTo>
                  <a:cubicBezTo>
                    <a:pt x="996" y="5180"/>
                    <a:pt x="1054" y="5227"/>
                    <a:pt x="1112" y="5273"/>
                  </a:cubicBezTo>
                  <a:cubicBezTo>
                    <a:pt x="1170" y="5319"/>
                    <a:pt x="1240" y="5343"/>
                    <a:pt x="1297" y="5389"/>
                  </a:cubicBezTo>
                  <a:cubicBezTo>
                    <a:pt x="1425" y="5458"/>
                    <a:pt x="1564" y="5528"/>
                    <a:pt x="1691" y="5586"/>
                  </a:cubicBezTo>
                  <a:cubicBezTo>
                    <a:pt x="1946" y="5702"/>
                    <a:pt x="2224" y="5794"/>
                    <a:pt x="2502" y="5841"/>
                  </a:cubicBezTo>
                  <a:cubicBezTo>
                    <a:pt x="2675" y="5866"/>
                    <a:pt x="2848" y="5879"/>
                    <a:pt x="3019" y="5879"/>
                  </a:cubicBezTo>
                  <a:cubicBezTo>
                    <a:pt x="3385" y="5879"/>
                    <a:pt x="3738" y="5820"/>
                    <a:pt x="4054" y="5702"/>
                  </a:cubicBezTo>
                  <a:cubicBezTo>
                    <a:pt x="4286" y="5621"/>
                    <a:pt x="4482" y="5493"/>
                    <a:pt x="4668" y="5354"/>
                  </a:cubicBezTo>
                  <a:cubicBezTo>
                    <a:pt x="4842" y="5227"/>
                    <a:pt x="5015" y="5088"/>
                    <a:pt x="5154" y="4926"/>
                  </a:cubicBezTo>
                  <a:cubicBezTo>
                    <a:pt x="5421" y="4601"/>
                    <a:pt x="5594" y="4254"/>
                    <a:pt x="5710" y="3953"/>
                  </a:cubicBezTo>
                  <a:cubicBezTo>
                    <a:pt x="5814" y="3652"/>
                    <a:pt x="5861" y="3362"/>
                    <a:pt x="5872" y="3130"/>
                  </a:cubicBezTo>
                  <a:cubicBezTo>
                    <a:pt x="5872" y="2899"/>
                    <a:pt x="5861" y="2713"/>
                    <a:pt x="5849" y="2598"/>
                  </a:cubicBezTo>
                  <a:cubicBezTo>
                    <a:pt x="5826" y="2540"/>
                    <a:pt x="5814" y="2493"/>
                    <a:pt x="5814" y="2459"/>
                  </a:cubicBezTo>
                  <a:cubicBezTo>
                    <a:pt x="5803" y="2436"/>
                    <a:pt x="5803" y="2424"/>
                    <a:pt x="5803" y="2424"/>
                  </a:cubicBezTo>
                  <a:lnTo>
                    <a:pt x="5803" y="2493"/>
                  </a:lnTo>
                  <a:cubicBezTo>
                    <a:pt x="5803" y="2517"/>
                    <a:pt x="5803" y="2563"/>
                    <a:pt x="5814" y="2621"/>
                  </a:cubicBezTo>
                  <a:cubicBezTo>
                    <a:pt x="5826" y="2748"/>
                    <a:pt x="5849" y="2922"/>
                    <a:pt x="5826" y="3154"/>
                  </a:cubicBezTo>
                  <a:cubicBezTo>
                    <a:pt x="5814" y="3385"/>
                    <a:pt x="5768" y="3675"/>
                    <a:pt x="5652" y="3987"/>
                  </a:cubicBezTo>
                  <a:cubicBezTo>
                    <a:pt x="5536" y="4289"/>
                    <a:pt x="5363" y="4624"/>
                    <a:pt x="5096" y="4926"/>
                  </a:cubicBezTo>
                  <a:cubicBezTo>
                    <a:pt x="4957" y="5088"/>
                    <a:pt x="4784" y="5227"/>
                    <a:pt x="4610" y="5354"/>
                  </a:cubicBezTo>
                  <a:cubicBezTo>
                    <a:pt x="4425" y="5493"/>
                    <a:pt x="4239" y="5609"/>
                    <a:pt x="4008" y="5690"/>
                  </a:cubicBezTo>
                  <a:cubicBezTo>
                    <a:pt x="3711" y="5797"/>
                    <a:pt x="3379" y="5853"/>
                    <a:pt x="3036" y="5853"/>
                  </a:cubicBezTo>
                  <a:cubicBezTo>
                    <a:pt x="2856" y="5853"/>
                    <a:pt x="2673" y="5838"/>
                    <a:pt x="2490" y="5806"/>
                  </a:cubicBezTo>
                  <a:cubicBezTo>
                    <a:pt x="2224" y="5759"/>
                    <a:pt x="1946" y="5690"/>
                    <a:pt x="1691" y="5574"/>
                  </a:cubicBezTo>
                  <a:cubicBezTo>
                    <a:pt x="1564" y="5516"/>
                    <a:pt x="1448" y="5447"/>
                    <a:pt x="1309" y="5377"/>
                  </a:cubicBezTo>
                  <a:cubicBezTo>
                    <a:pt x="1240" y="5343"/>
                    <a:pt x="1182" y="5296"/>
                    <a:pt x="1124" y="5261"/>
                  </a:cubicBezTo>
                  <a:cubicBezTo>
                    <a:pt x="1054" y="5215"/>
                    <a:pt x="1008" y="5157"/>
                    <a:pt x="950" y="5111"/>
                  </a:cubicBezTo>
                  <a:cubicBezTo>
                    <a:pt x="521" y="4706"/>
                    <a:pt x="197" y="4161"/>
                    <a:pt x="81" y="3536"/>
                  </a:cubicBezTo>
                  <a:cubicBezTo>
                    <a:pt x="23" y="3211"/>
                    <a:pt x="23" y="2910"/>
                    <a:pt x="70" y="2609"/>
                  </a:cubicBezTo>
                  <a:cubicBezTo>
                    <a:pt x="93" y="2447"/>
                    <a:pt x="128" y="2308"/>
                    <a:pt x="174" y="2158"/>
                  </a:cubicBezTo>
                  <a:cubicBezTo>
                    <a:pt x="197" y="2088"/>
                    <a:pt x="209" y="2019"/>
                    <a:pt x="244" y="1937"/>
                  </a:cubicBezTo>
                  <a:cubicBezTo>
                    <a:pt x="255" y="1868"/>
                    <a:pt x="301" y="1810"/>
                    <a:pt x="325" y="1741"/>
                  </a:cubicBezTo>
                  <a:cubicBezTo>
                    <a:pt x="464" y="1463"/>
                    <a:pt x="614" y="1219"/>
                    <a:pt x="811" y="1011"/>
                  </a:cubicBezTo>
                  <a:lnTo>
                    <a:pt x="881" y="941"/>
                  </a:lnTo>
                  <a:lnTo>
                    <a:pt x="950" y="872"/>
                  </a:lnTo>
                  <a:cubicBezTo>
                    <a:pt x="1008" y="814"/>
                    <a:pt x="1054" y="768"/>
                    <a:pt x="1112" y="721"/>
                  </a:cubicBezTo>
                  <a:cubicBezTo>
                    <a:pt x="1216" y="652"/>
                    <a:pt x="1332" y="571"/>
                    <a:pt x="1448" y="490"/>
                  </a:cubicBezTo>
                  <a:cubicBezTo>
                    <a:pt x="1911" y="223"/>
                    <a:pt x="2432" y="84"/>
                    <a:pt x="2907" y="84"/>
                  </a:cubicBezTo>
                  <a:cubicBezTo>
                    <a:pt x="2938" y="81"/>
                    <a:pt x="2969" y="80"/>
                    <a:pt x="3000" y="80"/>
                  </a:cubicBezTo>
                  <a:cubicBezTo>
                    <a:pt x="3085" y="80"/>
                    <a:pt x="3170" y="91"/>
                    <a:pt x="3255" y="108"/>
                  </a:cubicBezTo>
                  <a:cubicBezTo>
                    <a:pt x="3371" y="119"/>
                    <a:pt x="3475" y="142"/>
                    <a:pt x="3591" y="165"/>
                  </a:cubicBezTo>
                  <a:cubicBezTo>
                    <a:pt x="3706" y="200"/>
                    <a:pt x="3799" y="223"/>
                    <a:pt x="3903" y="258"/>
                  </a:cubicBezTo>
                  <a:cubicBezTo>
                    <a:pt x="4008" y="304"/>
                    <a:pt x="4112" y="351"/>
                    <a:pt x="4193" y="397"/>
                  </a:cubicBezTo>
                  <a:cubicBezTo>
                    <a:pt x="4575" y="582"/>
                    <a:pt x="4865" y="814"/>
                    <a:pt x="5073" y="1057"/>
                  </a:cubicBezTo>
                  <a:cubicBezTo>
                    <a:pt x="5177" y="1185"/>
                    <a:pt x="5282" y="1300"/>
                    <a:pt x="5351" y="1416"/>
                  </a:cubicBezTo>
                  <a:cubicBezTo>
                    <a:pt x="5444" y="1532"/>
                    <a:pt x="5479" y="1648"/>
                    <a:pt x="5536" y="1752"/>
                  </a:cubicBezTo>
                  <a:cubicBezTo>
                    <a:pt x="5571" y="1799"/>
                    <a:pt x="5594" y="1856"/>
                    <a:pt x="5617" y="1903"/>
                  </a:cubicBezTo>
                  <a:cubicBezTo>
                    <a:pt x="5641" y="1937"/>
                    <a:pt x="5652" y="1984"/>
                    <a:pt x="5675" y="2030"/>
                  </a:cubicBezTo>
                  <a:cubicBezTo>
                    <a:pt x="5710" y="2111"/>
                    <a:pt x="5733" y="2192"/>
                    <a:pt x="5745" y="2250"/>
                  </a:cubicBezTo>
                  <a:cubicBezTo>
                    <a:pt x="5768" y="2308"/>
                    <a:pt x="5768" y="2343"/>
                    <a:pt x="5791" y="2378"/>
                  </a:cubicBezTo>
                  <a:cubicBezTo>
                    <a:pt x="5803" y="2401"/>
                    <a:pt x="5803" y="2424"/>
                    <a:pt x="5803" y="2424"/>
                  </a:cubicBezTo>
                  <a:lnTo>
                    <a:pt x="5803" y="2424"/>
                  </a:lnTo>
                  <a:cubicBezTo>
                    <a:pt x="5803" y="2424"/>
                    <a:pt x="5803" y="2400"/>
                    <a:pt x="5791" y="2320"/>
                  </a:cubicBezTo>
                  <a:cubicBezTo>
                    <a:pt x="5791" y="2285"/>
                    <a:pt x="5768" y="2250"/>
                    <a:pt x="5756" y="2192"/>
                  </a:cubicBezTo>
                  <a:cubicBezTo>
                    <a:pt x="5745" y="2134"/>
                    <a:pt x="5733" y="2053"/>
                    <a:pt x="5699" y="1972"/>
                  </a:cubicBezTo>
                  <a:lnTo>
                    <a:pt x="5652" y="1845"/>
                  </a:lnTo>
                  <a:cubicBezTo>
                    <a:pt x="5641" y="1799"/>
                    <a:pt x="5629" y="1752"/>
                    <a:pt x="5594" y="1694"/>
                  </a:cubicBezTo>
                  <a:cubicBezTo>
                    <a:pt x="5536" y="1590"/>
                    <a:pt x="5502" y="1474"/>
                    <a:pt x="5409" y="1358"/>
                  </a:cubicBezTo>
                  <a:cubicBezTo>
                    <a:pt x="5340" y="1231"/>
                    <a:pt x="5235" y="1115"/>
                    <a:pt x="5131" y="988"/>
                  </a:cubicBezTo>
                  <a:cubicBezTo>
                    <a:pt x="4923" y="745"/>
                    <a:pt x="4633" y="490"/>
                    <a:pt x="4251" y="304"/>
                  </a:cubicBezTo>
                  <a:cubicBezTo>
                    <a:pt x="4170" y="247"/>
                    <a:pt x="4066" y="223"/>
                    <a:pt x="3961" y="177"/>
                  </a:cubicBezTo>
                  <a:cubicBezTo>
                    <a:pt x="3857" y="131"/>
                    <a:pt x="3764" y="108"/>
                    <a:pt x="3649" y="73"/>
                  </a:cubicBezTo>
                  <a:cubicBezTo>
                    <a:pt x="3533" y="61"/>
                    <a:pt x="3417" y="26"/>
                    <a:pt x="3301" y="15"/>
                  </a:cubicBezTo>
                  <a:cubicBezTo>
                    <a:pt x="3208" y="15"/>
                    <a:pt x="3101" y="0"/>
                    <a:pt x="3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4027659" y="3297329"/>
              <a:ext cx="113984" cy="152431"/>
            </a:xfrm>
            <a:custGeom>
              <a:rect b="b" l="l" r="r" t="t"/>
              <a:pathLst>
                <a:path extrusionOk="0" h="2248" w="1681">
                  <a:moveTo>
                    <a:pt x="846" y="1"/>
                  </a:moveTo>
                  <a:cubicBezTo>
                    <a:pt x="638" y="1"/>
                    <a:pt x="1" y="47"/>
                    <a:pt x="1" y="835"/>
                  </a:cubicBezTo>
                  <a:lnTo>
                    <a:pt x="441" y="835"/>
                  </a:lnTo>
                  <a:cubicBezTo>
                    <a:pt x="441" y="835"/>
                    <a:pt x="441" y="464"/>
                    <a:pt x="835" y="464"/>
                  </a:cubicBezTo>
                  <a:cubicBezTo>
                    <a:pt x="1043" y="464"/>
                    <a:pt x="1136" y="591"/>
                    <a:pt x="1182" y="696"/>
                  </a:cubicBezTo>
                  <a:cubicBezTo>
                    <a:pt x="1228" y="812"/>
                    <a:pt x="1217" y="939"/>
                    <a:pt x="1159" y="1055"/>
                  </a:cubicBezTo>
                  <a:cubicBezTo>
                    <a:pt x="1101" y="1161"/>
                    <a:pt x="970" y="1251"/>
                    <a:pt x="760" y="1251"/>
                  </a:cubicBezTo>
                  <a:cubicBezTo>
                    <a:pt x="719" y="1251"/>
                    <a:pt x="674" y="1248"/>
                    <a:pt x="626" y="1240"/>
                  </a:cubicBezTo>
                  <a:lnTo>
                    <a:pt x="626" y="2248"/>
                  </a:lnTo>
                  <a:lnTo>
                    <a:pt x="1055" y="2248"/>
                  </a:lnTo>
                  <a:lnTo>
                    <a:pt x="1055" y="1634"/>
                  </a:lnTo>
                  <a:cubicBezTo>
                    <a:pt x="1055" y="1634"/>
                    <a:pt x="1680" y="1472"/>
                    <a:pt x="1680" y="800"/>
                  </a:cubicBezTo>
                  <a:cubicBezTo>
                    <a:pt x="1680" y="140"/>
                    <a:pt x="1101" y="1"/>
                    <a:pt x="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4068547" y="3462236"/>
              <a:ext cx="30649" cy="28344"/>
            </a:xfrm>
            <a:custGeom>
              <a:rect b="b" l="l" r="r" t="t"/>
              <a:pathLst>
                <a:path extrusionOk="0" h="418" w="452">
                  <a:moveTo>
                    <a:pt x="0" y="1"/>
                  </a:moveTo>
                  <a:lnTo>
                    <a:pt x="0" y="418"/>
                  </a:lnTo>
                  <a:lnTo>
                    <a:pt x="452" y="41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779484" y="3347642"/>
              <a:ext cx="80216" cy="80148"/>
            </a:xfrm>
            <a:custGeom>
              <a:rect b="b" l="l" r="r" t="t"/>
              <a:pathLst>
                <a:path extrusionOk="0" h="1182" w="1183">
                  <a:moveTo>
                    <a:pt x="592" y="0"/>
                  </a:moveTo>
                  <a:cubicBezTo>
                    <a:pt x="256" y="0"/>
                    <a:pt x="1" y="255"/>
                    <a:pt x="1" y="591"/>
                  </a:cubicBezTo>
                  <a:cubicBezTo>
                    <a:pt x="1" y="927"/>
                    <a:pt x="256" y="1181"/>
                    <a:pt x="592" y="1181"/>
                  </a:cubicBezTo>
                  <a:cubicBezTo>
                    <a:pt x="928" y="1181"/>
                    <a:pt x="1182" y="927"/>
                    <a:pt x="1182" y="591"/>
                  </a:cubicBezTo>
                  <a:cubicBezTo>
                    <a:pt x="1182" y="255"/>
                    <a:pt x="904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776365" y="3347574"/>
              <a:ext cx="83335" cy="82996"/>
            </a:xfrm>
            <a:custGeom>
              <a:rect b="b" l="l" r="r" t="t"/>
              <a:pathLst>
                <a:path extrusionOk="0" h="1224" w="1229">
                  <a:moveTo>
                    <a:pt x="1186" y="398"/>
                  </a:moveTo>
                  <a:cubicBezTo>
                    <a:pt x="1197" y="426"/>
                    <a:pt x="1205" y="453"/>
                    <a:pt x="1214" y="478"/>
                  </a:cubicBezTo>
                  <a:lnTo>
                    <a:pt x="1214" y="478"/>
                  </a:lnTo>
                  <a:cubicBezTo>
                    <a:pt x="1211" y="466"/>
                    <a:pt x="1208" y="454"/>
                    <a:pt x="1205" y="441"/>
                  </a:cubicBezTo>
                  <a:cubicBezTo>
                    <a:pt x="1199" y="428"/>
                    <a:pt x="1193" y="414"/>
                    <a:pt x="1186" y="398"/>
                  </a:cubicBezTo>
                  <a:close/>
                  <a:moveTo>
                    <a:pt x="1214" y="478"/>
                  </a:moveTo>
                  <a:cubicBezTo>
                    <a:pt x="1226" y="537"/>
                    <a:pt x="1228" y="576"/>
                    <a:pt x="1228" y="588"/>
                  </a:cubicBezTo>
                  <a:lnTo>
                    <a:pt x="1228" y="588"/>
                  </a:lnTo>
                  <a:cubicBezTo>
                    <a:pt x="1228" y="563"/>
                    <a:pt x="1226" y="525"/>
                    <a:pt x="1217" y="487"/>
                  </a:cubicBezTo>
                  <a:cubicBezTo>
                    <a:pt x="1216" y="484"/>
                    <a:pt x="1215" y="481"/>
                    <a:pt x="1214" y="478"/>
                  </a:cubicBezTo>
                  <a:close/>
                  <a:moveTo>
                    <a:pt x="1228" y="588"/>
                  </a:moveTo>
                  <a:cubicBezTo>
                    <a:pt x="1228" y="589"/>
                    <a:pt x="1228" y="590"/>
                    <a:pt x="1228" y="592"/>
                  </a:cubicBezTo>
                  <a:lnTo>
                    <a:pt x="1228" y="592"/>
                  </a:lnTo>
                  <a:cubicBezTo>
                    <a:pt x="1228" y="592"/>
                    <a:pt x="1228" y="592"/>
                    <a:pt x="1228" y="592"/>
                  </a:cubicBezTo>
                  <a:cubicBezTo>
                    <a:pt x="1228" y="592"/>
                    <a:pt x="1228" y="590"/>
                    <a:pt x="1228" y="588"/>
                  </a:cubicBezTo>
                  <a:close/>
                  <a:moveTo>
                    <a:pt x="616" y="1"/>
                  </a:moveTo>
                  <a:cubicBezTo>
                    <a:pt x="551" y="1"/>
                    <a:pt x="484" y="11"/>
                    <a:pt x="418" y="36"/>
                  </a:cubicBezTo>
                  <a:cubicBezTo>
                    <a:pt x="198" y="105"/>
                    <a:pt x="12" y="348"/>
                    <a:pt x="12" y="615"/>
                  </a:cubicBezTo>
                  <a:cubicBezTo>
                    <a:pt x="1" y="893"/>
                    <a:pt x="198" y="1124"/>
                    <a:pt x="418" y="1194"/>
                  </a:cubicBezTo>
                  <a:cubicBezTo>
                    <a:pt x="483" y="1215"/>
                    <a:pt x="549" y="1224"/>
                    <a:pt x="614" y="1224"/>
                  </a:cubicBezTo>
                  <a:cubicBezTo>
                    <a:pt x="766" y="1224"/>
                    <a:pt x="907" y="1171"/>
                    <a:pt x="997" y="1090"/>
                  </a:cubicBezTo>
                  <a:cubicBezTo>
                    <a:pt x="1147" y="974"/>
                    <a:pt x="1205" y="835"/>
                    <a:pt x="1217" y="742"/>
                  </a:cubicBezTo>
                  <a:cubicBezTo>
                    <a:pt x="1228" y="684"/>
                    <a:pt x="1228" y="661"/>
                    <a:pt x="1228" y="638"/>
                  </a:cubicBezTo>
                  <a:lnTo>
                    <a:pt x="1228" y="603"/>
                  </a:lnTo>
                  <a:cubicBezTo>
                    <a:pt x="1228" y="600"/>
                    <a:pt x="1228" y="596"/>
                    <a:pt x="1228" y="592"/>
                  </a:cubicBezTo>
                  <a:lnTo>
                    <a:pt x="1228" y="592"/>
                  </a:lnTo>
                  <a:cubicBezTo>
                    <a:pt x="1217" y="592"/>
                    <a:pt x="1217" y="650"/>
                    <a:pt x="1205" y="731"/>
                  </a:cubicBezTo>
                  <a:cubicBezTo>
                    <a:pt x="1170" y="823"/>
                    <a:pt x="1112" y="939"/>
                    <a:pt x="985" y="1043"/>
                  </a:cubicBezTo>
                  <a:cubicBezTo>
                    <a:pt x="898" y="1099"/>
                    <a:pt x="772" y="1144"/>
                    <a:pt x="638" y="1144"/>
                  </a:cubicBezTo>
                  <a:cubicBezTo>
                    <a:pt x="577" y="1144"/>
                    <a:pt x="514" y="1135"/>
                    <a:pt x="452" y="1113"/>
                  </a:cubicBezTo>
                  <a:cubicBezTo>
                    <a:pt x="255" y="1055"/>
                    <a:pt x="82" y="835"/>
                    <a:pt x="82" y="592"/>
                  </a:cubicBezTo>
                  <a:cubicBezTo>
                    <a:pt x="70" y="348"/>
                    <a:pt x="244" y="140"/>
                    <a:pt x="452" y="71"/>
                  </a:cubicBezTo>
                  <a:cubicBezTo>
                    <a:pt x="522" y="46"/>
                    <a:pt x="593" y="34"/>
                    <a:pt x="662" y="34"/>
                  </a:cubicBezTo>
                  <a:cubicBezTo>
                    <a:pt x="787" y="34"/>
                    <a:pt x="903" y="73"/>
                    <a:pt x="985" y="140"/>
                  </a:cubicBezTo>
                  <a:cubicBezTo>
                    <a:pt x="1092" y="218"/>
                    <a:pt x="1150" y="320"/>
                    <a:pt x="1186" y="398"/>
                  </a:cubicBezTo>
                  <a:lnTo>
                    <a:pt x="1186" y="398"/>
                  </a:lnTo>
                  <a:cubicBezTo>
                    <a:pt x="1155" y="315"/>
                    <a:pt x="1106" y="224"/>
                    <a:pt x="997" y="140"/>
                  </a:cubicBezTo>
                  <a:cubicBezTo>
                    <a:pt x="908" y="59"/>
                    <a:pt x="767" y="1"/>
                    <a:pt x="6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483437" y="2093483"/>
              <a:ext cx="450038" cy="404540"/>
            </a:xfrm>
            <a:custGeom>
              <a:rect b="b" l="l" r="r" t="t"/>
              <a:pathLst>
                <a:path extrusionOk="0" h="5966" w="6637">
                  <a:moveTo>
                    <a:pt x="3393" y="0"/>
                  </a:moveTo>
                  <a:cubicBezTo>
                    <a:pt x="3120" y="0"/>
                    <a:pt x="2845" y="37"/>
                    <a:pt x="2572" y="116"/>
                  </a:cubicBezTo>
                  <a:cubicBezTo>
                    <a:pt x="939" y="579"/>
                    <a:pt x="1" y="2363"/>
                    <a:pt x="545" y="3972"/>
                  </a:cubicBezTo>
                  <a:cubicBezTo>
                    <a:pt x="730" y="4505"/>
                    <a:pt x="1043" y="4957"/>
                    <a:pt x="1437" y="5304"/>
                  </a:cubicBezTo>
                  <a:cubicBezTo>
                    <a:pt x="1448" y="5316"/>
                    <a:pt x="1472" y="5327"/>
                    <a:pt x="1483" y="5327"/>
                  </a:cubicBezTo>
                  <a:cubicBezTo>
                    <a:pt x="2078" y="5737"/>
                    <a:pt x="2779" y="5966"/>
                    <a:pt x="3484" y="5966"/>
                  </a:cubicBezTo>
                  <a:cubicBezTo>
                    <a:pt x="3616" y="5966"/>
                    <a:pt x="3749" y="5958"/>
                    <a:pt x="3881" y="5941"/>
                  </a:cubicBezTo>
                  <a:cubicBezTo>
                    <a:pt x="4170" y="5895"/>
                    <a:pt x="4436" y="5825"/>
                    <a:pt x="4680" y="5721"/>
                  </a:cubicBezTo>
                  <a:cubicBezTo>
                    <a:pt x="5942" y="5142"/>
                    <a:pt x="6637" y="3764"/>
                    <a:pt x="6359" y="2432"/>
                  </a:cubicBezTo>
                  <a:cubicBezTo>
                    <a:pt x="6059" y="961"/>
                    <a:pt x="4773" y="0"/>
                    <a:pt x="3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3507780" y="2093212"/>
              <a:ext cx="411592" cy="406777"/>
            </a:xfrm>
            <a:custGeom>
              <a:rect b="b" l="l" r="r" t="t"/>
              <a:pathLst>
                <a:path extrusionOk="0" h="5999" w="6070">
                  <a:moveTo>
                    <a:pt x="3139" y="1"/>
                  </a:moveTo>
                  <a:cubicBezTo>
                    <a:pt x="3113" y="1"/>
                    <a:pt x="3086" y="2"/>
                    <a:pt x="3058" y="4"/>
                  </a:cubicBezTo>
                  <a:cubicBezTo>
                    <a:pt x="2560" y="4"/>
                    <a:pt x="2016" y="120"/>
                    <a:pt x="1529" y="421"/>
                  </a:cubicBezTo>
                  <a:cubicBezTo>
                    <a:pt x="1402" y="502"/>
                    <a:pt x="1286" y="583"/>
                    <a:pt x="1170" y="676"/>
                  </a:cubicBezTo>
                  <a:cubicBezTo>
                    <a:pt x="1113" y="710"/>
                    <a:pt x="1066" y="768"/>
                    <a:pt x="1008" y="815"/>
                  </a:cubicBezTo>
                  <a:lnTo>
                    <a:pt x="916" y="884"/>
                  </a:lnTo>
                  <a:lnTo>
                    <a:pt x="846" y="977"/>
                  </a:lnTo>
                  <a:cubicBezTo>
                    <a:pt x="649" y="1197"/>
                    <a:pt x="476" y="1452"/>
                    <a:pt x="337" y="1730"/>
                  </a:cubicBezTo>
                  <a:cubicBezTo>
                    <a:pt x="290" y="1799"/>
                    <a:pt x="267" y="1869"/>
                    <a:pt x="244" y="1950"/>
                  </a:cubicBezTo>
                  <a:cubicBezTo>
                    <a:pt x="221" y="2019"/>
                    <a:pt x="198" y="2089"/>
                    <a:pt x="163" y="2158"/>
                  </a:cubicBezTo>
                  <a:cubicBezTo>
                    <a:pt x="116" y="2309"/>
                    <a:pt x="82" y="2471"/>
                    <a:pt x="59" y="2621"/>
                  </a:cubicBezTo>
                  <a:cubicBezTo>
                    <a:pt x="1" y="2946"/>
                    <a:pt x="1" y="3281"/>
                    <a:pt x="82" y="3594"/>
                  </a:cubicBezTo>
                  <a:cubicBezTo>
                    <a:pt x="198" y="4243"/>
                    <a:pt x="545" y="4822"/>
                    <a:pt x="985" y="5250"/>
                  </a:cubicBezTo>
                  <a:cubicBezTo>
                    <a:pt x="1031" y="5285"/>
                    <a:pt x="1089" y="5343"/>
                    <a:pt x="1159" y="5389"/>
                  </a:cubicBezTo>
                  <a:cubicBezTo>
                    <a:pt x="1217" y="5436"/>
                    <a:pt x="1275" y="5459"/>
                    <a:pt x="1356" y="5505"/>
                  </a:cubicBezTo>
                  <a:cubicBezTo>
                    <a:pt x="1483" y="5575"/>
                    <a:pt x="1622" y="5656"/>
                    <a:pt x="1761" y="5714"/>
                  </a:cubicBezTo>
                  <a:cubicBezTo>
                    <a:pt x="2027" y="5829"/>
                    <a:pt x="2317" y="5911"/>
                    <a:pt x="2595" y="5957"/>
                  </a:cubicBezTo>
                  <a:cubicBezTo>
                    <a:pt x="2787" y="5984"/>
                    <a:pt x="2977" y="5999"/>
                    <a:pt x="3162" y="5999"/>
                  </a:cubicBezTo>
                  <a:cubicBezTo>
                    <a:pt x="3524" y="5999"/>
                    <a:pt x="3872" y="5944"/>
                    <a:pt x="4193" y="5829"/>
                  </a:cubicBezTo>
                  <a:cubicBezTo>
                    <a:pt x="4425" y="5737"/>
                    <a:pt x="4633" y="5609"/>
                    <a:pt x="4830" y="5482"/>
                  </a:cubicBezTo>
                  <a:cubicBezTo>
                    <a:pt x="5016" y="5343"/>
                    <a:pt x="5178" y="5192"/>
                    <a:pt x="5317" y="5030"/>
                  </a:cubicBezTo>
                  <a:cubicBezTo>
                    <a:pt x="5606" y="4694"/>
                    <a:pt x="5780" y="4347"/>
                    <a:pt x="5896" y="4034"/>
                  </a:cubicBezTo>
                  <a:cubicBezTo>
                    <a:pt x="6012" y="3710"/>
                    <a:pt x="6058" y="3409"/>
                    <a:pt x="6070" y="3177"/>
                  </a:cubicBezTo>
                  <a:cubicBezTo>
                    <a:pt x="6070" y="2934"/>
                    <a:pt x="6058" y="2760"/>
                    <a:pt x="6046" y="2621"/>
                  </a:cubicBezTo>
                  <a:cubicBezTo>
                    <a:pt x="6023" y="2563"/>
                    <a:pt x="6012" y="2517"/>
                    <a:pt x="6012" y="2482"/>
                  </a:cubicBezTo>
                  <a:cubicBezTo>
                    <a:pt x="6000" y="2459"/>
                    <a:pt x="6000" y="2436"/>
                    <a:pt x="6000" y="2436"/>
                  </a:cubicBezTo>
                  <a:cubicBezTo>
                    <a:pt x="6000" y="2436"/>
                    <a:pt x="6000" y="2459"/>
                    <a:pt x="5988" y="2482"/>
                  </a:cubicBezTo>
                  <a:cubicBezTo>
                    <a:pt x="5988" y="2529"/>
                    <a:pt x="5988" y="2575"/>
                    <a:pt x="6000" y="2633"/>
                  </a:cubicBezTo>
                  <a:cubicBezTo>
                    <a:pt x="6012" y="2760"/>
                    <a:pt x="6035" y="2946"/>
                    <a:pt x="6012" y="3177"/>
                  </a:cubicBezTo>
                  <a:cubicBezTo>
                    <a:pt x="6000" y="3409"/>
                    <a:pt x="5954" y="3698"/>
                    <a:pt x="5838" y="4023"/>
                  </a:cubicBezTo>
                  <a:cubicBezTo>
                    <a:pt x="5722" y="4335"/>
                    <a:pt x="5548" y="4683"/>
                    <a:pt x="5259" y="5007"/>
                  </a:cubicBezTo>
                  <a:cubicBezTo>
                    <a:pt x="5120" y="5158"/>
                    <a:pt x="4958" y="5320"/>
                    <a:pt x="4772" y="5447"/>
                  </a:cubicBezTo>
                  <a:cubicBezTo>
                    <a:pt x="4564" y="5586"/>
                    <a:pt x="4367" y="5714"/>
                    <a:pt x="4135" y="5795"/>
                  </a:cubicBezTo>
                  <a:cubicBezTo>
                    <a:pt x="3831" y="5901"/>
                    <a:pt x="3487" y="5958"/>
                    <a:pt x="3132" y="5958"/>
                  </a:cubicBezTo>
                  <a:cubicBezTo>
                    <a:pt x="2947" y="5958"/>
                    <a:pt x="2759" y="5942"/>
                    <a:pt x="2572" y="5911"/>
                  </a:cubicBezTo>
                  <a:cubicBezTo>
                    <a:pt x="2294" y="5876"/>
                    <a:pt x="2016" y="5783"/>
                    <a:pt x="1750" y="5667"/>
                  </a:cubicBezTo>
                  <a:cubicBezTo>
                    <a:pt x="1611" y="5609"/>
                    <a:pt x="1483" y="5540"/>
                    <a:pt x="1356" y="5470"/>
                  </a:cubicBezTo>
                  <a:cubicBezTo>
                    <a:pt x="1298" y="5436"/>
                    <a:pt x="1228" y="5389"/>
                    <a:pt x="1170" y="5355"/>
                  </a:cubicBezTo>
                  <a:cubicBezTo>
                    <a:pt x="1113" y="5308"/>
                    <a:pt x="1055" y="5262"/>
                    <a:pt x="997" y="5204"/>
                  </a:cubicBezTo>
                  <a:cubicBezTo>
                    <a:pt x="557" y="4787"/>
                    <a:pt x="221" y="4220"/>
                    <a:pt x="105" y="3583"/>
                  </a:cubicBezTo>
                  <a:cubicBezTo>
                    <a:pt x="47" y="3270"/>
                    <a:pt x="47" y="2934"/>
                    <a:pt x="93" y="2633"/>
                  </a:cubicBezTo>
                  <a:cubicBezTo>
                    <a:pt x="105" y="2471"/>
                    <a:pt x="151" y="2309"/>
                    <a:pt x="198" y="2170"/>
                  </a:cubicBezTo>
                  <a:cubicBezTo>
                    <a:pt x="209" y="2089"/>
                    <a:pt x="244" y="2019"/>
                    <a:pt x="267" y="1950"/>
                  </a:cubicBezTo>
                  <a:cubicBezTo>
                    <a:pt x="279" y="1880"/>
                    <a:pt x="325" y="1822"/>
                    <a:pt x="360" y="1741"/>
                  </a:cubicBezTo>
                  <a:cubicBezTo>
                    <a:pt x="487" y="1475"/>
                    <a:pt x="649" y="1220"/>
                    <a:pt x="846" y="1011"/>
                  </a:cubicBezTo>
                  <a:lnTo>
                    <a:pt x="916" y="919"/>
                  </a:lnTo>
                  <a:lnTo>
                    <a:pt x="1008" y="849"/>
                  </a:lnTo>
                  <a:cubicBezTo>
                    <a:pt x="1066" y="803"/>
                    <a:pt x="1113" y="745"/>
                    <a:pt x="1170" y="699"/>
                  </a:cubicBezTo>
                  <a:cubicBezTo>
                    <a:pt x="1286" y="618"/>
                    <a:pt x="1402" y="525"/>
                    <a:pt x="1518" y="456"/>
                  </a:cubicBezTo>
                  <a:cubicBezTo>
                    <a:pt x="1993" y="166"/>
                    <a:pt x="2525" y="39"/>
                    <a:pt x="3024" y="39"/>
                  </a:cubicBezTo>
                  <a:cubicBezTo>
                    <a:pt x="3059" y="31"/>
                    <a:pt x="3096" y="29"/>
                    <a:pt x="3134" y="29"/>
                  </a:cubicBezTo>
                  <a:cubicBezTo>
                    <a:pt x="3217" y="29"/>
                    <a:pt x="3303" y="42"/>
                    <a:pt x="3383" y="50"/>
                  </a:cubicBezTo>
                  <a:cubicBezTo>
                    <a:pt x="3498" y="62"/>
                    <a:pt x="3614" y="96"/>
                    <a:pt x="3730" y="108"/>
                  </a:cubicBezTo>
                  <a:cubicBezTo>
                    <a:pt x="3834" y="143"/>
                    <a:pt x="3950" y="166"/>
                    <a:pt x="4043" y="212"/>
                  </a:cubicBezTo>
                  <a:cubicBezTo>
                    <a:pt x="4147" y="247"/>
                    <a:pt x="4263" y="293"/>
                    <a:pt x="4355" y="340"/>
                  </a:cubicBezTo>
                  <a:cubicBezTo>
                    <a:pt x="4726" y="525"/>
                    <a:pt x="5027" y="780"/>
                    <a:pt x="5259" y="1023"/>
                  </a:cubicBezTo>
                  <a:cubicBezTo>
                    <a:pt x="5375" y="1150"/>
                    <a:pt x="5479" y="1266"/>
                    <a:pt x="5548" y="1394"/>
                  </a:cubicBezTo>
                  <a:cubicBezTo>
                    <a:pt x="5629" y="1509"/>
                    <a:pt x="5687" y="1648"/>
                    <a:pt x="5745" y="1741"/>
                  </a:cubicBezTo>
                  <a:cubicBezTo>
                    <a:pt x="5768" y="1799"/>
                    <a:pt x="5803" y="1857"/>
                    <a:pt x="5815" y="1903"/>
                  </a:cubicBezTo>
                  <a:cubicBezTo>
                    <a:pt x="5838" y="1961"/>
                    <a:pt x="5861" y="2007"/>
                    <a:pt x="5873" y="2054"/>
                  </a:cubicBezTo>
                  <a:cubicBezTo>
                    <a:pt x="5919" y="2135"/>
                    <a:pt x="5931" y="2204"/>
                    <a:pt x="5942" y="2262"/>
                  </a:cubicBezTo>
                  <a:cubicBezTo>
                    <a:pt x="5954" y="2320"/>
                    <a:pt x="5977" y="2367"/>
                    <a:pt x="5988" y="2401"/>
                  </a:cubicBezTo>
                  <a:cubicBezTo>
                    <a:pt x="6000" y="2424"/>
                    <a:pt x="6000" y="2436"/>
                    <a:pt x="6000" y="2436"/>
                  </a:cubicBezTo>
                  <a:lnTo>
                    <a:pt x="6000" y="2390"/>
                  </a:lnTo>
                  <a:cubicBezTo>
                    <a:pt x="6000" y="2355"/>
                    <a:pt x="5988" y="2309"/>
                    <a:pt x="5977" y="2251"/>
                  </a:cubicBezTo>
                  <a:cubicBezTo>
                    <a:pt x="5954" y="2193"/>
                    <a:pt x="5942" y="2123"/>
                    <a:pt x="5907" y="2031"/>
                  </a:cubicBezTo>
                  <a:cubicBezTo>
                    <a:pt x="5896" y="1984"/>
                    <a:pt x="5884" y="1926"/>
                    <a:pt x="5873" y="1892"/>
                  </a:cubicBezTo>
                  <a:cubicBezTo>
                    <a:pt x="5838" y="1834"/>
                    <a:pt x="5826" y="1787"/>
                    <a:pt x="5792" y="1730"/>
                  </a:cubicBezTo>
                  <a:cubicBezTo>
                    <a:pt x="5757" y="1625"/>
                    <a:pt x="5699" y="1498"/>
                    <a:pt x="5606" y="1382"/>
                  </a:cubicBezTo>
                  <a:cubicBezTo>
                    <a:pt x="5537" y="1266"/>
                    <a:pt x="5433" y="1139"/>
                    <a:pt x="5328" y="1000"/>
                  </a:cubicBezTo>
                  <a:cubicBezTo>
                    <a:pt x="5120" y="757"/>
                    <a:pt x="4819" y="502"/>
                    <a:pt x="4425" y="305"/>
                  </a:cubicBezTo>
                  <a:lnTo>
                    <a:pt x="4124" y="178"/>
                  </a:lnTo>
                  <a:cubicBezTo>
                    <a:pt x="4008" y="131"/>
                    <a:pt x="3904" y="108"/>
                    <a:pt x="3788" y="73"/>
                  </a:cubicBezTo>
                  <a:cubicBezTo>
                    <a:pt x="3672" y="62"/>
                    <a:pt x="3556" y="39"/>
                    <a:pt x="3440" y="15"/>
                  </a:cubicBezTo>
                  <a:cubicBezTo>
                    <a:pt x="3339" y="15"/>
                    <a:pt x="3244" y="1"/>
                    <a:pt x="3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646785" y="2201839"/>
              <a:ext cx="118663" cy="156296"/>
            </a:xfrm>
            <a:custGeom>
              <a:rect b="b" l="l" r="r" t="t"/>
              <a:pathLst>
                <a:path extrusionOk="0" h="2305" w="1750">
                  <a:moveTo>
                    <a:pt x="892" y="0"/>
                  </a:moveTo>
                  <a:cubicBezTo>
                    <a:pt x="684" y="12"/>
                    <a:pt x="1" y="70"/>
                    <a:pt x="12" y="869"/>
                  </a:cubicBezTo>
                  <a:lnTo>
                    <a:pt x="475" y="869"/>
                  </a:lnTo>
                  <a:cubicBezTo>
                    <a:pt x="475" y="869"/>
                    <a:pt x="475" y="475"/>
                    <a:pt x="881" y="475"/>
                  </a:cubicBezTo>
                  <a:cubicBezTo>
                    <a:pt x="1089" y="475"/>
                    <a:pt x="1205" y="602"/>
                    <a:pt x="1240" y="707"/>
                  </a:cubicBezTo>
                  <a:cubicBezTo>
                    <a:pt x="1298" y="822"/>
                    <a:pt x="1275" y="961"/>
                    <a:pt x="1217" y="1089"/>
                  </a:cubicBezTo>
                  <a:cubicBezTo>
                    <a:pt x="1150" y="1193"/>
                    <a:pt x="1022" y="1289"/>
                    <a:pt x="813" y="1289"/>
                  </a:cubicBezTo>
                  <a:cubicBezTo>
                    <a:pt x="766" y="1289"/>
                    <a:pt x="716" y="1285"/>
                    <a:pt x="661" y="1274"/>
                  </a:cubicBezTo>
                  <a:lnTo>
                    <a:pt x="661" y="2305"/>
                  </a:lnTo>
                  <a:lnTo>
                    <a:pt x="1112" y="2305"/>
                  </a:lnTo>
                  <a:lnTo>
                    <a:pt x="1112" y="1691"/>
                  </a:lnTo>
                  <a:cubicBezTo>
                    <a:pt x="1112" y="1691"/>
                    <a:pt x="1749" y="1529"/>
                    <a:pt x="1749" y="822"/>
                  </a:cubicBezTo>
                  <a:cubicBezTo>
                    <a:pt x="1749" y="151"/>
                    <a:pt x="1159" y="0"/>
                    <a:pt x="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689979" y="2372238"/>
              <a:ext cx="31463" cy="29903"/>
            </a:xfrm>
            <a:custGeom>
              <a:rect b="b" l="l" r="r" t="t"/>
              <a:pathLst>
                <a:path extrusionOk="0" h="441" w="464">
                  <a:moveTo>
                    <a:pt x="1" y="0"/>
                  </a:moveTo>
                  <a:lnTo>
                    <a:pt x="1" y="440"/>
                  </a:lnTo>
                  <a:lnTo>
                    <a:pt x="464" y="44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495236" y="2492392"/>
              <a:ext cx="82522" cy="82522"/>
            </a:xfrm>
            <a:custGeom>
              <a:rect b="b" l="l" r="r" t="t"/>
              <a:pathLst>
                <a:path extrusionOk="0" h="1217" w="1217">
                  <a:moveTo>
                    <a:pt x="614" y="0"/>
                  </a:moveTo>
                  <a:cubicBezTo>
                    <a:pt x="278" y="0"/>
                    <a:pt x="0" y="278"/>
                    <a:pt x="0" y="603"/>
                  </a:cubicBezTo>
                  <a:cubicBezTo>
                    <a:pt x="0" y="939"/>
                    <a:pt x="278" y="1216"/>
                    <a:pt x="614" y="1216"/>
                  </a:cubicBezTo>
                  <a:cubicBezTo>
                    <a:pt x="950" y="1216"/>
                    <a:pt x="1216" y="939"/>
                    <a:pt x="1216" y="603"/>
                  </a:cubicBezTo>
                  <a:cubicBezTo>
                    <a:pt x="1216" y="278"/>
                    <a:pt x="950" y="0"/>
                    <a:pt x="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493676" y="2491578"/>
              <a:ext cx="84081" cy="85370"/>
            </a:xfrm>
            <a:custGeom>
              <a:rect b="b" l="l" r="r" t="t"/>
              <a:pathLst>
                <a:path extrusionOk="0" h="1259" w="1240">
                  <a:moveTo>
                    <a:pt x="623" y="0"/>
                  </a:moveTo>
                  <a:cubicBezTo>
                    <a:pt x="556" y="0"/>
                    <a:pt x="487" y="11"/>
                    <a:pt x="417" y="36"/>
                  </a:cubicBezTo>
                  <a:cubicBezTo>
                    <a:pt x="197" y="105"/>
                    <a:pt x="0" y="337"/>
                    <a:pt x="0" y="626"/>
                  </a:cubicBezTo>
                  <a:cubicBezTo>
                    <a:pt x="0" y="904"/>
                    <a:pt x="185" y="1147"/>
                    <a:pt x="417" y="1228"/>
                  </a:cubicBezTo>
                  <a:cubicBezTo>
                    <a:pt x="482" y="1249"/>
                    <a:pt x="550" y="1259"/>
                    <a:pt x="616" y="1259"/>
                  </a:cubicBezTo>
                  <a:cubicBezTo>
                    <a:pt x="771" y="1259"/>
                    <a:pt x="918" y="1206"/>
                    <a:pt x="1008" y="1124"/>
                  </a:cubicBezTo>
                  <a:cubicBezTo>
                    <a:pt x="1158" y="1008"/>
                    <a:pt x="1216" y="881"/>
                    <a:pt x="1228" y="777"/>
                  </a:cubicBezTo>
                  <a:cubicBezTo>
                    <a:pt x="1239" y="719"/>
                    <a:pt x="1239" y="696"/>
                    <a:pt x="1239" y="661"/>
                  </a:cubicBezTo>
                  <a:lnTo>
                    <a:pt x="1239" y="615"/>
                  </a:lnTo>
                  <a:cubicBezTo>
                    <a:pt x="1239" y="615"/>
                    <a:pt x="1239" y="673"/>
                    <a:pt x="1216" y="788"/>
                  </a:cubicBezTo>
                  <a:cubicBezTo>
                    <a:pt x="1205" y="881"/>
                    <a:pt x="1124" y="1008"/>
                    <a:pt x="996" y="1113"/>
                  </a:cubicBezTo>
                  <a:cubicBezTo>
                    <a:pt x="911" y="1174"/>
                    <a:pt x="785" y="1216"/>
                    <a:pt x="652" y="1216"/>
                  </a:cubicBezTo>
                  <a:cubicBezTo>
                    <a:pt x="586" y="1216"/>
                    <a:pt x="517" y="1205"/>
                    <a:pt x="452" y="1182"/>
                  </a:cubicBezTo>
                  <a:cubicBezTo>
                    <a:pt x="243" y="1113"/>
                    <a:pt x="70" y="893"/>
                    <a:pt x="70" y="626"/>
                  </a:cubicBezTo>
                  <a:cubicBezTo>
                    <a:pt x="70" y="371"/>
                    <a:pt x="243" y="151"/>
                    <a:pt x="452" y="82"/>
                  </a:cubicBezTo>
                  <a:cubicBezTo>
                    <a:pt x="521" y="49"/>
                    <a:pt x="593" y="35"/>
                    <a:pt x="662" y="35"/>
                  </a:cubicBezTo>
                  <a:cubicBezTo>
                    <a:pt x="791" y="35"/>
                    <a:pt x="913" y="84"/>
                    <a:pt x="996" y="151"/>
                  </a:cubicBezTo>
                  <a:cubicBezTo>
                    <a:pt x="1124" y="256"/>
                    <a:pt x="1182" y="383"/>
                    <a:pt x="1216" y="476"/>
                  </a:cubicBezTo>
                  <a:cubicBezTo>
                    <a:pt x="1239" y="557"/>
                    <a:pt x="1239" y="615"/>
                    <a:pt x="1239" y="615"/>
                  </a:cubicBezTo>
                  <a:lnTo>
                    <a:pt x="1239" y="603"/>
                  </a:lnTo>
                  <a:cubicBezTo>
                    <a:pt x="1239" y="568"/>
                    <a:pt x="1239" y="534"/>
                    <a:pt x="1228" y="487"/>
                  </a:cubicBezTo>
                  <a:cubicBezTo>
                    <a:pt x="1216" y="395"/>
                    <a:pt x="1158" y="256"/>
                    <a:pt x="1008" y="140"/>
                  </a:cubicBezTo>
                  <a:cubicBezTo>
                    <a:pt x="919" y="59"/>
                    <a:pt x="779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1235013" y="1911218"/>
              <a:ext cx="853764" cy="688856"/>
            </a:xfrm>
            <a:custGeom>
              <a:rect b="b" l="l" r="r" t="t"/>
              <a:pathLst>
                <a:path extrusionOk="0" h="10159" w="12591">
                  <a:moveTo>
                    <a:pt x="2155" y="1"/>
                  </a:moveTo>
                  <a:cubicBezTo>
                    <a:pt x="962" y="1"/>
                    <a:pt x="1" y="974"/>
                    <a:pt x="1" y="2155"/>
                  </a:cubicBezTo>
                  <a:lnTo>
                    <a:pt x="1" y="6243"/>
                  </a:lnTo>
                  <a:cubicBezTo>
                    <a:pt x="1" y="7425"/>
                    <a:pt x="962" y="8398"/>
                    <a:pt x="2155" y="8398"/>
                  </a:cubicBezTo>
                  <a:lnTo>
                    <a:pt x="8305" y="8398"/>
                  </a:lnTo>
                  <a:lnTo>
                    <a:pt x="9359" y="10158"/>
                  </a:lnTo>
                  <a:lnTo>
                    <a:pt x="10355" y="8398"/>
                  </a:lnTo>
                  <a:lnTo>
                    <a:pt x="10413" y="8398"/>
                  </a:lnTo>
                  <a:cubicBezTo>
                    <a:pt x="11606" y="8398"/>
                    <a:pt x="12579" y="7425"/>
                    <a:pt x="12579" y="6243"/>
                  </a:cubicBezTo>
                  <a:lnTo>
                    <a:pt x="12579" y="2155"/>
                  </a:lnTo>
                  <a:cubicBezTo>
                    <a:pt x="12590" y="974"/>
                    <a:pt x="11641" y="1"/>
                    <a:pt x="10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1231894" y="1910472"/>
              <a:ext cx="860003" cy="695841"/>
            </a:xfrm>
            <a:custGeom>
              <a:rect b="b" l="l" r="r" t="t"/>
              <a:pathLst>
                <a:path extrusionOk="0" h="10262" w="12683">
                  <a:moveTo>
                    <a:pt x="10528" y="0"/>
                  </a:moveTo>
                  <a:cubicBezTo>
                    <a:pt x="10520" y="6"/>
                    <a:pt x="10512" y="10"/>
                    <a:pt x="10507" y="12"/>
                  </a:cubicBezTo>
                  <a:lnTo>
                    <a:pt x="10667" y="12"/>
                  </a:lnTo>
                  <a:cubicBezTo>
                    <a:pt x="10598" y="12"/>
                    <a:pt x="10552" y="0"/>
                    <a:pt x="10528" y="0"/>
                  </a:cubicBezTo>
                  <a:close/>
                  <a:moveTo>
                    <a:pt x="10482" y="12"/>
                  </a:moveTo>
                  <a:cubicBezTo>
                    <a:pt x="10482" y="12"/>
                    <a:pt x="10485" y="15"/>
                    <a:pt x="10492" y="15"/>
                  </a:cubicBezTo>
                  <a:cubicBezTo>
                    <a:pt x="10496" y="15"/>
                    <a:pt x="10501" y="14"/>
                    <a:pt x="10507" y="12"/>
                  </a:cubicBezTo>
                  <a:close/>
                  <a:moveTo>
                    <a:pt x="2375" y="0"/>
                  </a:moveTo>
                  <a:cubicBezTo>
                    <a:pt x="2247" y="0"/>
                    <a:pt x="2108" y="0"/>
                    <a:pt x="1981" y="12"/>
                  </a:cubicBezTo>
                  <a:cubicBezTo>
                    <a:pt x="1912" y="23"/>
                    <a:pt x="1854" y="23"/>
                    <a:pt x="1784" y="35"/>
                  </a:cubicBezTo>
                  <a:cubicBezTo>
                    <a:pt x="1703" y="58"/>
                    <a:pt x="1645" y="70"/>
                    <a:pt x="1576" y="81"/>
                  </a:cubicBezTo>
                  <a:cubicBezTo>
                    <a:pt x="1054" y="232"/>
                    <a:pt x="580" y="591"/>
                    <a:pt x="290" y="1101"/>
                  </a:cubicBezTo>
                  <a:cubicBezTo>
                    <a:pt x="140" y="1344"/>
                    <a:pt x="47" y="1633"/>
                    <a:pt x="12" y="1923"/>
                  </a:cubicBezTo>
                  <a:cubicBezTo>
                    <a:pt x="1" y="2062"/>
                    <a:pt x="1" y="2224"/>
                    <a:pt x="1" y="2375"/>
                  </a:cubicBezTo>
                  <a:lnTo>
                    <a:pt x="1" y="2815"/>
                  </a:lnTo>
                  <a:lnTo>
                    <a:pt x="1" y="4668"/>
                  </a:lnTo>
                  <a:lnTo>
                    <a:pt x="1" y="5629"/>
                  </a:lnTo>
                  <a:lnTo>
                    <a:pt x="1" y="6115"/>
                  </a:lnTo>
                  <a:lnTo>
                    <a:pt x="1" y="6370"/>
                  </a:lnTo>
                  <a:lnTo>
                    <a:pt x="1" y="6498"/>
                  </a:lnTo>
                  <a:lnTo>
                    <a:pt x="12" y="6625"/>
                  </a:lnTo>
                  <a:cubicBezTo>
                    <a:pt x="116" y="7297"/>
                    <a:pt x="545" y="7899"/>
                    <a:pt x="1159" y="8223"/>
                  </a:cubicBezTo>
                  <a:cubicBezTo>
                    <a:pt x="1460" y="8374"/>
                    <a:pt x="1807" y="8467"/>
                    <a:pt x="2155" y="8467"/>
                  </a:cubicBezTo>
                  <a:lnTo>
                    <a:pt x="8312" y="8467"/>
                  </a:lnTo>
                  <a:cubicBezTo>
                    <a:pt x="8692" y="9065"/>
                    <a:pt x="9048" y="9652"/>
                    <a:pt x="9382" y="10215"/>
                  </a:cubicBezTo>
                  <a:lnTo>
                    <a:pt x="9405" y="10262"/>
                  </a:lnTo>
                  <a:lnTo>
                    <a:pt x="9440" y="10215"/>
                  </a:lnTo>
                  <a:cubicBezTo>
                    <a:pt x="9785" y="9617"/>
                    <a:pt x="10118" y="9008"/>
                    <a:pt x="10429" y="8467"/>
                  </a:cubicBezTo>
                  <a:lnTo>
                    <a:pt x="10429" y="8467"/>
                  </a:lnTo>
                  <a:cubicBezTo>
                    <a:pt x="10518" y="8467"/>
                    <a:pt x="10616" y="8466"/>
                    <a:pt x="10714" y="8455"/>
                  </a:cubicBezTo>
                  <a:cubicBezTo>
                    <a:pt x="10818" y="8432"/>
                    <a:pt x="10911" y="8420"/>
                    <a:pt x="11015" y="8397"/>
                  </a:cubicBezTo>
                  <a:cubicBezTo>
                    <a:pt x="11200" y="8339"/>
                    <a:pt x="11397" y="8258"/>
                    <a:pt x="11571" y="8165"/>
                  </a:cubicBezTo>
                  <a:cubicBezTo>
                    <a:pt x="11745" y="8061"/>
                    <a:pt x="11883" y="7934"/>
                    <a:pt x="12034" y="7795"/>
                  </a:cubicBezTo>
                  <a:cubicBezTo>
                    <a:pt x="12161" y="7656"/>
                    <a:pt x="12289" y="7494"/>
                    <a:pt x="12382" y="7332"/>
                  </a:cubicBezTo>
                  <a:cubicBezTo>
                    <a:pt x="12567" y="7007"/>
                    <a:pt x="12671" y="6637"/>
                    <a:pt x="12671" y="6278"/>
                  </a:cubicBezTo>
                  <a:lnTo>
                    <a:pt x="12671" y="5247"/>
                  </a:lnTo>
                  <a:lnTo>
                    <a:pt x="12671" y="3382"/>
                  </a:lnTo>
                  <a:lnTo>
                    <a:pt x="12671" y="2560"/>
                  </a:lnTo>
                  <a:cubicBezTo>
                    <a:pt x="12671" y="2293"/>
                    <a:pt x="12683" y="2050"/>
                    <a:pt x="12636" y="1807"/>
                  </a:cubicBezTo>
                  <a:cubicBezTo>
                    <a:pt x="12590" y="1564"/>
                    <a:pt x="12520" y="1344"/>
                    <a:pt x="12416" y="1158"/>
                  </a:cubicBezTo>
                  <a:cubicBezTo>
                    <a:pt x="12300" y="962"/>
                    <a:pt x="12185" y="788"/>
                    <a:pt x="12057" y="660"/>
                  </a:cubicBezTo>
                  <a:cubicBezTo>
                    <a:pt x="11802" y="382"/>
                    <a:pt x="11513" y="232"/>
                    <a:pt x="11258" y="139"/>
                  </a:cubicBezTo>
                  <a:cubicBezTo>
                    <a:pt x="11131" y="81"/>
                    <a:pt x="11026" y="70"/>
                    <a:pt x="10934" y="35"/>
                  </a:cubicBezTo>
                  <a:cubicBezTo>
                    <a:pt x="10830" y="23"/>
                    <a:pt x="10760" y="12"/>
                    <a:pt x="10679" y="12"/>
                  </a:cubicBezTo>
                  <a:lnTo>
                    <a:pt x="10667" y="12"/>
                  </a:lnTo>
                  <a:cubicBezTo>
                    <a:pt x="10737" y="23"/>
                    <a:pt x="10818" y="35"/>
                    <a:pt x="10911" y="47"/>
                  </a:cubicBezTo>
                  <a:cubicBezTo>
                    <a:pt x="11003" y="81"/>
                    <a:pt x="11119" y="116"/>
                    <a:pt x="11235" y="151"/>
                  </a:cubicBezTo>
                  <a:cubicBezTo>
                    <a:pt x="11478" y="255"/>
                    <a:pt x="11756" y="406"/>
                    <a:pt x="12011" y="672"/>
                  </a:cubicBezTo>
                  <a:cubicBezTo>
                    <a:pt x="12150" y="811"/>
                    <a:pt x="12266" y="962"/>
                    <a:pt x="12358" y="1158"/>
                  </a:cubicBezTo>
                  <a:cubicBezTo>
                    <a:pt x="12463" y="1344"/>
                    <a:pt x="12532" y="1552"/>
                    <a:pt x="12578" y="1784"/>
                  </a:cubicBezTo>
                  <a:cubicBezTo>
                    <a:pt x="12625" y="2027"/>
                    <a:pt x="12613" y="2282"/>
                    <a:pt x="12613" y="2548"/>
                  </a:cubicBezTo>
                  <a:lnTo>
                    <a:pt x="12613" y="3371"/>
                  </a:lnTo>
                  <a:lnTo>
                    <a:pt x="12613" y="5235"/>
                  </a:lnTo>
                  <a:lnTo>
                    <a:pt x="12613" y="6266"/>
                  </a:lnTo>
                  <a:cubicBezTo>
                    <a:pt x="12613" y="6613"/>
                    <a:pt x="12520" y="6973"/>
                    <a:pt x="12335" y="7297"/>
                  </a:cubicBezTo>
                  <a:cubicBezTo>
                    <a:pt x="12243" y="7447"/>
                    <a:pt x="12127" y="7610"/>
                    <a:pt x="11999" y="7737"/>
                  </a:cubicBezTo>
                  <a:cubicBezTo>
                    <a:pt x="11872" y="7876"/>
                    <a:pt x="11721" y="8003"/>
                    <a:pt x="11548" y="8084"/>
                  </a:cubicBezTo>
                  <a:cubicBezTo>
                    <a:pt x="11397" y="8177"/>
                    <a:pt x="11200" y="8258"/>
                    <a:pt x="11015" y="8304"/>
                  </a:cubicBezTo>
                  <a:cubicBezTo>
                    <a:pt x="10934" y="8339"/>
                    <a:pt x="10830" y="8351"/>
                    <a:pt x="10725" y="8362"/>
                  </a:cubicBezTo>
                  <a:cubicBezTo>
                    <a:pt x="10621" y="8374"/>
                    <a:pt x="10528" y="8374"/>
                    <a:pt x="10424" y="8374"/>
                  </a:cubicBezTo>
                  <a:lnTo>
                    <a:pt x="10413" y="8374"/>
                  </a:lnTo>
                  <a:lnTo>
                    <a:pt x="10389" y="8397"/>
                  </a:lnTo>
                  <a:cubicBezTo>
                    <a:pt x="10085" y="8938"/>
                    <a:pt x="9759" y="9522"/>
                    <a:pt x="9422" y="10108"/>
                  </a:cubicBezTo>
                  <a:lnTo>
                    <a:pt x="9422" y="10108"/>
                  </a:lnTo>
                  <a:cubicBezTo>
                    <a:pt x="9095" y="9556"/>
                    <a:pt x="8746" y="8982"/>
                    <a:pt x="8397" y="8397"/>
                  </a:cubicBezTo>
                  <a:lnTo>
                    <a:pt x="8386" y="8374"/>
                  </a:lnTo>
                  <a:lnTo>
                    <a:pt x="2190" y="8374"/>
                  </a:lnTo>
                  <a:cubicBezTo>
                    <a:pt x="1854" y="8374"/>
                    <a:pt x="1506" y="8293"/>
                    <a:pt x="1217" y="8131"/>
                  </a:cubicBezTo>
                  <a:cubicBezTo>
                    <a:pt x="626" y="7818"/>
                    <a:pt x="186" y="7216"/>
                    <a:pt x="105" y="6579"/>
                  </a:cubicBezTo>
                  <a:lnTo>
                    <a:pt x="82" y="6463"/>
                  </a:lnTo>
                  <a:lnTo>
                    <a:pt x="82" y="6347"/>
                  </a:lnTo>
                  <a:lnTo>
                    <a:pt x="82" y="6104"/>
                  </a:lnTo>
                  <a:lnTo>
                    <a:pt x="82" y="5617"/>
                  </a:lnTo>
                  <a:lnTo>
                    <a:pt x="82" y="4656"/>
                  </a:lnTo>
                  <a:lnTo>
                    <a:pt x="82" y="2803"/>
                  </a:lnTo>
                  <a:lnTo>
                    <a:pt x="82" y="2351"/>
                  </a:lnTo>
                  <a:cubicBezTo>
                    <a:pt x="82" y="2212"/>
                    <a:pt x="82" y="2062"/>
                    <a:pt x="105" y="1923"/>
                  </a:cubicBezTo>
                  <a:cubicBezTo>
                    <a:pt x="128" y="1633"/>
                    <a:pt x="221" y="1355"/>
                    <a:pt x="360" y="1112"/>
                  </a:cubicBezTo>
                  <a:cubicBezTo>
                    <a:pt x="649" y="614"/>
                    <a:pt x="1112" y="255"/>
                    <a:pt x="1622" y="116"/>
                  </a:cubicBezTo>
                  <a:cubicBezTo>
                    <a:pt x="1680" y="93"/>
                    <a:pt x="1749" y="81"/>
                    <a:pt x="1807" y="70"/>
                  </a:cubicBezTo>
                  <a:cubicBezTo>
                    <a:pt x="1865" y="58"/>
                    <a:pt x="1935" y="58"/>
                    <a:pt x="1993" y="35"/>
                  </a:cubicBezTo>
                  <a:cubicBezTo>
                    <a:pt x="2051" y="23"/>
                    <a:pt x="2132" y="23"/>
                    <a:pt x="2190" y="23"/>
                  </a:cubicBezTo>
                  <a:lnTo>
                    <a:pt x="4575" y="23"/>
                  </a:lnTo>
                  <a:cubicBezTo>
                    <a:pt x="6394" y="12"/>
                    <a:pt x="7876" y="12"/>
                    <a:pt x="8907" y="12"/>
                  </a:cubicBezTo>
                  <a:cubicBezTo>
                    <a:pt x="7876" y="12"/>
                    <a:pt x="6394" y="0"/>
                    <a:pt x="4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1351235" y="2060461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6" y="0"/>
                  </a:moveTo>
                  <a:cubicBezTo>
                    <a:pt x="2051" y="0"/>
                    <a:pt x="1" y="12"/>
                    <a:pt x="1" y="24"/>
                  </a:cubicBezTo>
                  <a:cubicBezTo>
                    <a:pt x="1" y="47"/>
                    <a:pt x="2051" y="58"/>
                    <a:pt x="4576" y="58"/>
                  </a:cubicBezTo>
                  <a:cubicBezTo>
                    <a:pt x="7112" y="58"/>
                    <a:pt x="9151" y="47"/>
                    <a:pt x="9151" y="24"/>
                  </a:cubicBezTo>
                  <a:cubicBezTo>
                    <a:pt x="9151" y="12"/>
                    <a:pt x="7101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1351235" y="2127183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6" y="1"/>
                  </a:moveTo>
                  <a:cubicBezTo>
                    <a:pt x="2051" y="1"/>
                    <a:pt x="1" y="12"/>
                    <a:pt x="1" y="24"/>
                  </a:cubicBezTo>
                  <a:cubicBezTo>
                    <a:pt x="1" y="47"/>
                    <a:pt x="2051" y="59"/>
                    <a:pt x="4576" y="59"/>
                  </a:cubicBezTo>
                  <a:cubicBezTo>
                    <a:pt x="7112" y="59"/>
                    <a:pt x="9151" y="47"/>
                    <a:pt x="9151" y="24"/>
                  </a:cubicBezTo>
                  <a:cubicBezTo>
                    <a:pt x="9151" y="12"/>
                    <a:pt x="7101" y="1"/>
                    <a:pt x="4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1351235" y="2194719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6" y="1"/>
                  </a:moveTo>
                  <a:cubicBezTo>
                    <a:pt x="2051" y="1"/>
                    <a:pt x="1" y="12"/>
                    <a:pt x="1" y="36"/>
                  </a:cubicBezTo>
                  <a:cubicBezTo>
                    <a:pt x="1" y="47"/>
                    <a:pt x="2051" y="59"/>
                    <a:pt x="4576" y="59"/>
                  </a:cubicBezTo>
                  <a:cubicBezTo>
                    <a:pt x="7112" y="59"/>
                    <a:pt x="9151" y="47"/>
                    <a:pt x="9151" y="36"/>
                  </a:cubicBezTo>
                  <a:cubicBezTo>
                    <a:pt x="9151" y="12"/>
                    <a:pt x="7101" y="1"/>
                    <a:pt x="45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1351235" y="2261509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6" y="0"/>
                  </a:moveTo>
                  <a:cubicBezTo>
                    <a:pt x="2051" y="0"/>
                    <a:pt x="1" y="12"/>
                    <a:pt x="1" y="35"/>
                  </a:cubicBezTo>
                  <a:cubicBezTo>
                    <a:pt x="1" y="47"/>
                    <a:pt x="2051" y="58"/>
                    <a:pt x="4576" y="58"/>
                  </a:cubicBezTo>
                  <a:cubicBezTo>
                    <a:pt x="7112" y="58"/>
                    <a:pt x="9151" y="47"/>
                    <a:pt x="9151" y="35"/>
                  </a:cubicBezTo>
                  <a:cubicBezTo>
                    <a:pt x="9151" y="12"/>
                    <a:pt x="7101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1351235" y="2329045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6" y="0"/>
                  </a:moveTo>
                  <a:cubicBezTo>
                    <a:pt x="2051" y="0"/>
                    <a:pt x="1" y="12"/>
                    <a:pt x="1" y="35"/>
                  </a:cubicBezTo>
                  <a:cubicBezTo>
                    <a:pt x="1" y="47"/>
                    <a:pt x="2051" y="58"/>
                    <a:pt x="4576" y="58"/>
                  </a:cubicBezTo>
                  <a:cubicBezTo>
                    <a:pt x="7112" y="58"/>
                    <a:pt x="9151" y="47"/>
                    <a:pt x="9151" y="35"/>
                  </a:cubicBezTo>
                  <a:cubicBezTo>
                    <a:pt x="9151" y="24"/>
                    <a:pt x="7101" y="0"/>
                    <a:pt x="4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1636365" y="1376423"/>
              <a:ext cx="855256" cy="563955"/>
            </a:xfrm>
            <a:custGeom>
              <a:rect b="b" l="l" r="r" t="t"/>
              <a:pathLst>
                <a:path extrusionOk="0" h="8317" w="12613">
                  <a:moveTo>
                    <a:pt x="1633" y="1"/>
                  </a:moveTo>
                  <a:cubicBezTo>
                    <a:pt x="741" y="1"/>
                    <a:pt x="0" y="719"/>
                    <a:pt x="0" y="1634"/>
                  </a:cubicBezTo>
                  <a:lnTo>
                    <a:pt x="0" y="4923"/>
                  </a:lnTo>
                  <a:cubicBezTo>
                    <a:pt x="0" y="5815"/>
                    <a:pt x="718" y="6556"/>
                    <a:pt x="1633" y="6556"/>
                  </a:cubicBezTo>
                  <a:lnTo>
                    <a:pt x="8328" y="6556"/>
                  </a:lnTo>
                  <a:lnTo>
                    <a:pt x="9381" y="8316"/>
                  </a:lnTo>
                  <a:lnTo>
                    <a:pt x="10377" y="6556"/>
                  </a:lnTo>
                  <a:lnTo>
                    <a:pt x="10968" y="6556"/>
                  </a:lnTo>
                  <a:cubicBezTo>
                    <a:pt x="11872" y="6556"/>
                    <a:pt x="12613" y="5826"/>
                    <a:pt x="12613" y="4923"/>
                  </a:cubicBezTo>
                  <a:lnTo>
                    <a:pt x="12613" y="1634"/>
                  </a:lnTo>
                  <a:cubicBezTo>
                    <a:pt x="12590" y="730"/>
                    <a:pt x="11872" y="1"/>
                    <a:pt x="10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1632432" y="1374525"/>
              <a:ext cx="860003" cy="569786"/>
            </a:xfrm>
            <a:custGeom>
              <a:rect b="b" l="l" r="r" t="t"/>
              <a:pathLst>
                <a:path extrusionOk="0" h="8403" w="12683">
                  <a:moveTo>
                    <a:pt x="1703" y="0"/>
                  </a:moveTo>
                  <a:cubicBezTo>
                    <a:pt x="1660" y="0"/>
                    <a:pt x="1618" y="2"/>
                    <a:pt x="1575" y="5"/>
                  </a:cubicBezTo>
                  <a:cubicBezTo>
                    <a:pt x="1448" y="29"/>
                    <a:pt x="1309" y="52"/>
                    <a:pt x="1182" y="87"/>
                  </a:cubicBezTo>
                  <a:cubicBezTo>
                    <a:pt x="927" y="156"/>
                    <a:pt x="695" y="318"/>
                    <a:pt x="487" y="503"/>
                  </a:cubicBezTo>
                  <a:cubicBezTo>
                    <a:pt x="301" y="700"/>
                    <a:pt x="139" y="955"/>
                    <a:pt x="70" y="1222"/>
                  </a:cubicBezTo>
                  <a:cubicBezTo>
                    <a:pt x="23" y="1349"/>
                    <a:pt x="12" y="1500"/>
                    <a:pt x="12" y="1639"/>
                  </a:cubicBezTo>
                  <a:lnTo>
                    <a:pt x="12" y="2079"/>
                  </a:lnTo>
                  <a:lnTo>
                    <a:pt x="12" y="2947"/>
                  </a:lnTo>
                  <a:lnTo>
                    <a:pt x="12" y="4742"/>
                  </a:lnTo>
                  <a:cubicBezTo>
                    <a:pt x="0" y="5044"/>
                    <a:pt x="23" y="5368"/>
                    <a:pt x="174" y="5657"/>
                  </a:cubicBezTo>
                  <a:cubicBezTo>
                    <a:pt x="301" y="5947"/>
                    <a:pt x="521" y="6190"/>
                    <a:pt x="788" y="6364"/>
                  </a:cubicBezTo>
                  <a:cubicBezTo>
                    <a:pt x="1066" y="6538"/>
                    <a:pt x="1402" y="6607"/>
                    <a:pt x="1714" y="6607"/>
                  </a:cubicBezTo>
                  <a:lnTo>
                    <a:pt x="8346" y="6607"/>
                  </a:lnTo>
                  <a:cubicBezTo>
                    <a:pt x="8715" y="7205"/>
                    <a:pt x="9082" y="7804"/>
                    <a:pt x="9405" y="8356"/>
                  </a:cubicBezTo>
                  <a:lnTo>
                    <a:pt x="9439" y="8402"/>
                  </a:lnTo>
                  <a:lnTo>
                    <a:pt x="9463" y="8356"/>
                  </a:lnTo>
                  <a:cubicBezTo>
                    <a:pt x="9808" y="7758"/>
                    <a:pt x="10141" y="7171"/>
                    <a:pt x="10464" y="6607"/>
                  </a:cubicBezTo>
                  <a:lnTo>
                    <a:pt x="10945" y="6607"/>
                  </a:lnTo>
                  <a:cubicBezTo>
                    <a:pt x="11015" y="6607"/>
                    <a:pt x="11107" y="6596"/>
                    <a:pt x="11188" y="6596"/>
                  </a:cubicBezTo>
                  <a:cubicBezTo>
                    <a:pt x="11281" y="6584"/>
                    <a:pt x="11362" y="6584"/>
                    <a:pt x="11432" y="6549"/>
                  </a:cubicBezTo>
                  <a:cubicBezTo>
                    <a:pt x="11594" y="6503"/>
                    <a:pt x="11756" y="6457"/>
                    <a:pt x="11883" y="6364"/>
                  </a:cubicBezTo>
                  <a:cubicBezTo>
                    <a:pt x="12011" y="6271"/>
                    <a:pt x="12150" y="6179"/>
                    <a:pt x="12242" y="6063"/>
                  </a:cubicBezTo>
                  <a:cubicBezTo>
                    <a:pt x="12462" y="5831"/>
                    <a:pt x="12590" y="5542"/>
                    <a:pt x="12648" y="5252"/>
                  </a:cubicBezTo>
                  <a:cubicBezTo>
                    <a:pt x="12682" y="5101"/>
                    <a:pt x="12682" y="4962"/>
                    <a:pt x="12682" y="4812"/>
                  </a:cubicBezTo>
                  <a:lnTo>
                    <a:pt x="12682" y="4395"/>
                  </a:lnTo>
                  <a:cubicBezTo>
                    <a:pt x="12671" y="3295"/>
                    <a:pt x="12682" y="2333"/>
                    <a:pt x="12671" y="1557"/>
                  </a:cubicBezTo>
                  <a:cubicBezTo>
                    <a:pt x="12648" y="1349"/>
                    <a:pt x="12613" y="1164"/>
                    <a:pt x="12532" y="1002"/>
                  </a:cubicBezTo>
                  <a:cubicBezTo>
                    <a:pt x="12462" y="851"/>
                    <a:pt x="12381" y="700"/>
                    <a:pt x="12277" y="585"/>
                  </a:cubicBezTo>
                  <a:cubicBezTo>
                    <a:pt x="12069" y="353"/>
                    <a:pt x="11860" y="214"/>
                    <a:pt x="11652" y="133"/>
                  </a:cubicBezTo>
                  <a:cubicBezTo>
                    <a:pt x="11466" y="52"/>
                    <a:pt x="11293" y="40"/>
                    <a:pt x="11188" y="29"/>
                  </a:cubicBezTo>
                  <a:lnTo>
                    <a:pt x="11026" y="29"/>
                  </a:lnTo>
                  <a:cubicBezTo>
                    <a:pt x="11026" y="40"/>
                    <a:pt x="11258" y="5"/>
                    <a:pt x="11640" y="133"/>
                  </a:cubicBezTo>
                  <a:cubicBezTo>
                    <a:pt x="11825" y="214"/>
                    <a:pt x="12045" y="353"/>
                    <a:pt x="12242" y="585"/>
                  </a:cubicBezTo>
                  <a:cubicBezTo>
                    <a:pt x="12335" y="700"/>
                    <a:pt x="12416" y="851"/>
                    <a:pt x="12497" y="1002"/>
                  </a:cubicBezTo>
                  <a:cubicBezTo>
                    <a:pt x="12555" y="1164"/>
                    <a:pt x="12590" y="1361"/>
                    <a:pt x="12613" y="1546"/>
                  </a:cubicBezTo>
                  <a:cubicBezTo>
                    <a:pt x="12624" y="2322"/>
                    <a:pt x="12613" y="3283"/>
                    <a:pt x="12613" y="4383"/>
                  </a:cubicBezTo>
                  <a:lnTo>
                    <a:pt x="12613" y="4800"/>
                  </a:lnTo>
                  <a:cubicBezTo>
                    <a:pt x="12613" y="4928"/>
                    <a:pt x="12613" y="5078"/>
                    <a:pt x="12578" y="5217"/>
                  </a:cubicBezTo>
                  <a:cubicBezTo>
                    <a:pt x="12520" y="5507"/>
                    <a:pt x="12393" y="5785"/>
                    <a:pt x="12184" y="6005"/>
                  </a:cubicBezTo>
                  <a:cubicBezTo>
                    <a:pt x="12092" y="6121"/>
                    <a:pt x="11953" y="6213"/>
                    <a:pt x="11825" y="6294"/>
                  </a:cubicBezTo>
                  <a:cubicBezTo>
                    <a:pt x="11698" y="6364"/>
                    <a:pt x="11547" y="6433"/>
                    <a:pt x="11397" y="6468"/>
                  </a:cubicBezTo>
                  <a:cubicBezTo>
                    <a:pt x="11316" y="6491"/>
                    <a:pt x="11235" y="6491"/>
                    <a:pt x="11165" y="6503"/>
                  </a:cubicBezTo>
                  <a:cubicBezTo>
                    <a:pt x="11072" y="6526"/>
                    <a:pt x="11003" y="6526"/>
                    <a:pt x="10910" y="6526"/>
                  </a:cubicBezTo>
                  <a:lnTo>
                    <a:pt x="10389" y="6526"/>
                  </a:lnTo>
                  <a:lnTo>
                    <a:pt x="10378" y="6538"/>
                  </a:lnTo>
                  <a:cubicBezTo>
                    <a:pt x="10072" y="7093"/>
                    <a:pt x="9744" y="7670"/>
                    <a:pt x="9404" y="8270"/>
                  </a:cubicBezTo>
                  <a:lnTo>
                    <a:pt x="9404" y="8270"/>
                  </a:lnTo>
                  <a:cubicBezTo>
                    <a:pt x="9075" y="7714"/>
                    <a:pt x="8724" y="7137"/>
                    <a:pt x="8362" y="6538"/>
                  </a:cubicBezTo>
                  <a:lnTo>
                    <a:pt x="8351" y="6526"/>
                  </a:lnTo>
                  <a:lnTo>
                    <a:pt x="1691" y="6526"/>
                  </a:lnTo>
                  <a:cubicBezTo>
                    <a:pt x="1390" y="6526"/>
                    <a:pt x="1066" y="6433"/>
                    <a:pt x="811" y="6271"/>
                  </a:cubicBezTo>
                  <a:cubicBezTo>
                    <a:pt x="545" y="6121"/>
                    <a:pt x="336" y="5866"/>
                    <a:pt x="197" y="5599"/>
                  </a:cubicBezTo>
                  <a:cubicBezTo>
                    <a:pt x="139" y="5449"/>
                    <a:pt x="81" y="5310"/>
                    <a:pt x="70" y="5159"/>
                  </a:cubicBezTo>
                  <a:cubicBezTo>
                    <a:pt x="58" y="5020"/>
                    <a:pt x="58" y="4870"/>
                    <a:pt x="58" y="4708"/>
                  </a:cubicBezTo>
                  <a:lnTo>
                    <a:pt x="58" y="2913"/>
                  </a:lnTo>
                  <a:lnTo>
                    <a:pt x="58" y="2044"/>
                  </a:lnTo>
                  <a:cubicBezTo>
                    <a:pt x="58" y="1754"/>
                    <a:pt x="47" y="1465"/>
                    <a:pt x="116" y="1210"/>
                  </a:cubicBezTo>
                  <a:cubicBezTo>
                    <a:pt x="186" y="955"/>
                    <a:pt x="336" y="700"/>
                    <a:pt x="521" y="515"/>
                  </a:cubicBezTo>
                  <a:cubicBezTo>
                    <a:pt x="718" y="330"/>
                    <a:pt x="950" y="179"/>
                    <a:pt x="1205" y="110"/>
                  </a:cubicBezTo>
                  <a:cubicBezTo>
                    <a:pt x="1394" y="47"/>
                    <a:pt x="1590" y="40"/>
                    <a:pt x="1793" y="40"/>
                  </a:cubicBezTo>
                  <a:cubicBezTo>
                    <a:pt x="1851" y="40"/>
                    <a:pt x="1910" y="40"/>
                    <a:pt x="1969" y="40"/>
                  </a:cubicBezTo>
                  <a:lnTo>
                    <a:pt x="5513" y="40"/>
                  </a:lnTo>
                  <a:cubicBezTo>
                    <a:pt x="7204" y="29"/>
                    <a:pt x="8582" y="29"/>
                    <a:pt x="9544" y="29"/>
                  </a:cubicBezTo>
                  <a:lnTo>
                    <a:pt x="9532" y="29"/>
                  </a:lnTo>
                  <a:cubicBezTo>
                    <a:pt x="8582" y="29"/>
                    <a:pt x="7204" y="5"/>
                    <a:pt x="5513" y="5"/>
                  </a:cubicBezTo>
                  <a:lnTo>
                    <a:pt x="1969" y="5"/>
                  </a:lnTo>
                  <a:cubicBezTo>
                    <a:pt x="1877" y="5"/>
                    <a:pt x="1789" y="0"/>
                    <a:pt x="17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1770623" y="1530820"/>
              <a:ext cx="620506" cy="4340"/>
            </a:xfrm>
            <a:custGeom>
              <a:rect b="b" l="l" r="r" t="t"/>
              <a:pathLst>
                <a:path extrusionOk="0" h="64" w="9151">
                  <a:moveTo>
                    <a:pt x="6360" y="1"/>
                  </a:moveTo>
                  <a:cubicBezTo>
                    <a:pt x="5813" y="1"/>
                    <a:pt x="5210" y="2"/>
                    <a:pt x="4575" y="5"/>
                  </a:cubicBezTo>
                  <a:cubicBezTo>
                    <a:pt x="2039" y="5"/>
                    <a:pt x="1" y="17"/>
                    <a:pt x="1" y="40"/>
                  </a:cubicBezTo>
                  <a:cubicBezTo>
                    <a:pt x="1" y="52"/>
                    <a:pt x="2039" y="63"/>
                    <a:pt x="4575" y="63"/>
                  </a:cubicBezTo>
                  <a:cubicBezTo>
                    <a:pt x="7112" y="63"/>
                    <a:pt x="9150" y="52"/>
                    <a:pt x="9150" y="40"/>
                  </a:cubicBezTo>
                  <a:cubicBezTo>
                    <a:pt x="9150" y="14"/>
                    <a:pt x="8004" y="1"/>
                    <a:pt x="6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1770623" y="1597881"/>
              <a:ext cx="620506" cy="4001"/>
            </a:xfrm>
            <a:custGeom>
              <a:rect b="b" l="l" r="r" t="t"/>
              <a:pathLst>
                <a:path extrusionOk="0" h="59" w="9151">
                  <a:moveTo>
                    <a:pt x="4575" y="1"/>
                  </a:moveTo>
                  <a:cubicBezTo>
                    <a:pt x="2039" y="1"/>
                    <a:pt x="1" y="12"/>
                    <a:pt x="1" y="24"/>
                  </a:cubicBezTo>
                  <a:cubicBezTo>
                    <a:pt x="1" y="47"/>
                    <a:pt x="2039" y="59"/>
                    <a:pt x="4575" y="59"/>
                  </a:cubicBezTo>
                  <a:cubicBezTo>
                    <a:pt x="7112" y="59"/>
                    <a:pt x="9150" y="47"/>
                    <a:pt x="9150" y="24"/>
                  </a:cubicBezTo>
                  <a:cubicBezTo>
                    <a:pt x="9150" y="12"/>
                    <a:pt x="7112" y="1"/>
                    <a:pt x="45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1770623" y="1665146"/>
              <a:ext cx="620506" cy="4272"/>
            </a:xfrm>
            <a:custGeom>
              <a:rect b="b" l="l" r="r" t="t"/>
              <a:pathLst>
                <a:path extrusionOk="0" h="63" w="9151">
                  <a:moveTo>
                    <a:pt x="6360" y="0"/>
                  </a:moveTo>
                  <a:cubicBezTo>
                    <a:pt x="5813" y="0"/>
                    <a:pt x="5210" y="2"/>
                    <a:pt x="4575" y="5"/>
                  </a:cubicBezTo>
                  <a:cubicBezTo>
                    <a:pt x="2039" y="5"/>
                    <a:pt x="1" y="28"/>
                    <a:pt x="1" y="39"/>
                  </a:cubicBezTo>
                  <a:cubicBezTo>
                    <a:pt x="1" y="51"/>
                    <a:pt x="2039" y="63"/>
                    <a:pt x="4575" y="63"/>
                  </a:cubicBezTo>
                  <a:cubicBezTo>
                    <a:pt x="7112" y="63"/>
                    <a:pt x="9150" y="51"/>
                    <a:pt x="9150" y="39"/>
                  </a:cubicBezTo>
                  <a:cubicBezTo>
                    <a:pt x="9150" y="13"/>
                    <a:pt x="8004" y="0"/>
                    <a:pt x="6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727182" y="2565013"/>
              <a:ext cx="1031216" cy="863935"/>
            </a:xfrm>
            <a:custGeom>
              <a:rect b="b" l="l" r="r" t="t"/>
              <a:pathLst>
                <a:path extrusionOk="0" h="12741" w="15208">
                  <a:moveTo>
                    <a:pt x="8360" y="0"/>
                  </a:moveTo>
                  <a:cubicBezTo>
                    <a:pt x="7664" y="0"/>
                    <a:pt x="6955" y="284"/>
                    <a:pt x="6486" y="782"/>
                  </a:cubicBezTo>
                  <a:cubicBezTo>
                    <a:pt x="6173" y="1095"/>
                    <a:pt x="5919" y="1524"/>
                    <a:pt x="5502" y="1663"/>
                  </a:cubicBezTo>
                  <a:cubicBezTo>
                    <a:pt x="5354" y="1712"/>
                    <a:pt x="5203" y="1725"/>
                    <a:pt x="5051" y="1725"/>
                  </a:cubicBezTo>
                  <a:cubicBezTo>
                    <a:pt x="4882" y="1725"/>
                    <a:pt x="4711" y="1709"/>
                    <a:pt x="4541" y="1709"/>
                  </a:cubicBezTo>
                  <a:cubicBezTo>
                    <a:pt x="4467" y="1709"/>
                    <a:pt x="4394" y="1712"/>
                    <a:pt x="4320" y="1721"/>
                  </a:cubicBezTo>
                  <a:cubicBezTo>
                    <a:pt x="3799" y="1790"/>
                    <a:pt x="3359" y="2161"/>
                    <a:pt x="3093" y="2624"/>
                  </a:cubicBezTo>
                  <a:cubicBezTo>
                    <a:pt x="2838" y="3064"/>
                    <a:pt x="2722" y="3608"/>
                    <a:pt x="2664" y="4130"/>
                  </a:cubicBezTo>
                  <a:cubicBezTo>
                    <a:pt x="2606" y="4604"/>
                    <a:pt x="2560" y="5137"/>
                    <a:pt x="2236" y="5485"/>
                  </a:cubicBezTo>
                  <a:cubicBezTo>
                    <a:pt x="1923" y="5832"/>
                    <a:pt x="1402" y="5902"/>
                    <a:pt x="996" y="6133"/>
                  </a:cubicBezTo>
                  <a:cubicBezTo>
                    <a:pt x="244" y="6597"/>
                    <a:pt x="0" y="7732"/>
                    <a:pt x="487" y="8450"/>
                  </a:cubicBezTo>
                  <a:cubicBezTo>
                    <a:pt x="649" y="8681"/>
                    <a:pt x="881" y="8901"/>
                    <a:pt x="892" y="9179"/>
                  </a:cubicBezTo>
                  <a:cubicBezTo>
                    <a:pt x="904" y="9434"/>
                    <a:pt x="753" y="9666"/>
                    <a:pt x="660" y="9921"/>
                  </a:cubicBezTo>
                  <a:cubicBezTo>
                    <a:pt x="464" y="10558"/>
                    <a:pt x="985" y="11310"/>
                    <a:pt x="1645" y="11334"/>
                  </a:cubicBezTo>
                  <a:cubicBezTo>
                    <a:pt x="1660" y="11334"/>
                    <a:pt x="1675" y="11334"/>
                    <a:pt x="1690" y="11334"/>
                  </a:cubicBezTo>
                  <a:cubicBezTo>
                    <a:pt x="1879" y="11334"/>
                    <a:pt x="2074" y="11297"/>
                    <a:pt x="2261" y="11297"/>
                  </a:cubicBezTo>
                  <a:cubicBezTo>
                    <a:pt x="2393" y="11297"/>
                    <a:pt x="2522" y="11316"/>
                    <a:pt x="2641" y="11380"/>
                  </a:cubicBezTo>
                  <a:cubicBezTo>
                    <a:pt x="2942" y="11519"/>
                    <a:pt x="3046" y="11889"/>
                    <a:pt x="3232" y="12156"/>
                  </a:cubicBezTo>
                  <a:cubicBezTo>
                    <a:pt x="3495" y="12531"/>
                    <a:pt x="3945" y="12741"/>
                    <a:pt x="4396" y="12741"/>
                  </a:cubicBezTo>
                  <a:cubicBezTo>
                    <a:pt x="4600" y="12741"/>
                    <a:pt x="4804" y="12698"/>
                    <a:pt x="4992" y="12608"/>
                  </a:cubicBezTo>
                  <a:cubicBezTo>
                    <a:pt x="5223" y="12498"/>
                    <a:pt x="5443" y="12305"/>
                    <a:pt x="5702" y="12305"/>
                  </a:cubicBezTo>
                  <a:cubicBezTo>
                    <a:pt x="5716" y="12305"/>
                    <a:pt x="5730" y="12305"/>
                    <a:pt x="5745" y="12306"/>
                  </a:cubicBezTo>
                  <a:cubicBezTo>
                    <a:pt x="6011" y="12318"/>
                    <a:pt x="6231" y="12550"/>
                    <a:pt x="6498" y="12608"/>
                  </a:cubicBezTo>
                  <a:cubicBezTo>
                    <a:pt x="6537" y="12615"/>
                    <a:pt x="6576" y="12619"/>
                    <a:pt x="6615" y="12619"/>
                  </a:cubicBezTo>
                  <a:cubicBezTo>
                    <a:pt x="6919" y="12619"/>
                    <a:pt x="7205" y="12390"/>
                    <a:pt x="7390" y="12133"/>
                  </a:cubicBezTo>
                  <a:cubicBezTo>
                    <a:pt x="7598" y="11843"/>
                    <a:pt x="7760" y="11496"/>
                    <a:pt x="8015" y="11264"/>
                  </a:cubicBezTo>
                  <a:cubicBezTo>
                    <a:pt x="8362" y="10940"/>
                    <a:pt x="8860" y="10870"/>
                    <a:pt x="9301" y="10731"/>
                  </a:cubicBezTo>
                  <a:cubicBezTo>
                    <a:pt x="9938" y="10511"/>
                    <a:pt x="10505" y="10106"/>
                    <a:pt x="10922" y="9585"/>
                  </a:cubicBezTo>
                  <a:lnTo>
                    <a:pt x="10922" y="9585"/>
                  </a:lnTo>
                  <a:lnTo>
                    <a:pt x="10887" y="12063"/>
                  </a:lnTo>
                  <a:cubicBezTo>
                    <a:pt x="11246" y="12063"/>
                    <a:pt x="11466" y="11924"/>
                    <a:pt x="11605" y="11739"/>
                  </a:cubicBezTo>
                  <a:cubicBezTo>
                    <a:pt x="11675" y="11797"/>
                    <a:pt x="11767" y="11843"/>
                    <a:pt x="11849" y="11866"/>
                  </a:cubicBezTo>
                  <a:cubicBezTo>
                    <a:pt x="11960" y="11904"/>
                    <a:pt x="12075" y="11922"/>
                    <a:pt x="12190" y="11922"/>
                  </a:cubicBezTo>
                  <a:cubicBezTo>
                    <a:pt x="12531" y="11922"/>
                    <a:pt x="12866" y="11764"/>
                    <a:pt x="13065" y="11496"/>
                  </a:cubicBezTo>
                  <a:cubicBezTo>
                    <a:pt x="13215" y="11310"/>
                    <a:pt x="13296" y="11056"/>
                    <a:pt x="13505" y="10928"/>
                  </a:cubicBezTo>
                  <a:cubicBezTo>
                    <a:pt x="13678" y="10812"/>
                    <a:pt x="13899" y="10824"/>
                    <a:pt x="14107" y="10801"/>
                  </a:cubicBezTo>
                  <a:cubicBezTo>
                    <a:pt x="14559" y="10708"/>
                    <a:pt x="14952" y="10384"/>
                    <a:pt x="15115" y="9955"/>
                  </a:cubicBezTo>
                  <a:cubicBezTo>
                    <a:pt x="15207" y="9527"/>
                    <a:pt x="15126" y="9017"/>
                    <a:pt x="14837" y="8658"/>
                  </a:cubicBezTo>
                  <a:cubicBezTo>
                    <a:pt x="14721" y="8508"/>
                    <a:pt x="14559" y="8392"/>
                    <a:pt x="14536" y="8206"/>
                  </a:cubicBezTo>
                  <a:cubicBezTo>
                    <a:pt x="14501" y="8033"/>
                    <a:pt x="14570" y="7859"/>
                    <a:pt x="14617" y="7685"/>
                  </a:cubicBezTo>
                  <a:cubicBezTo>
                    <a:pt x="14721" y="7210"/>
                    <a:pt x="14420" y="6678"/>
                    <a:pt x="13956" y="6516"/>
                  </a:cubicBezTo>
                  <a:cubicBezTo>
                    <a:pt x="13690" y="6423"/>
                    <a:pt x="13343" y="6411"/>
                    <a:pt x="13215" y="6168"/>
                  </a:cubicBezTo>
                  <a:cubicBezTo>
                    <a:pt x="13088" y="5913"/>
                    <a:pt x="13238" y="5624"/>
                    <a:pt x="13343" y="5369"/>
                  </a:cubicBezTo>
                  <a:cubicBezTo>
                    <a:pt x="13505" y="4940"/>
                    <a:pt x="13458" y="4442"/>
                    <a:pt x="13238" y="4037"/>
                  </a:cubicBezTo>
                  <a:cubicBezTo>
                    <a:pt x="13215" y="3944"/>
                    <a:pt x="13169" y="3863"/>
                    <a:pt x="13123" y="3782"/>
                  </a:cubicBezTo>
                  <a:cubicBezTo>
                    <a:pt x="12775" y="3099"/>
                    <a:pt x="12069" y="2636"/>
                    <a:pt x="11351" y="2636"/>
                  </a:cubicBezTo>
                  <a:cubicBezTo>
                    <a:pt x="11235" y="2068"/>
                    <a:pt x="10771" y="1640"/>
                    <a:pt x="10250" y="1512"/>
                  </a:cubicBezTo>
                  <a:cubicBezTo>
                    <a:pt x="10250" y="1315"/>
                    <a:pt x="10204" y="1118"/>
                    <a:pt x="10111" y="933"/>
                  </a:cubicBezTo>
                  <a:cubicBezTo>
                    <a:pt x="9856" y="435"/>
                    <a:pt x="9301" y="122"/>
                    <a:pt x="8745" y="30"/>
                  </a:cubicBezTo>
                  <a:cubicBezTo>
                    <a:pt x="8618" y="10"/>
                    <a:pt x="8489" y="0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054624" y="2723546"/>
              <a:ext cx="501165" cy="947000"/>
            </a:xfrm>
            <a:custGeom>
              <a:rect b="b" l="l" r="r" t="t"/>
              <a:pathLst>
                <a:path extrusionOk="0" h="13966" w="7391">
                  <a:moveTo>
                    <a:pt x="3630" y="0"/>
                  </a:moveTo>
                  <a:cubicBezTo>
                    <a:pt x="3488" y="0"/>
                    <a:pt x="3344" y="7"/>
                    <a:pt x="3198" y="20"/>
                  </a:cubicBezTo>
                  <a:cubicBezTo>
                    <a:pt x="2757" y="54"/>
                    <a:pt x="2063" y="251"/>
                    <a:pt x="1715" y="552"/>
                  </a:cubicBezTo>
                  <a:cubicBezTo>
                    <a:pt x="1205" y="877"/>
                    <a:pt x="36" y="2290"/>
                    <a:pt x="13" y="2718"/>
                  </a:cubicBezTo>
                  <a:lnTo>
                    <a:pt x="128" y="11208"/>
                  </a:lnTo>
                  <a:cubicBezTo>
                    <a:pt x="117" y="11845"/>
                    <a:pt x="1" y="12401"/>
                    <a:pt x="383" y="12922"/>
                  </a:cubicBezTo>
                  <a:cubicBezTo>
                    <a:pt x="964" y="13613"/>
                    <a:pt x="1963" y="13965"/>
                    <a:pt x="2828" y="13965"/>
                  </a:cubicBezTo>
                  <a:cubicBezTo>
                    <a:pt x="3514" y="13965"/>
                    <a:pt x="4115" y="13743"/>
                    <a:pt x="4356" y="13292"/>
                  </a:cubicBezTo>
                  <a:cubicBezTo>
                    <a:pt x="4402" y="13223"/>
                    <a:pt x="4437" y="13153"/>
                    <a:pt x="4448" y="13096"/>
                  </a:cubicBezTo>
                  <a:cubicBezTo>
                    <a:pt x="4460" y="13003"/>
                    <a:pt x="4495" y="12945"/>
                    <a:pt x="4495" y="12887"/>
                  </a:cubicBezTo>
                  <a:cubicBezTo>
                    <a:pt x="4634" y="12169"/>
                    <a:pt x="4622" y="11474"/>
                    <a:pt x="4622" y="11474"/>
                  </a:cubicBezTo>
                  <a:cubicBezTo>
                    <a:pt x="4690" y="10665"/>
                    <a:pt x="4725" y="10316"/>
                    <a:pt x="4726" y="10316"/>
                  </a:cubicBezTo>
                  <a:cubicBezTo>
                    <a:pt x="4726" y="10316"/>
                    <a:pt x="4726" y="10316"/>
                    <a:pt x="4726" y="10316"/>
                  </a:cubicBezTo>
                  <a:cubicBezTo>
                    <a:pt x="4726" y="10316"/>
                    <a:pt x="6498" y="10154"/>
                    <a:pt x="7020" y="7895"/>
                  </a:cubicBezTo>
                  <a:cubicBezTo>
                    <a:pt x="7286" y="6772"/>
                    <a:pt x="7367" y="4896"/>
                    <a:pt x="7390" y="3367"/>
                  </a:cubicBezTo>
                  <a:cubicBezTo>
                    <a:pt x="7390" y="3100"/>
                    <a:pt x="7332" y="2799"/>
                    <a:pt x="7193" y="2487"/>
                  </a:cubicBezTo>
                  <a:cubicBezTo>
                    <a:pt x="6586" y="856"/>
                    <a:pt x="5263" y="0"/>
                    <a:pt x="3630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3379014" y="2987112"/>
              <a:ext cx="58925" cy="181860"/>
            </a:xfrm>
            <a:custGeom>
              <a:rect b="b" l="l" r="r" t="t"/>
              <a:pathLst>
                <a:path extrusionOk="0" h="2682" w="869">
                  <a:moveTo>
                    <a:pt x="59" y="1"/>
                  </a:moveTo>
                  <a:cubicBezTo>
                    <a:pt x="59" y="1"/>
                    <a:pt x="58" y="1"/>
                    <a:pt x="58" y="1"/>
                  </a:cubicBezTo>
                  <a:cubicBezTo>
                    <a:pt x="23" y="13"/>
                    <a:pt x="209" y="754"/>
                    <a:pt x="475" y="1646"/>
                  </a:cubicBezTo>
                  <a:cubicBezTo>
                    <a:pt x="533" y="1877"/>
                    <a:pt x="602" y="2086"/>
                    <a:pt x="660" y="2283"/>
                  </a:cubicBezTo>
                  <a:cubicBezTo>
                    <a:pt x="695" y="2387"/>
                    <a:pt x="718" y="2479"/>
                    <a:pt x="695" y="2537"/>
                  </a:cubicBezTo>
                  <a:cubicBezTo>
                    <a:pt x="672" y="2595"/>
                    <a:pt x="602" y="2607"/>
                    <a:pt x="521" y="2607"/>
                  </a:cubicBezTo>
                  <a:cubicBezTo>
                    <a:pt x="197" y="2618"/>
                    <a:pt x="0" y="2653"/>
                    <a:pt x="0" y="2665"/>
                  </a:cubicBezTo>
                  <a:cubicBezTo>
                    <a:pt x="0" y="2673"/>
                    <a:pt x="93" y="2681"/>
                    <a:pt x="266" y="2681"/>
                  </a:cubicBezTo>
                  <a:cubicBezTo>
                    <a:pt x="338" y="2681"/>
                    <a:pt x="423" y="2680"/>
                    <a:pt x="521" y="2676"/>
                  </a:cubicBezTo>
                  <a:cubicBezTo>
                    <a:pt x="556" y="2676"/>
                    <a:pt x="602" y="2676"/>
                    <a:pt x="660" y="2665"/>
                  </a:cubicBezTo>
                  <a:cubicBezTo>
                    <a:pt x="718" y="2665"/>
                    <a:pt x="776" y="2618"/>
                    <a:pt x="811" y="2561"/>
                  </a:cubicBezTo>
                  <a:cubicBezTo>
                    <a:pt x="869" y="2445"/>
                    <a:pt x="823" y="2329"/>
                    <a:pt x="788" y="2248"/>
                  </a:cubicBezTo>
                  <a:cubicBezTo>
                    <a:pt x="730" y="2039"/>
                    <a:pt x="660" y="1819"/>
                    <a:pt x="602" y="1611"/>
                  </a:cubicBezTo>
                  <a:cubicBezTo>
                    <a:pt x="327" y="715"/>
                    <a:pt x="97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170913" y="3351507"/>
              <a:ext cx="202677" cy="107746"/>
            </a:xfrm>
            <a:custGeom>
              <a:rect b="b" l="l" r="r" t="t"/>
              <a:pathLst>
                <a:path extrusionOk="0" h="1589" w="2989">
                  <a:moveTo>
                    <a:pt x="0" y="1"/>
                  </a:moveTo>
                  <a:cubicBezTo>
                    <a:pt x="0" y="1"/>
                    <a:pt x="631" y="1589"/>
                    <a:pt x="2847" y="1589"/>
                  </a:cubicBezTo>
                  <a:cubicBezTo>
                    <a:pt x="2878" y="1589"/>
                    <a:pt x="2910" y="1588"/>
                    <a:pt x="2942" y="1588"/>
                  </a:cubicBezTo>
                  <a:lnTo>
                    <a:pt x="2988" y="1043"/>
                  </a:lnTo>
                  <a:cubicBezTo>
                    <a:pt x="2988" y="1043"/>
                    <a:pt x="1448" y="1020"/>
                    <a:pt x="0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298120" y="3200704"/>
              <a:ext cx="69977" cy="46855"/>
            </a:xfrm>
            <a:custGeom>
              <a:rect b="b" l="l" r="r" t="t"/>
              <a:pathLst>
                <a:path extrusionOk="0" h="691" w="1032">
                  <a:moveTo>
                    <a:pt x="528" y="0"/>
                  </a:moveTo>
                  <a:cubicBezTo>
                    <a:pt x="518" y="0"/>
                    <a:pt x="508" y="1"/>
                    <a:pt x="498" y="1"/>
                  </a:cubicBezTo>
                  <a:cubicBezTo>
                    <a:pt x="348" y="1"/>
                    <a:pt x="220" y="59"/>
                    <a:pt x="116" y="163"/>
                  </a:cubicBezTo>
                  <a:cubicBezTo>
                    <a:pt x="35" y="268"/>
                    <a:pt x="0" y="430"/>
                    <a:pt x="58" y="546"/>
                  </a:cubicBezTo>
                  <a:cubicBezTo>
                    <a:pt x="110" y="641"/>
                    <a:pt x="220" y="691"/>
                    <a:pt x="340" y="691"/>
                  </a:cubicBezTo>
                  <a:cubicBezTo>
                    <a:pt x="380" y="691"/>
                    <a:pt x="422" y="685"/>
                    <a:pt x="464" y="673"/>
                  </a:cubicBezTo>
                  <a:cubicBezTo>
                    <a:pt x="626" y="638"/>
                    <a:pt x="753" y="557"/>
                    <a:pt x="881" y="453"/>
                  </a:cubicBezTo>
                  <a:cubicBezTo>
                    <a:pt x="915" y="430"/>
                    <a:pt x="962" y="395"/>
                    <a:pt x="985" y="372"/>
                  </a:cubicBezTo>
                  <a:cubicBezTo>
                    <a:pt x="1020" y="349"/>
                    <a:pt x="1031" y="314"/>
                    <a:pt x="985" y="256"/>
                  </a:cubicBezTo>
                  <a:cubicBezTo>
                    <a:pt x="886" y="102"/>
                    <a:pt x="714" y="0"/>
                    <a:pt x="528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3309105" y="3177175"/>
              <a:ext cx="68418" cy="66045"/>
            </a:xfrm>
            <a:custGeom>
              <a:rect b="b" l="l" r="r" t="t"/>
              <a:pathLst>
                <a:path extrusionOk="0" h="974" w="1009">
                  <a:moveTo>
                    <a:pt x="70" y="1"/>
                  </a:moveTo>
                  <a:cubicBezTo>
                    <a:pt x="58" y="1"/>
                    <a:pt x="12" y="82"/>
                    <a:pt x="0" y="232"/>
                  </a:cubicBezTo>
                  <a:cubicBezTo>
                    <a:pt x="0" y="383"/>
                    <a:pt x="58" y="580"/>
                    <a:pt x="232" y="742"/>
                  </a:cubicBezTo>
                  <a:cubicBezTo>
                    <a:pt x="406" y="904"/>
                    <a:pt x="614" y="974"/>
                    <a:pt x="765" y="974"/>
                  </a:cubicBezTo>
                  <a:cubicBezTo>
                    <a:pt x="927" y="974"/>
                    <a:pt x="1008" y="950"/>
                    <a:pt x="1008" y="916"/>
                  </a:cubicBezTo>
                  <a:cubicBezTo>
                    <a:pt x="1008" y="869"/>
                    <a:pt x="649" y="869"/>
                    <a:pt x="371" y="615"/>
                  </a:cubicBezTo>
                  <a:cubicBezTo>
                    <a:pt x="105" y="348"/>
                    <a:pt x="128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3210920" y="2925815"/>
              <a:ext cx="99813" cy="25699"/>
            </a:xfrm>
            <a:custGeom>
              <a:rect b="b" l="l" r="r" t="t"/>
              <a:pathLst>
                <a:path extrusionOk="0" h="379" w="1472">
                  <a:moveTo>
                    <a:pt x="776" y="0"/>
                  </a:moveTo>
                  <a:cubicBezTo>
                    <a:pt x="757" y="0"/>
                    <a:pt x="738" y="1"/>
                    <a:pt x="719" y="2"/>
                  </a:cubicBezTo>
                  <a:cubicBezTo>
                    <a:pt x="487" y="2"/>
                    <a:pt x="302" y="83"/>
                    <a:pt x="174" y="152"/>
                  </a:cubicBezTo>
                  <a:cubicBezTo>
                    <a:pt x="59" y="222"/>
                    <a:pt x="1" y="291"/>
                    <a:pt x="12" y="337"/>
                  </a:cubicBezTo>
                  <a:cubicBezTo>
                    <a:pt x="27" y="368"/>
                    <a:pt x="70" y="378"/>
                    <a:pt x="133" y="378"/>
                  </a:cubicBezTo>
                  <a:cubicBezTo>
                    <a:pt x="264" y="378"/>
                    <a:pt x="485" y="334"/>
                    <a:pt x="742" y="326"/>
                  </a:cubicBezTo>
                  <a:cubicBezTo>
                    <a:pt x="816" y="319"/>
                    <a:pt x="887" y="317"/>
                    <a:pt x="955" y="317"/>
                  </a:cubicBezTo>
                  <a:cubicBezTo>
                    <a:pt x="1089" y="317"/>
                    <a:pt x="1206" y="326"/>
                    <a:pt x="1294" y="326"/>
                  </a:cubicBezTo>
                  <a:cubicBezTo>
                    <a:pt x="1382" y="326"/>
                    <a:pt x="1442" y="317"/>
                    <a:pt x="1460" y="280"/>
                  </a:cubicBezTo>
                  <a:cubicBezTo>
                    <a:pt x="1472" y="233"/>
                    <a:pt x="1414" y="164"/>
                    <a:pt x="1275" y="106"/>
                  </a:cubicBezTo>
                  <a:cubicBezTo>
                    <a:pt x="1158" y="53"/>
                    <a:pt x="975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3435565" y="2919576"/>
              <a:ext cx="90387" cy="26852"/>
            </a:xfrm>
            <a:custGeom>
              <a:rect b="b" l="l" r="r" t="t"/>
              <a:pathLst>
                <a:path extrusionOk="0" h="396" w="1333">
                  <a:moveTo>
                    <a:pt x="553" y="1"/>
                  </a:moveTo>
                  <a:cubicBezTo>
                    <a:pt x="404" y="1"/>
                    <a:pt x="262" y="38"/>
                    <a:pt x="174" y="82"/>
                  </a:cubicBezTo>
                  <a:cubicBezTo>
                    <a:pt x="58" y="140"/>
                    <a:pt x="0" y="198"/>
                    <a:pt x="35" y="244"/>
                  </a:cubicBezTo>
                  <a:cubicBezTo>
                    <a:pt x="93" y="314"/>
                    <a:pt x="359" y="290"/>
                    <a:pt x="672" y="314"/>
                  </a:cubicBezTo>
                  <a:cubicBezTo>
                    <a:pt x="908" y="331"/>
                    <a:pt x="1105" y="395"/>
                    <a:pt x="1222" y="395"/>
                  </a:cubicBezTo>
                  <a:cubicBezTo>
                    <a:pt x="1260" y="395"/>
                    <a:pt x="1289" y="388"/>
                    <a:pt x="1309" y="372"/>
                  </a:cubicBezTo>
                  <a:cubicBezTo>
                    <a:pt x="1332" y="325"/>
                    <a:pt x="1309" y="256"/>
                    <a:pt x="1193" y="198"/>
                  </a:cubicBezTo>
                  <a:cubicBezTo>
                    <a:pt x="1089" y="117"/>
                    <a:pt x="915" y="24"/>
                    <a:pt x="695" y="12"/>
                  </a:cubicBezTo>
                  <a:cubicBezTo>
                    <a:pt x="648" y="4"/>
                    <a:pt x="60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2966542" y="3062514"/>
              <a:ext cx="120358" cy="163348"/>
            </a:xfrm>
            <a:custGeom>
              <a:rect b="b" l="l" r="r" t="t"/>
              <a:pathLst>
                <a:path extrusionOk="0" h="2409" w="1775">
                  <a:moveTo>
                    <a:pt x="1070" y="1"/>
                  </a:moveTo>
                  <a:cubicBezTo>
                    <a:pt x="645" y="1"/>
                    <a:pt x="165" y="198"/>
                    <a:pt x="95" y="1055"/>
                  </a:cubicBezTo>
                  <a:cubicBezTo>
                    <a:pt x="0" y="2222"/>
                    <a:pt x="867" y="2408"/>
                    <a:pt x="1318" y="2408"/>
                  </a:cubicBezTo>
                  <a:cubicBezTo>
                    <a:pt x="1470" y="2408"/>
                    <a:pt x="1575" y="2387"/>
                    <a:pt x="1578" y="2375"/>
                  </a:cubicBezTo>
                  <a:cubicBezTo>
                    <a:pt x="1578" y="2352"/>
                    <a:pt x="1717" y="1263"/>
                    <a:pt x="1763" y="673"/>
                  </a:cubicBezTo>
                  <a:cubicBezTo>
                    <a:pt x="1775" y="499"/>
                    <a:pt x="1601" y="70"/>
                    <a:pt x="1451" y="47"/>
                  </a:cubicBezTo>
                  <a:cubicBezTo>
                    <a:pt x="1340" y="22"/>
                    <a:pt x="1208" y="1"/>
                    <a:pt x="1070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2998886" y="3094722"/>
              <a:ext cx="44821" cy="93100"/>
            </a:xfrm>
            <a:custGeom>
              <a:rect b="b" l="l" r="r" t="t"/>
              <a:pathLst>
                <a:path extrusionOk="0" h="1373" w="661">
                  <a:moveTo>
                    <a:pt x="452" y="1"/>
                  </a:moveTo>
                  <a:cubicBezTo>
                    <a:pt x="337" y="1"/>
                    <a:pt x="221" y="105"/>
                    <a:pt x="140" y="221"/>
                  </a:cubicBezTo>
                  <a:cubicBezTo>
                    <a:pt x="70" y="337"/>
                    <a:pt x="24" y="487"/>
                    <a:pt x="12" y="638"/>
                  </a:cubicBezTo>
                  <a:cubicBezTo>
                    <a:pt x="1" y="962"/>
                    <a:pt x="128" y="1263"/>
                    <a:pt x="360" y="1356"/>
                  </a:cubicBezTo>
                  <a:cubicBezTo>
                    <a:pt x="396" y="1368"/>
                    <a:pt x="432" y="1373"/>
                    <a:pt x="466" y="1373"/>
                  </a:cubicBezTo>
                  <a:cubicBezTo>
                    <a:pt x="528" y="1373"/>
                    <a:pt x="580" y="1355"/>
                    <a:pt x="603" y="1333"/>
                  </a:cubicBezTo>
                  <a:cubicBezTo>
                    <a:pt x="661" y="1309"/>
                    <a:pt x="661" y="1275"/>
                    <a:pt x="661" y="1263"/>
                  </a:cubicBezTo>
                  <a:lnTo>
                    <a:pt x="661" y="1263"/>
                  </a:lnTo>
                  <a:cubicBezTo>
                    <a:pt x="661" y="1263"/>
                    <a:pt x="638" y="1275"/>
                    <a:pt x="591" y="1298"/>
                  </a:cubicBezTo>
                  <a:cubicBezTo>
                    <a:pt x="571" y="1303"/>
                    <a:pt x="543" y="1308"/>
                    <a:pt x="512" y="1308"/>
                  </a:cubicBezTo>
                  <a:cubicBezTo>
                    <a:pt x="475" y="1308"/>
                    <a:pt x="433" y="1300"/>
                    <a:pt x="394" y="1275"/>
                  </a:cubicBezTo>
                  <a:cubicBezTo>
                    <a:pt x="232" y="1205"/>
                    <a:pt x="116" y="927"/>
                    <a:pt x="128" y="661"/>
                  </a:cubicBezTo>
                  <a:cubicBezTo>
                    <a:pt x="140" y="510"/>
                    <a:pt x="174" y="383"/>
                    <a:pt x="232" y="279"/>
                  </a:cubicBezTo>
                  <a:cubicBezTo>
                    <a:pt x="290" y="163"/>
                    <a:pt x="360" y="93"/>
                    <a:pt x="452" y="93"/>
                  </a:cubicBezTo>
                  <a:cubicBezTo>
                    <a:pt x="460" y="92"/>
                    <a:pt x="467" y="92"/>
                    <a:pt x="473" y="92"/>
                  </a:cubicBezTo>
                  <a:cubicBezTo>
                    <a:pt x="543" y="92"/>
                    <a:pt x="592" y="143"/>
                    <a:pt x="603" y="174"/>
                  </a:cubicBezTo>
                  <a:cubicBezTo>
                    <a:pt x="626" y="221"/>
                    <a:pt x="603" y="255"/>
                    <a:pt x="626" y="255"/>
                  </a:cubicBezTo>
                  <a:cubicBezTo>
                    <a:pt x="626" y="255"/>
                    <a:pt x="649" y="221"/>
                    <a:pt x="649" y="163"/>
                  </a:cubicBezTo>
                  <a:cubicBezTo>
                    <a:pt x="649" y="140"/>
                    <a:pt x="638" y="93"/>
                    <a:pt x="591" y="59"/>
                  </a:cubicBezTo>
                  <a:cubicBezTo>
                    <a:pt x="568" y="35"/>
                    <a:pt x="510" y="1"/>
                    <a:pt x="452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3042757" y="2906151"/>
              <a:ext cx="949" cy="3051"/>
            </a:xfrm>
            <a:custGeom>
              <a:rect b="b" l="l" r="r" t="t"/>
              <a:pathLst>
                <a:path extrusionOk="0" h="45" w="14">
                  <a:moveTo>
                    <a:pt x="11" y="1"/>
                  </a:moveTo>
                  <a:cubicBezTo>
                    <a:pt x="7" y="1"/>
                    <a:pt x="1" y="44"/>
                    <a:pt x="5" y="44"/>
                  </a:cubicBezTo>
                  <a:cubicBezTo>
                    <a:pt x="6" y="44"/>
                    <a:pt x="9" y="39"/>
                    <a:pt x="14" y="25"/>
                  </a:cubicBezTo>
                  <a:cubicBezTo>
                    <a:pt x="14" y="7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3000445" y="2702051"/>
              <a:ext cx="569447" cy="374704"/>
            </a:xfrm>
            <a:custGeom>
              <a:rect b="b" l="l" r="r" t="t"/>
              <a:pathLst>
                <a:path extrusionOk="0" h="5526" w="8398">
                  <a:moveTo>
                    <a:pt x="4564" y="1"/>
                  </a:moveTo>
                  <a:cubicBezTo>
                    <a:pt x="3464" y="1"/>
                    <a:pt x="2665" y="638"/>
                    <a:pt x="1819" y="1391"/>
                  </a:cubicBezTo>
                  <a:cubicBezTo>
                    <a:pt x="719" y="2363"/>
                    <a:pt x="1" y="3927"/>
                    <a:pt x="464" y="5328"/>
                  </a:cubicBezTo>
                  <a:lnTo>
                    <a:pt x="927" y="5525"/>
                  </a:lnTo>
                  <a:lnTo>
                    <a:pt x="1379" y="4448"/>
                  </a:lnTo>
                  <a:cubicBezTo>
                    <a:pt x="2143" y="2804"/>
                    <a:pt x="3730" y="1391"/>
                    <a:pt x="5433" y="1321"/>
                  </a:cubicBezTo>
                  <a:cubicBezTo>
                    <a:pt x="5484" y="1318"/>
                    <a:pt x="5533" y="1316"/>
                    <a:pt x="5582" y="1316"/>
                  </a:cubicBezTo>
                  <a:cubicBezTo>
                    <a:pt x="5699" y="1316"/>
                    <a:pt x="5809" y="1324"/>
                    <a:pt x="5908" y="1333"/>
                  </a:cubicBezTo>
                  <a:cubicBezTo>
                    <a:pt x="7043" y="1448"/>
                    <a:pt x="8201" y="3510"/>
                    <a:pt x="8201" y="3510"/>
                  </a:cubicBezTo>
                  <a:cubicBezTo>
                    <a:pt x="8201" y="3510"/>
                    <a:pt x="8398" y="1761"/>
                    <a:pt x="7043" y="846"/>
                  </a:cubicBezTo>
                  <a:cubicBezTo>
                    <a:pt x="6463" y="452"/>
                    <a:pt x="5989" y="1"/>
                    <a:pt x="4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3063303" y="2951785"/>
              <a:ext cx="58925" cy="210407"/>
            </a:xfrm>
            <a:custGeom>
              <a:rect b="b" l="l" r="r" t="t"/>
              <a:pathLst>
                <a:path extrusionOk="0" h="3103" w="869">
                  <a:moveTo>
                    <a:pt x="869" y="1"/>
                  </a:moveTo>
                  <a:lnTo>
                    <a:pt x="869" y="1"/>
                  </a:lnTo>
                  <a:cubicBezTo>
                    <a:pt x="579" y="371"/>
                    <a:pt x="290" y="1043"/>
                    <a:pt x="0" y="1808"/>
                  </a:cubicBezTo>
                  <a:cubicBezTo>
                    <a:pt x="35" y="2132"/>
                    <a:pt x="81" y="2433"/>
                    <a:pt x="105" y="2746"/>
                  </a:cubicBezTo>
                  <a:cubicBezTo>
                    <a:pt x="116" y="2885"/>
                    <a:pt x="151" y="3058"/>
                    <a:pt x="278" y="3093"/>
                  </a:cubicBezTo>
                  <a:cubicBezTo>
                    <a:pt x="295" y="3099"/>
                    <a:pt x="312" y="3102"/>
                    <a:pt x="328" y="3102"/>
                  </a:cubicBezTo>
                  <a:cubicBezTo>
                    <a:pt x="403" y="3102"/>
                    <a:pt x="474" y="3044"/>
                    <a:pt x="522" y="2977"/>
                  </a:cubicBezTo>
                  <a:cubicBezTo>
                    <a:pt x="568" y="2896"/>
                    <a:pt x="579" y="2792"/>
                    <a:pt x="603" y="2711"/>
                  </a:cubicBezTo>
                  <a:cubicBezTo>
                    <a:pt x="695" y="1726"/>
                    <a:pt x="776" y="985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2988715" y="3196365"/>
              <a:ext cx="58179" cy="64553"/>
            </a:xfrm>
            <a:custGeom>
              <a:rect b="b" l="l" r="r" t="t"/>
              <a:pathLst>
                <a:path extrusionOk="0" h="952" w="858">
                  <a:moveTo>
                    <a:pt x="507" y="0"/>
                  </a:moveTo>
                  <a:cubicBezTo>
                    <a:pt x="460" y="0"/>
                    <a:pt x="406" y="8"/>
                    <a:pt x="348" y="30"/>
                  </a:cubicBezTo>
                  <a:cubicBezTo>
                    <a:pt x="266" y="54"/>
                    <a:pt x="162" y="112"/>
                    <a:pt x="93" y="227"/>
                  </a:cubicBezTo>
                  <a:cubicBezTo>
                    <a:pt x="23" y="332"/>
                    <a:pt x="0" y="494"/>
                    <a:pt x="46" y="633"/>
                  </a:cubicBezTo>
                  <a:cubicBezTo>
                    <a:pt x="93" y="783"/>
                    <a:pt x="220" y="876"/>
                    <a:pt x="336" y="922"/>
                  </a:cubicBezTo>
                  <a:cubicBezTo>
                    <a:pt x="387" y="943"/>
                    <a:pt x="440" y="952"/>
                    <a:pt x="491" y="952"/>
                  </a:cubicBezTo>
                  <a:cubicBezTo>
                    <a:pt x="557" y="952"/>
                    <a:pt x="620" y="937"/>
                    <a:pt x="672" y="911"/>
                  </a:cubicBezTo>
                  <a:cubicBezTo>
                    <a:pt x="753" y="864"/>
                    <a:pt x="811" y="806"/>
                    <a:pt x="834" y="749"/>
                  </a:cubicBezTo>
                  <a:cubicBezTo>
                    <a:pt x="857" y="691"/>
                    <a:pt x="846" y="667"/>
                    <a:pt x="846" y="667"/>
                  </a:cubicBezTo>
                  <a:lnTo>
                    <a:pt x="846" y="667"/>
                  </a:lnTo>
                  <a:cubicBezTo>
                    <a:pt x="846" y="667"/>
                    <a:pt x="834" y="691"/>
                    <a:pt x="822" y="749"/>
                  </a:cubicBezTo>
                  <a:cubicBezTo>
                    <a:pt x="799" y="795"/>
                    <a:pt x="753" y="853"/>
                    <a:pt x="672" y="876"/>
                  </a:cubicBezTo>
                  <a:cubicBezTo>
                    <a:pt x="625" y="899"/>
                    <a:pt x="573" y="911"/>
                    <a:pt x="520" y="911"/>
                  </a:cubicBezTo>
                  <a:cubicBezTo>
                    <a:pt x="466" y="911"/>
                    <a:pt x="411" y="899"/>
                    <a:pt x="359" y="876"/>
                  </a:cubicBezTo>
                  <a:cubicBezTo>
                    <a:pt x="243" y="841"/>
                    <a:pt x="151" y="749"/>
                    <a:pt x="104" y="621"/>
                  </a:cubicBezTo>
                  <a:cubicBezTo>
                    <a:pt x="58" y="494"/>
                    <a:pt x="81" y="355"/>
                    <a:pt x="127" y="262"/>
                  </a:cubicBezTo>
                  <a:cubicBezTo>
                    <a:pt x="185" y="158"/>
                    <a:pt x="278" y="100"/>
                    <a:pt x="371" y="65"/>
                  </a:cubicBezTo>
                  <a:cubicBezTo>
                    <a:pt x="439" y="38"/>
                    <a:pt x="498" y="30"/>
                    <a:pt x="544" y="30"/>
                  </a:cubicBezTo>
                  <a:cubicBezTo>
                    <a:pt x="606" y="30"/>
                    <a:pt x="646" y="44"/>
                    <a:pt x="657" y="44"/>
                  </a:cubicBezTo>
                  <a:cubicBezTo>
                    <a:pt x="659" y="44"/>
                    <a:pt x="660" y="43"/>
                    <a:pt x="660" y="42"/>
                  </a:cubicBezTo>
                  <a:cubicBezTo>
                    <a:pt x="660" y="42"/>
                    <a:pt x="637" y="30"/>
                    <a:pt x="579" y="7"/>
                  </a:cubicBezTo>
                  <a:cubicBezTo>
                    <a:pt x="558" y="3"/>
                    <a:pt x="534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3269031" y="2788031"/>
              <a:ext cx="157924" cy="44550"/>
            </a:xfrm>
            <a:custGeom>
              <a:rect b="b" l="l" r="r" t="t"/>
              <a:pathLst>
                <a:path extrusionOk="0" h="657" w="2329">
                  <a:moveTo>
                    <a:pt x="1567" y="0"/>
                  </a:moveTo>
                  <a:cubicBezTo>
                    <a:pt x="1163" y="0"/>
                    <a:pt x="622" y="88"/>
                    <a:pt x="1" y="412"/>
                  </a:cubicBezTo>
                  <a:cubicBezTo>
                    <a:pt x="1" y="412"/>
                    <a:pt x="894" y="656"/>
                    <a:pt x="1415" y="656"/>
                  </a:cubicBezTo>
                  <a:cubicBezTo>
                    <a:pt x="1505" y="656"/>
                    <a:pt x="1584" y="649"/>
                    <a:pt x="1645" y="632"/>
                  </a:cubicBezTo>
                  <a:cubicBezTo>
                    <a:pt x="2109" y="493"/>
                    <a:pt x="2329" y="123"/>
                    <a:pt x="2329" y="123"/>
                  </a:cubicBezTo>
                  <a:cubicBezTo>
                    <a:pt x="2329" y="123"/>
                    <a:pt x="2044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3499169" y="2742057"/>
              <a:ext cx="255295" cy="289131"/>
            </a:xfrm>
            <a:custGeom>
              <a:rect b="b" l="l" r="r" t="t"/>
              <a:pathLst>
                <a:path extrusionOk="0" h="4264" w="3765">
                  <a:moveTo>
                    <a:pt x="821" y="1"/>
                  </a:moveTo>
                  <a:cubicBezTo>
                    <a:pt x="599" y="1"/>
                    <a:pt x="416" y="31"/>
                    <a:pt x="278" y="48"/>
                  </a:cubicBezTo>
                  <a:cubicBezTo>
                    <a:pt x="197" y="71"/>
                    <a:pt x="116" y="82"/>
                    <a:pt x="81" y="94"/>
                  </a:cubicBezTo>
                  <a:cubicBezTo>
                    <a:pt x="35" y="94"/>
                    <a:pt x="0" y="106"/>
                    <a:pt x="0" y="106"/>
                  </a:cubicBezTo>
                  <a:cubicBezTo>
                    <a:pt x="0" y="113"/>
                    <a:pt x="4" y="116"/>
                    <a:pt x="11" y="116"/>
                  </a:cubicBezTo>
                  <a:cubicBezTo>
                    <a:pt x="25" y="116"/>
                    <a:pt x="50" y="106"/>
                    <a:pt x="81" y="106"/>
                  </a:cubicBezTo>
                  <a:cubicBezTo>
                    <a:pt x="139" y="94"/>
                    <a:pt x="209" y="94"/>
                    <a:pt x="290" y="82"/>
                  </a:cubicBezTo>
                  <a:cubicBezTo>
                    <a:pt x="432" y="57"/>
                    <a:pt x="604" y="38"/>
                    <a:pt x="814" y="38"/>
                  </a:cubicBezTo>
                  <a:cubicBezTo>
                    <a:pt x="896" y="38"/>
                    <a:pt x="984" y="41"/>
                    <a:pt x="1077" y="48"/>
                  </a:cubicBezTo>
                  <a:cubicBezTo>
                    <a:pt x="1390" y="82"/>
                    <a:pt x="1784" y="187"/>
                    <a:pt x="2120" y="453"/>
                  </a:cubicBezTo>
                  <a:cubicBezTo>
                    <a:pt x="2293" y="604"/>
                    <a:pt x="2421" y="789"/>
                    <a:pt x="2490" y="1009"/>
                  </a:cubicBezTo>
                  <a:cubicBezTo>
                    <a:pt x="2571" y="1229"/>
                    <a:pt x="2583" y="1472"/>
                    <a:pt x="2537" y="1716"/>
                  </a:cubicBezTo>
                  <a:cubicBezTo>
                    <a:pt x="2490" y="2017"/>
                    <a:pt x="2375" y="2295"/>
                    <a:pt x="2247" y="2561"/>
                  </a:cubicBezTo>
                  <a:lnTo>
                    <a:pt x="2224" y="2596"/>
                  </a:lnTo>
                  <a:lnTo>
                    <a:pt x="2282" y="2596"/>
                  </a:lnTo>
                  <a:cubicBezTo>
                    <a:pt x="2323" y="2593"/>
                    <a:pt x="2363" y="2592"/>
                    <a:pt x="2404" y="2592"/>
                  </a:cubicBezTo>
                  <a:cubicBezTo>
                    <a:pt x="2735" y="2592"/>
                    <a:pt x="3063" y="2677"/>
                    <a:pt x="3289" y="2862"/>
                  </a:cubicBezTo>
                  <a:cubicBezTo>
                    <a:pt x="3556" y="3059"/>
                    <a:pt x="3695" y="3337"/>
                    <a:pt x="3706" y="3569"/>
                  </a:cubicBezTo>
                  <a:cubicBezTo>
                    <a:pt x="3730" y="3812"/>
                    <a:pt x="3649" y="4009"/>
                    <a:pt x="3579" y="4101"/>
                  </a:cubicBezTo>
                  <a:cubicBezTo>
                    <a:pt x="3510" y="4217"/>
                    <a:pt x="3452" y="4264"/>
                    <a:pt x="3452" y="4264"/>
                  </a:cubicBezTo>
                  <a:cubicBezTo>
                    <a:pt x="3452" y="4264"/>
                    <a:pt x="3510" y="4240"/>
                    <a:pt x="3591" y="4125"/>
                  </a:cubicBezTo>
                  <a:cubicBezTo>
                    <a:pt x="3683" y="4020"/>
                    <a:pt x="3764" y="3812"/>
                    <a:pt x="3753" y="3569"/>
                  </a:cubicBezTo>
                  <a:cubicBezTo>
                    <a:pt x="3741" y="3314"/>
                    <a:pt x="3591" y="3024"/>
                    <a:pt x="3313" y="2816"/>
                  </a:cubicBezTo>
                  <a:cubicBezTo>
                    <a:pt x="3071" y="2637"/>
                    <a:pt x="2733" y="2535"/>
                    <a:pt x="2370" y="2535"/>
                  </a:cubicBezTo>
                  <a:cubicBezTo>
                    <a:pt x="2353" y="2535"/>
                    <a:pt x="2335" y="2535"/>
                    <a:pt x="2318" y="2535"/>
                  </a:cubicBezTo>
                  <a:lnTo>
                    <a:pt x="2318" y="2535"/>
                  </a:lnTo>
                  <a:cubicBezTo>
                    <a:pt x="2437" y="2293"/>
                    <a:pt x="2551" y="2019"/>
                    <a:pt x="2595" y="1716"/>
                  </a:cubicBezTo>
                  <a:cubicBezTo>
                    <a:pt x="2629" y="1472"/>
                    <a:pt x="2606" y="1206"/>
                    <a:pt x="2537" y="974"/>
                  </a:cubicBezTo>
                  <a:cubicBezTo>
                    <a:pt x="2467" y="743"/>
                    <a:pt x="2317" y="557"/>
                    <a:pt x="2143" y="418"/>
                  </a:cubicBezTo>
                  <a:cubicBezTo>
                    <a:pt x="1795" y="129"/>
                    <a:pt x="1390" y="36"/>
                    <a:pt x="1066" y="13"/>
                  </a:cubicBezTo>
                  <a:cubicBezTo>
                    <a:pt x="980" y="4"/>
                    <a:pt x="898" y="1"/>
                    <a:pt x="8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2728741" y="2669979"/>
              <a:ext cx="395860" cy="541036"/>
            </a:xfrm>
            <a:custGeom>
              <a:rect b="b" l="l" r="r" t="t"/>
              <a:pathLst>
                <a:path extrusionOk="0" h="7979" w="5838">
                  <a:moveTo>
                    <a:pt x="5767" y="173"/>
                  </a:moveTo>
                  <a:lnTo>
                    <a:pt x="5767" y="173"/>
                  </a:lnTo>
                  <a:cubicBezTo>
                    <a:pt x="5783" y="181"/>
                    <a:pt x="5797" y="187"/>
                    <a:pt x="5808" y="192"/>
                  </a:cubicBezTo>
                  <a:lnTo>
                    <a:pt x="5808" y="192"/>
                  </a:lnTo>
                  <a:cubicBezTo>
                    <a:pt x="5806" y="190"/>
                    <a:pt x="5805" y="187"/>
                    <a:pt x="5803" y="184"/>
                  </a:cubicBezTo>
                  <a:cubicBezTo>
                    <a:pt x="5792" y="179"/>
                    <a:pt x="5780" y="176"/>
                    <a:pt x="5767" y="173"/>
                  </a:cubicBezTo>
                  <a:close/>
                  <a:moveTo>
                    <a:pt x="5808" y="192"/>
                  </a:moveTo>
                  <a:cubicBezTo>
                    <a:pt x="5820" y="207"/>
                    <a:pt x="5838" y="207"/>
                    <a:pt x="5838" y="207"/>
                  </a:cubicBezTo>
                  <a:cubicBezTo>
                    <a:pt x="5838" y="207"/>
                    <a:pt x="5828" y="202"/>
                    <a:pt x="5808" y="192"/>
                  </a:cubicBezTo>
                  <a:close/>
                  <a:moveTo>
                    <a:pt x="4854" y="1"/>
                  </a:moveTo>
                  <a:cubicBezTo>
                    <a:pt x="4590" y="1"/>
                    <a:pt x="4280" y="40"/>
                    <a:pt x="3950" y="161"/>
                  </a:cubicBezTo>
                  <a:cubicBezTo>
                    <a:pt x="3672" y="254"/>
                    <a:pt x="3382" y="404"/>
                    <a:pt x="3116" y="636"/>
                  </a:cubicBezTo>
                  <a:cubicBezTo>
                    <a:pt x="2850" y="868"/>
                    <a:pt x="2606" y="1157"/>
                    <a:pt x="2421" y="1505"/>
                  </a:cubicBezTo>
                  <a:cubicBezTo>
                    <a:pt x="2224" y="1852"/>
                    <a:pt x="2097" y="2257"/>
                    <a:pt x="2039" y="2674"/>
                  </a:cubicBezTo>
                  <a:cubicBezTo>
                    <a:pt x="2016" y="2894"/>
                    <a:pt x="1993" y="3114"/>
                    <a:pt x="2016" y="3334"/>
                  </a:cubicBezTo>
                  <a:cubicBezTo>
                    <a:pt x="2027" y="3566"/>
                    <a:pt x="2050" y="3775"/>
                    <a:pt x="2039" y="3995"/>
                  </a:cubicBezTo>
                  <a:cubicBezTo>
                    <a:pt x="2027" y="4215"/>
                    <a:pt x="1935" y="4435"/>
                    <a:pt x="1761" y="4562"/>
                  </a:cubicBezTo>
                  <a:cubicBezTo>
                    <a:pt x="1614" y="4670"/>
                    <a:pt x="1425" y="4678"/>
                    <a:pt x="1252" y="4678"/>
                  </a:cubicBezTo>
                  <a:cubicBezTo>
                    <a:pt x="1220" y="4678"/>
                    <a:pt x="1189" y="4678"/>
                    <a:pt x="1159" y="4678"/>
                  </a:cubicBezTo>
                  <a:cubicBezTo>
                    <a:pt x="1110" y="4673"/>
                    <a:pt x="1061" y="4670"/>
                    <a:pt x="1013" y="4670"/>
                  </a:cubicBezTo>
                  <a:cubicBezTo>
                    <a:pt x="840" y="4670"/>
                    <a:pt x="669" y="4706"/>
                    <a:pt x="533" y="4805"/>
                  </a:cubicBezTo>
                  <a:cubicBezTo>
                    <a:pt x="360" y="4921"/>
                    <a:pt x="244" y="5106"/>
                    <a:pt x="186" y="5292"/>
                  </a:cubicBezTo>
                  <a:cubicBezTo>
                    <a:pt x="128" y="5489"/>
                    <a:pt x="105" y="5674"/>
                    <a:pt x="70" y="5859"/>
                  </a:cubicBezTo>
                  <a:cubicBezTo>
                    <a:pt x="47" y="6033"/>
                    <a:pt x="12" y="6218"/>
                    <a:pt x="12" y="6392"/>
                  </a:cubicBezTo>
                  <a:cubicBezTo>
                    <a:pt x="0" y="6740"/>
                    <a:pt x="58" y="7087"/>
                    <a:pt x="244" y="7342"/>
                  </a:cubicBezTo>
                  <a:cubicBezTo>
                    <a:pt x="429" y="7585"/>
                    <a:pt x="684" y="7712"/>
                    <a:pt x="892" y="7805"/>
                  </a:cubicBezTo>
                  <a:cubicBezTo>
                    <a:pt x="1124" y="7875"/>
                    <a:pt x="1332" y="7921"/>
                    <a:pt x="1495" y="7932"/>
                  </a:cubicBezTo>
                  <a:cubicBezTo>
                    <a:pt x="1645" y="7944"/>
                    <a:pt x="1784" y="7967"/>
                    <a:pt x="1865" y="7967"/>
                  </a:cubicBezTo>
                  <a:lnTo>
                    <a:pt x="1922" y="7967"/>
                  </a:lnTo>
                  <a:cubicBezTo>
                    <a:pt x="1906" y="7961"/>
                    <a:pt x="1888" y="7956"/>
                    <a:pt x="1865" y="7956"/>
                  </a:cubicBezTo>
                  <a:cubicBezTo>
                    <a:pt x="1784" y="7944"/>
                    <a:pt x="1645" y="7944"/>
                    <a:pt x="1495" y="7921"/>
                  </a:cubicBezTo>
                  <a:cubicBezTo>
                    <a:pt x="1332" y="7886"/>
                    <a:pt x="1124" y="7863"/>
                    <a:pt x="915" y="7770"/>
                  </a:cubicBezTo>
                  <a:cubicBezTo>
                    <a:pt x="695" y="7689"/>
                    <a:pt x="464" y="7539"/>
                    <a:pt x="290" y="7307"/>
                  </a:cubicBezTo>
                  <a:cubicBezTo>
                    <a:pt x="116" y="7064"/>
                    <a:pt x="58" y="6740"/>
                    <a:pt x="70" y="6392"/>
                  </a:cubicBezTo>
                  <a:cubicBezTo>
                    <a:pt x="82" y="6218"/>
                    <a:pt x="105" y="6045"/>
                    <a:pt x="128" y="5859"/>
                  </a:cubicBezTo>
                  <a:cubicBezTo>
                    <a:pt x="163" y="5686"/>
                    <a:pt x="186" y="5500"/>
                    <a:pt x="244" y="5315"/>
                  </a:cubicBezTo>
                  <a:cubicBezTo>
                    <a:pt x="302" y="5141"/>
                    <a:pt x="417" y="4968"/>
                    <a:pt x="580" y="4852"/>
                  </a:cubicBezTo>
                  <a:cubicBezTo>
                    <a:pt x="742" y="4736"/>
                    <a:pt x="950" y="4736"/>
                    <a:pt x="1159" y="4736"/>
                  </a:cubicBezTo>
                  <a:cubicBezTo>
                    <a:pt x="1274" y="4736"/>
                    <a:pt x="1379" y="4736"/>
                    <a:pt x="1495" y="4713"/>
                  </a:cubicBezTo>
                  <a:cubicBezTo>
                    <a:pt x="1610" y="4701"/>
                    <a:pt x="1703" y="4678"/>
                    <a:pt x="1807" y="4597"/>
                  </a:cubicBezTo>
                  <a:cubicBezTo>
                    <a:pt x="1993" y="4458"/>
                    <a:pt x="2097" y="4226"/>
                    <a:pt x="2108" y="3995"/>
                  </a:cubicBezTo>
                  <a:cubicBezTo>
                    <a:pt x="2132" y="3763"/>
                    <a:pt x="2097" y="3543"/>
                    <a:pt x="2085" y="3323"/>
                  </a:cubicBezTo>
                  <a:cubicBezTo>
                    <a:pt x="2074" y="3114"/>
                    <a:pt x="2085" y="2894"/>
                    <a:pt x="2108" y="2686"/>
                  </a:cubicBezTo>
                  <a:cubicBezTo>
                    <a:pt x="2155" y="2269"/>
                    <a:pt x="2282" y="1875"/>
                    <a:pt x="2479" y="1528"/>
                  </a:cubicBezTo>
                  <a:cubicBezTo>
                    <a:pt x="2653" y="1180"/>
                    <a:pt x="2896" y="891"/>
                    <a:pt x="3151" y="682"/>
                  </a:cubicBezTo>
                  <a:cubicBezTo>
                    <a:pt x="3417" y="462"/>
                    <a:pt x="3707" y="300"/>
                    <a:pt x="3985" y="207"/>
                  </a:cubicBezTo>
                  <a:cubicBezTo>
                    <a:pt x="4335" y="76"/>
                    <a:pt x="4663" y="32"/>
                    <a:pt x="4935" y="32"/>
                  </a:cubicBezTo>
                  <a:cubicBezTo>
                    <a:pt x="5095" y="32"/>
                    <a:pt x="5236" y="47"/>
                    <a:pt x="5351" y="68"/>
                  </a:cubicBezTo>
                  <a:cubicBezTo>
                    <a:pt x="5513" y="103"/>
                    <a:pt x="5629" y="126"/>
                    <a:pt x="5722" y="161"/>
                  </a:cubicBezTo>
                  <a:cubicBezTo>
                    <a:pt x="5735" y="167"/>
                    <a:pt x="5751" y="170"/>
                    <a:pt x="5767" y="173"/>
                  </a:cubicBezTo>
                  <a:lnTo>
                    <a:pt x="5767" y="173"/>
                  </a:lnTo>
                  <a:cubicBezTo>
                    <a:pt x="5689" y="140"/>
                    <a:pt x="5548" y="88"/>
                    <a:pt x="5340" y="45"/>
                  </a:cubicBezTo>
                  <a:cubicBezTo>
                    <a:pt x="5209" y="21"/>
                    <a:pt x="5044" y="1"/>
                    <a:pt x="4854" y="1"/>
                  </a:cubicBezTo>
                  <a:close/>
                  <a:moveTo>
                    <a:pt x="1998" y="7960"/>
                  </a:moveTo>
                  <a:cubicBezTo>
                    <a:pt x="1994" y="7960"/>
                    <a:pt x="1990" y="7962"/>
                    <a:pt x="1982" y="7967"/>
                  </a:cubicBezTo>
                  <a:lnTo>
                    <a:pt x="2004" y="7967"/>
                  </a:lnTo>
                  <a:cubicBezTo>
                    <a:pt x="2004" y="7967"/>
                    <a:pt x="2004" y="7960"/>
                    <a:pt x="1998" y="7960"/>
                  </a:cubicBezTo>
                  <a:close/>
                  <a:moveTo>
                    <a:pt x="1922" y="7967"/>
                  </a:moveTo>
                  <a:lnTo>
                    <a:pt x="1922" y="7967"/>
                  </a:lnTo>
                  <a:cubicBezTo>
                    <a:pt x="1938" y="7973"/>
                    <a:pt x="1952" y="7979"/>
                    <a:pt x="1969" y="7979"/>
                  </a:cubicBezTo>
                  <a:cubicBezTo>
                    <a:pt x="1974" y="7974"/>
                    <a:pt x="1979" y="7970"/>
                    <a:pt x="1982" y="79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2796277" y="2626853"/>
              <a:ext cx="554530" cy="639967"/>
            </a:xfrm>
            <a:custGeom>
              <a:rect b="b" l="l" r="r" t="t"/>
              <a:pathLst>
                <a:path extrusionOk="0" h="9438" w="8178">
                  <a:moveTo>
                    <a:pt x="1842" y="9252"/>
                  </a:moveTo>
                  <a:cubicBezTo>
                    <a:pt x="1842" y="9252"/>
                    <a:pt x="1799" y="9273"/>
                    <a:pt x="1733" y="9327"/>
                  </a:cubicBezTo>
                  <a:lnTo>
                    <a:pt x="1733" y="9327"/>
                  </a:lnTo>
                  <a:cubicBezTo>
                    <a:pt x="1768" y="9315"/>
                    <a:pt x="1787" y="9295"/>
                    <a:pt x="1807" y="9275"/>
                  </a:cubicBezTo>
                  <a:lnTo>
                    <a:pt x="1842" y="9252"/>
                  </a:lnTo>
                  <a:close/>
                  <a:moveTo>
                    <a:pt x="1733" y="9327"/>
                  </a:moveTo>
                  <a:cubicBezTo>
                    <a:pt x="1727" y="9329"/>
                    <a:pt x="1721" y="9331"/>
                    <a:pt x="1715" y="9333"/>
                  </a:cubicBezTo>
                  <a:cubicBezTo>
                    <a:pt x="1673" y="9351"/>
                    <a:pt x="1624" y="9372"/>
                    <a:pt x="1567" y="9390"/>
                  </a:cubicBezTo>
                  <a:lnTo>
                    <a:pt x="1567" y="9390"/>
                  </a:lnTo>
                  <a:cubicBezTo>
                    <a:pt x="1629" y="9373"/>
                    <a:pt x="1681" y="9353"/>
                    <a:pt x="1726" y="9333"/>
                  </a:cubicBezTo>
                  <a:cubicBezTo>
                    <a:pt x="1728" y="9331"/>
                    <a:pt x="1731" y="9329"/>
                    <a:pt x="1733" y="9327"/>
                  </a:cubicBezTo>
                  <a:close/>
                  <a:moveTo>
                    <a:pt x="6876" y="1"/>
                  </a:moveTo>
                  <a:cubicBezTo>
                    <a:pt x="6689" y="1"/>
                    <a:pt x="6491" y="35"/>
                    <a:pt x="6301" y="114"/>
                  </a:cubicBezTo>
                  <a:cubicBezTo>
                    <a:pt x="6139" y="183"/>
                    <a:pt x="5977" y="299"/>
                    <a:pt x="5838" y="450"/>
                  </a:cubicBezTo>
                  <a:cubicBezTo>
                    <a:pt x="5687" y="612"/>
                    <a:pt x="5595" y="785"/>
                    <a:pt x="5490" y="971"/>
                  </a:cubicBezTo>
                  <a:cubicBezTo>
                    <a:pt x="5444" y="1052"/>
                    <a:pt x="5386" y="1144"/>
                    <a:pt x="5317" y="1226"/>
                  </a:cubicBezTo>
                  <a:lnTo>
                    <a:pt x="5201" y="1341"/>
                  </a:lnTo>
                  <a:cubicBezTo>
                    <a:pt x="5154" y="1388"/>
                    <a:pt x="5108" y="1422"/>
                    <a:pt x="5073" y="1446"/>
                  </a:cubicBezTo>
                  <a:cubicBezTo>
                    <a:pt x="4900" y="1573"/>
                    <a:pt x="4680" y="1666"/>
                    <a:pt x="4448" y="1735"/>
                  </a:cubicBezTo>
                  <a:cubicBezTo>
                    <a:pt x="4216" y="1805"/>
                    <a:pt x="3985" y="1851"/>
                    <a:pt x="3741" y="1920"/>
                  </a:cubicBezTo>
                  <a:cubicBezTo>
                    <a:pt x="3487" y="2002"/>
                    <a:pt x="3243" y="2083"/>
                    <a:pt x="3023" y="2233"/>
                  </a:cubicBezTo>
                  <a:cubicBezTo>
                    <a:pt x="2815" y="2372"/>
                    <a:pt x="2618" y="2592"/>
                    <a:pt x="2525" y="2847"/>
                  </a:cubicBezTo>
                  <a:cubicBezTo>
                    <a:pt x="2410" y="3113"/>
                    <a:pt x="2363" y="3391"/>
                    <a:pt x="2328" y="3658"/>
                  </a:cubicBezTo>
                  <a:cubicBezTo>
                    <a:pt x="2305" y="3947"/>
                    <a:pt x="2305" y="4225"/>
                    <a:pt x="2294" y="4492"/>
                  </a:cubicBezTo>
                  <a:cubicBezTo>
                    <a:pt x="2271" y="4758"/>
                    <a:pt x="2247" y="5024"/>
                    <a:pt x="2178" y="5268"/>
                  </a:cubicBezTo>
                  <a:cubicBezTo>
                    <a:pt x="2097" y="5511"/>
                    <a:pt x="2004" y="5742"/>
                    <a:pt x="1830" y="5916"/>
                  </a:cubicBezTo>
                  <a:cubicBezTo>
                    <a:pt x="1657" y="6102"/>
                    <a:pt x="1437" y="6229"/>
                    <a:pt x="1228" y="6345"/>
                  </a:cubicBezTo>
                  <a:cubicBezTo>
                    <a:pt x="1031" y="6461"/>
                    <a:pt x="823" y="6576"/>
                    <a:pt x="649" y="6727"/>
                  </a:cubicBezTo>
                  <a:cubicBezTo>
                    <a:pt x="475" y="6889"/>
                    <a:pt x="336" y="7063"/>
                    <a:pt x="232" y="7248"/>
                  </a:cubicBezTo>
                  <a:cubicBezTo>
                    <a:pt x="128" y="7422"/>
                    <a:pt x="58" y="7630"/>
                    <a:pt x="35" y="7827"/>
                  </a:cubicBezTo>
                  <a:cubicBezTo>
                    <a:pt x="1" y="8036"/>
                    <a:pt x="1" y="8233"/>
                    <a:pt x="47" y="8406"/>
                  </a:cubicBezTo>
                  <a:cubicBezTo>
                    <a:pt x="116" y="8754"/>
                    <a:pt x="325" y="9066"/>
                    <a:pt x="568" y="9217"/>
                  </a:cubicBezTo>
                  <a:cubicBezTo>
                    <a:pt x="800" y="9379"/>
                    <a:pt x="1054" y="9437"/>
                    <a:pt x="1263" y="9437"/>
                  </a:cubicBezTo>
                  <a:cubicBezTo>
                    <a:pt x="1381" y="9437"/>
                    <a:pt x="1482" y="9416"/>
                    <a:pt x="1567" y="9390"/>
                  </a:cubicBezTo>
                  <a:lnTo>
                    <a:pt x="1567" y="9390"/>
                  </a:lnTo>
                  <a:cubicBezTo>
                    <a:pt x="1487" y="9411"/>
                    <a:pt x="1392" y="9426"/>
                    <a:pt x="1275" y="9426"/>
                  </a:cubicBezTo>
                  <a:cubicBezTo>
                    <a:pt x="1078" y="9414"/>
                    <a:pt x="834" y="9356"/>
                    <a:pt x="603" y="9194"/>
                  </a:cubicBezTo>
                  <a:cubicBezTo>
                    <a:pt x="360" y="9032"/>
                    <a:pt x="174" y="8742"/>
                    <a:pt x="105" y="8395"/>
                  </a:cubicBezTo>
                  <a:cubicBezTo>
                    <a:pt x="58" y="8221"/>
                    <a:pt x="58" y="8036"/>
                    <a:pt x="93" y="7850"/>
                  </a:cubicBezTo>
                  <a:cubicBezTo>
                    <a:pt x="116" y="7653"/>
                    <a:pt x="186" y="7468"/>
                    <a:pt x="290" y="7283"/>
                  </a:cubicBezTo>
                  <a:cubicBezTo>
                    <a:pt x="394" y="7098"/>
                    <a:pt x="522" y="6924"/>
                    <a:pt x="695" y="6773"/>
                  </a:cubicBezTo>
                  <a:cubicBezTo>
                    <a:pt x="869" y="6634"/>
                    <a:pt x="1054" y="6518"/>
                    <a:pt x="1275" y="6403"/>
                  </a:cubicBezTo>
                  <a:cubicBezTo>
                    <a:pt x="1483" y="6287"/>
                    <a:pt x="1715" y="6171"/>
                    <a:pt x="1888" y="5974"/>
                  </a:cubicBezTo>
                  <a:cubicBezTo>
                    <a:pt x="2062" y="5789"/>
                    <a:pt x="2178" y="5546"/>
                    <a:pt x="2247" y="5302"/>
                  </a:cubicBezTo>
                  <a:cubicBezTo>
                    <a:pt x="2317" y="5036"/>
                    <a:pt x="2352" y="4781"/>
                    <a:pt x="2363" y="4503"/>
                  </a:cubicBezTo>
                  <a:cubicBezTo>
                    <a:pt x="2375" y="4237"/>
                    <a:pt x="2375" y="3970"/>
                    <a:pt x="2410" y="3692"/>
                  </a:cubicBezTo>
                  <a:cubicBezTo>
                    <a:pt x="2421" y="3415"/>
                    <a:pt x="2479" y="3160"/>
                    <a:pt x="2583" y="2905"/>
                  </a:cubicBezTo>
                  <a:cubicBezTo>
                    <a:pt x="2676" y="2662"/>
                    <a:pt x="2838" y="2465"/>
                    <a:pt x="3058" y="2314"/>
                  </a:cubicBezTo>
                  <a:cubicBezTo>
                    <a:pt x="3278" y="2175"/>
                    <a:pt x="3521" y="2083"/>
                    <a:pt x="3753" y="2013"/>
                  </a:cubicBezTo>
                  <a:cubicBezTo>
                    <a:pt x="3996" y="1955"/>
                    <a:pt x="4228" y="1897"/>
                    <a:pt x="4460" y="1828"/>
                  </a:cubicBezTo>
                  <a:cubicBezTo>
                    <a:pt x="4691" y="1747"/>
                    <a:pt x="4911" y="1654"/>
                    <a:pt x="5097" y="1515"/>
                  </a:cubicBezTo>
                  <a:cubicBezTo>
                    <a:pt x="5143" y="1480"/>
                    <a:pt x="5189" y="1446"/>
                    <a:pt x="5224" y="1399"/>
                  </a:cubicBezTo>
                  <a:cubicBezTo>
                    <a:pt x="5270" y="1365"/>
                    <a:pt x="5317" y="1318"/>
                    <a:pt x="5340" y="1272"/>
                  </a:cubicBezTo>
                  <a:cubicBezTo>
                    <a:pt x="5421" y="1191"/>
                    <a:pt x="5479" y="1087"/>
                    <a:pt x="5537" y="994"/>
                  </a:cubicBezTo>
                  <a:cubicBezTo>
                    <a:pt x="5629" y="809"/>
                    <a:pt x="5734" y="635"/>
                    <a:pt x="5861" y="496"/>
                  </a:cubicBezTo>
                  <a:cubicBezTo>
                    <a:pt x="6000" y="345"/>
                    <a:pt x="6150" y="241"/>
                    <a:pt x="6313" y="172"/>
                  </a:cubicBezTo>
                  <a:cubicBezTo>
                    <a:pt x="6514" y="88"/>
                    <a:pt x="6716" y="47"/>
                    <a:pt x="6902" y="47"/>
                  </a:cubicBezTo>
                  <a:cubicBezTo>
                    <a:pt x="7027" y="47"/>
                    <a:pt x="7144" y="65"/>
                    <a:pt x="7251" y="102"/>
                  </a:cubicBezTo>
                  <a:cubicBezTo>
                    <a:pt x="7529" y="183"/>
                    <a:pt x="7737" y="345"/>
                    <a:pt x="7865" y="496"/>
                  </a:cubicBezTo>
                  <a:cubicBezTo>
                    <a:pt x="8004" y="635"/>
                    <a:pt x="8085" y="762"/>
                    <a:pt x="8119" y="867"/>
                  </a:cubicBezTo>
                  <a:cubicBezTo>
                    <a:pt x="8166" y="959"/>
                    <a:pt x="8177" y="1017"/>
                    <a:pt x="8177" y="1017"/>
                  </a:cubicBezTo>
                  <a:cubicBezTo>
                    <a:pt x="8177" y="1017"/>
                    <a:pt x="8177" y="959"/>
                    <a:pt x="8143" y="855"/>
                  </a:cubicBezTo>
                  <a:cubicBezTo>
                    <a:pt x="8096" y="751"/>
                    <a:pt x="8027" y="612"/>
                    <a:pt x="7888" y="461"/>
                  </a:cubicBezTo>
                  <a:cubicBezTo>
                    <a:pt x="7749" y="299"/>
                    <a:pt x="7540" y="148"/>
                    <a:pt x="7274" y="56"/>
                  </a:cubicBezTo>
                  <a:cubicBezTo>
                    <a:pt x="7154" y="21"/>
                    <a:pt x="7018" y="1"/>
                    <a:pt x="68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458281" y="3049156"/>
              <a:ext cx="40956" cy="40210"/>
            </a:xfrm>
            <a:custGeom>
              <a:rect b="b" l="l" r="r" t="t"/>
              <a:pathLst>
                <a:path extrusionOk="0" h="593" w="604">
                  <a:moveTo>
                    <a:pt x="291" y="1"/>
                  </a:moveTo>
                  <a:cubicBezTo>
                    <a:pt x="128" y="13"/>
                    <a:pt x="1" y="151"/>
                    <a:pt x="1" y="314"/>
                  </a:cubicBezTo>
                  <a:cubicBezTo>
                    <a:pt x="1" y="469"/>
                    <a:pt x="128" y="592"/>
                    <a:pt x="292" y="592"/>
                  </a:cubicBezTo>
                  <a:cubicBezTo>
                    <a:pt x="299" y="592"/>
                    <a:pt x="306" y="592"/>
                    <a:pt x="314" y="592"/>
                  </a:cubicBezTo>
                  <a:cubicBezTo>
                    <a:pt x="476" y="580"/>
                    <a:pt x="603" y="429"/>
                    <a:pt x="603" y="267"/>
                  </a:cubicBezTo>
                  <a:cubicBezTo>
                    <a:pt x="603" y="117"/>
                    <a:pt x="464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3433192" y="2981552"/>
              <a:ext cx="84895" cy="22716"/>
            </a:xfrm>
            <a:custGeom>
              <a:rect b="b" l="l" r="r" t="t"/>
              <a:pathLst>
                <a:path extrusionOk="0" h="335" w="1252">
                  <a:moveTo>
                    <a:pt x="602" y="1"/>
                  </a:moveTo>
                  <a:cubicBezTo>
                    <a:pt x="409" y="1"/>
                    <a:pt x="249" y="87"/>
                    <a:pt x="151" y="152"/>
                  </a:cubicBezTo>
                  <a:cubicBezTo>
                    <a:pt x="35" y="245"/>
                    <a:pt x="0" y="315"/>
                    <a:pt x="24" y="326"/>
                  </a:cubicBezTo>
                  <a:cubicBezTo>
                    <a:pt x="26" y="332"/>
                    <a:pt x="32" y="334"/>
                    <a:pt x="41" y="334"/>
                  </a:cubicBezTo>
                  <a:cubicBezTo>
                    <a:pt x="108" y="334"/>
                    <a:pt x="340" y="199"/>
                    <a:pt x="626" y="199"/>
                  </a:cubicBezTo>
                  <a:cubicBezTo>
                    <a:pt x="922" y="199"/>
                    <a:pt x="1137" y="334"/>
                    <a:pt x="1216" y="334"/>
                  </a:cubicBezTo>
                  <a:cubicBezTo>
                    <a:pt x="1226" y="334"/>
                    <a:pt x="1234" y="332"/>
                    <a:pt x="1240" y="326"/>
                  </a:cubicBezTo>
                  <a:cubicBezTo>
                    <a:pt x="1251" y="315"/>
                    <a:pt x="1228" y="245"/>
                    <a:pt x="1124" y="164"/>
                  </a:cubicBezTo>
                  <a:cubicBezTo>
                    <a:pt x="1020" y="83"/>
                    <a:pt x="846" y="2"/>
                    <a:pt x="637" y="2"/>
                  </a:cubicBezTo>
                  <a:cubicBezTo>
                    <a:pt x="625" y="1"/>
                    <a:pt x="61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3263538" y="3049156"/>
              <a:ext cx="41702" cy="40210"/>
            </a:xfrm>
            <a:custGeom>
              <a:rect b="b" l="l" r="r" t="t"/>
              <a:pathLst>
                <a:path extrusionOk="0" h="593" w="615">
                  <a:moveTo>
                    <a:pt x="290" y="1"/>
                  </a:moveTo>
                  <a:cubicBezTo>
                    <a:pt x="128" y="13"/>
                    <a:pt x="1" y="151"/>
                    <a:pt x="1" y="314"/>
                  </a:cubicBezTo>
                  <a:cubicBezTo>
                    <a:pt x="1" y="469"/>
                    <a:pt x="139" y="592"/>
                    <a:pt x="303" y="592"/>
                  </a:cubicBezTo>
                  <a:cubicBezTo>
                    <a:pt x="310" y="592"/>
                    <a:pt x="318" y="592"/>
                    <a:pt x="325" y="592"/>
                  </a:cubicBezTo>
                  <a:cubicBezTo>
                    <a:pt x="487" y="580"/>
                    <a:pt x="615" y="429"/>
                    <a:pt x="615" y="267"/>
                  </a:cubicBezTo>
                  <a:cubicBezTo>
                    <a:pt x="603" y="117"/>
                    <a:pt x="452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3220345" y="2982976"/>
              <a:ext cx="84895" cy="22037"/>
            </a:xfrm>
            <a:custGeom>
              <a:rect b="b" l="l" r="r" t="t"/>
              <a:pathLst>
                <a:path extrusionOk="0" h="325" w="1252">
                  <a:moveTo>
                    <a:pt x="569" y="0"/>
                  </a:moveTo>
                  <a:cubicBezTo>
                    <a:pt x="381" y="0"/>
                    <a:pt x="234" y="81"/>
                    <a:pt x="151" y="143"/>
                  </a:cubicBezTo>
                  <a:cubicBezTo>
                    <a:pt x="35" y="236"/>
                    <a:pt x="1" y="305"/>
                    <a:pt x="12" y="317"/>
                  </a:cubicBezTo>
                  <a:cubicBezTo>
                    <a:pt x="16" y="322"/>
                    <a:pt x="23" y="325"/>
                    <a:pt x="33" y="325"/>
                  </a:cubicBezTo>
                  <a:cubicBezTo>
                    <a:pt x="106" y="325"/>
                    <a:pt x="330" y="189"/>
                    <a:pt x="626" y="189"/>
                  </a:cubicBezTo>
                  <a:cubicBezTo>
                    <a:pt x="922" y="189"/>
                    <a:pt x="1138" y="325"/>
                    <a:pt x="1216" y="325"/>
                  </a:cubicBezTo>
                  <a:cubicBezTo>
                    <a:pt x="1226" y="325"/>
                    <a:pt x="1235" y="322"/>
                    <a:pt x="1240" y="317"/>
                  </a:cubicBezTo>
                  <a:cubicBezTo>
                    <a:pt x="1252" y="294"/>
                    <a:pt x="1217" y="224"/>
                    <a:pt x="1113" y="166"/>
                  </a:cubicBezTo>
                  <a:cubicBezTo>
                    <a:pt x="1020" y="74"/>
                    <a:pt x="846" y="4"/>
                    <a:pt x="638" y="4"/>
                  </a:cubicBezTo>
                  <a:cubicBezTo>
                    <a:pt x="614" y="2"/>
                    <a:pt x="591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3505407" y="3572965"/>
              <a:ext cx="435934" cy="812944"/>
            </a:xfrm>
            <a:custGeom>
              <a:rect b="b" l="l" r="r" t="t"/>
              <a:pathLst>
                <a:path extrusionOk="0" h="11989" w="6429">
                  <a:moveTo>
                    <a:pt x="1" y="1"/>
                  </a:moveTo>
                  <a:lnTo>
                    <a:pt x="12" y="6209"/>
                  </a:lnTo>
                  <a:lnTo>
                    <a:pt x="4576" y="11988"/>
                  </a:lnTo>
                  <a:lnTo>
                    <a:pt x="6429" y="7240"/>
                  </a:lnTo>
                  <a:cubicBezTo>
                    <a:pt x="6406" y="7240"/>
                    <a:pt x="3638" y="3174"/>
                    <a:pt x="2665" y="1981"/>
                  </a:cubicBezTo>
                  <a:cubicBezTo>
                    <a:pt x="1229" y="24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2602281" y="3485019"/>
              <a:ext cx="974665" cy="1123909"/>
            </a:xfrm>
            <a:custGeom>
              <a:rect b="b" l="l" r="r" t="t"/>
              <a:pathLst>
                <a:path extrusionOk="0" h="16575" w="14374">
                  <a:moveTo>
                    <a:pt x="6487" y="1"/>
                  </a:moveTo>
                  <a:cubicBezTo>
                    <a:pt x="5340" y="198"/>
                    <a:pt x="3997" y="441"/>
                    <a:pt x="3603" y="545"/>
                  </a:cubicBezTo>
                  <a:cubicBezTo>
                    <a:pt x="4251" y="1773"/>
                    <a:pt x="4228" y="4437"/>
                    <a:pt x="4228" y="4437"/>
                  </a:cubicBezTo>
                  <a:lnTo>
                    <a:pt x="1" y="16574"/>
                  </a:lnTo>
                  <a:lnTo>
                    <a:pt x="12613" y="16574"/>
                  </a:lnTo>
                  <a:cubicBezTo>
                    <a:pt x="12613" y="16574"/>
                    <a:pt x="13656" y="10343"/>
                    <a:pt x="13980" y="9000"/>
                  </a:cubicBezTo>
                  <a:cubicBezTo>
                    <a:pt x="14374" y="7425"/>
                    <a:pt x="13320" y="1298"/>
                    <a:pt x="13320" y="1298"/>
                  </a:cubicBezTo>
                  <a:lnTo>
                    <a:pt x="11282" y="812"/>
                  </a:lnTo>
                  <a:cubicBezTo>
                    <a:pt x="11282" y="812"/>
                    <a:pt x="10995" y="1286"/>
                    <a:pt x="9824" y="1286"/>
                  </a:cubicBezTo>
                  <a:cubicBezTo>
                    <a:pt x="9602" y="1286"/>
                    <a:pt x="9348" y="1269"/>
                    <a:pt x="9058" y="1229"/>
                  </a:cubicBezTo>
                  <a:cubicBezTo>
                    <a:pt x="7251" y="951"/>
                    <a:pt x="6487" y="1"/>
                    <a:pt x="6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2603094" y="3887115"/>
              <a:ext cx="933845" cy="721811"/>
            </a:xfrm>
            <a:custGeom>
              <a:rect b="b" l="l" r="r" t="t"/>
              <a:pathLst>
                <a:path extrusionOk="0" h="10645" w="13772">
                  <a:moveTo>
                    <a:pt x="5849" y="1"/>
                  </a:moveTo>
                  <a:cubicBezTo>
                    <a:pt x="5154" y="4054"/>
                    <a:pt x="3475" y="5606"/>
                    <a:pt x="498" y="7946"/>
                  </a:cubicBezTo>
                  <a:lnTo>
                    <a:pt x="0" y="10644"/>
                  </a:lnTo>
                  <a:lnTo>
                    <a:pt x="12613" y="10644"/>
                  </a:lnTo>
                  <a:lnTo>
                    <a:pt x="13354" y="6417"/>
                  </a:lnTo>
                  <a:lnTo>
                    <a:pt x="13308" y="4854"/>
                  </a:lnTo>
                  <a:lnTo>
                    <a:pt x="137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2493924" y="3517228"/>
              <a:ext cx="433019" cy="1044575"/>
            </a:xfrm>
            <a:custGeom>
              <a:rect b="b" l="l" r="r" t="t"/>
              <a:pathLst>
                <a:path extrusionOk="0" h="15405" w="6386">
                  <a:moveTo>
                    <a:pt x="5525" y="1"/>
                  </a:moveTo>
                  <a:cubicBezTo>
                    <a:pt x="5525" y="1"/>
                    <a:pt x="2514" y="244"/>
                    <a:pt x="1425" y="5178"/>
                  </a:cubicBezTo>
                  <a:cubicBezTo>
                    <a:pt x="927" y="7413"/>
                    <a:pt x="325" y="10031"/>
                    <a:pt x="140" y="11779"/>
                  </a:cubicBezTo>
                  <a:cubicBezTo>
                    <a:pt x="1" y="13053"/>
                    <a:pt x="464" y="14825"/>
                    <a:pt x="1680" y="15115"/>
                  </a:cubicBezTo>
                  <a:lnTo>
                    <a:pt x="3915" y="15405"/>
                  </a:lnTo>
                  <a:cubicBezTo>
                    <a:pt x="3922" y="15405"/>
                    <a:pt x="3929" y="15405"/>
                    <a:pt x="3936" y="15405"/>
                  </a:cubicBezTo>
                  <a:cubicBezTo>
                    <a:pt x="4921" y="15405"/>
                    <a:pt x="5596" y="14599"/>
                    <a:pt x="5791" y="13737"/>
                  </a:cubicBezTo>
                  <a:lnTo>
                    <a:pt x="6139" y="12358"/>
                  </a:lnTo>
                  <a:cubicBezTo>
                    <a:pt x="6385" y="10735"/>
                    <a:pt x="5181" y="10551"/>
                    <a:pt x="4452" y="10551"/>
                  </a:cubicBezTo>
                  <a:cubicBezTo>
                    <a:pt x="4427" y="10551"/>
                    <a:pt x="4402" y="10551"/>
                    <a:pt x="4378" y="10552"/>
                  </a:cubicBezTo>
                  <a:lnTo>
                    <a:pt x="5965" y="4286"/>
                  </a:lnTo>
                  <a:lnTo>
                    <a:pt x="6278" y="1240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 rot="-173653">
              <a:off x="3494944" y="3844097"/>
              <a:ext cx="67985" cy="461813"/>
            </a:xfrm>
            <a:custGeom>
              <a:rect b="b" l="l" r="r" t="t"/>
              <a:pathLst>
                <a:path extrusionOk="0" h="6811" w="916">
                  <a:moveTo>
                    <a:pt x="777" y="0"/>
                  </a:moveTo>
                  <a:lnTo>
                    <a:pt x="777" y="47"/>
                  </a:lnTo>
                  <a:cubicBezTo>
                    <a:pt x="777" y="105"/>
                    <a:pt x="777" y="162"/>
                    <a:pt x="800" y="255"/>
                  </a:cubicBezTo>
                  <a:cubicBezTo>
                    <a:pt x="800" y="290"/>
                    <a:pt x="811" y="336"/>
                    <a:pt x="811" y="394"/>
                  </a:cubicBezTo>
                  <a:cubicBezTo>
                    <a:pt x="811" y="452"/>
                    <a:pt x="823" y="510"/>
                    <a:pt x="823" y="568"/>
                  </a:cubicBezTo>
                  <a:cubicBezTo>
                    <a:pt x="835" y="695"/>
                    <a:pt x="858" y="834"/>
                    <a:pt x="858" y="985"/>
                  </a:cubicBezTo>
                  <a:cubicBezTo>
                    <a:pt x="869" y="1309"/>
                    <a:pt x="869" y="1680"/>
                    <a:pt x="858" y="2085"/>
                  </a:cubicBezTo>
                  <a:cubicBezTo>
                    <a:pt x="835" y="2490"/>
                    <a:pt x="800" y="2954"/>
                    <a:pt x="719" y="3417"/>
                  </a:cubicBezTo>
                  <a:cubicBezTo>
                    <a:pt x="649" y="3880"/>
                    <a:pt x="568" y="4332"/>
                    <a:pt x="476" y="4737"/>
                  </a:cubicBezTo>
                  <a:cubicBezTo>
                    <a:pt x="395" y="5143"/>
                    <a:pt x="302" y="5502"/>
                    <a:pt x="232" y="5814"/>
                  </a:cubicBezTo>
                  <a:cubicBezTo>
                    <a:pt x="163" y="6116"/>
                    <a:pt x="105" y="6359"/>
                    <a:pt x="59" y="6532"/>
                  </a:cubicBezTo>
                  <a:cubicBezTo>
                    <a:pt x="47" y="6625"/>
                    <a:pt x="24" y="6695"/>
                    <a:pt x="12" y="6741"/>
                  </a:cubicBezTo>
                  <a:cubicBezTo>
                    <a:pt x="1" y="6776"/>
                    <a:pt x="1" y="6810"/>
                    <a:pt x="1" y="6810"/>
                  </a:cubicBezTo>
                  <a:cubicBezTo>
                    <a:pt x="12" y="6810"/>
                    <a:pt x="12" y="6776"/>
                    <a:pt x="24" y="6741"/>
                  </a:cubicBezTo>
                  <a:cubicBezTo>
                    <a:pt x="47" y="6695"/>
                    <a:pt x="59" y="6637"/>
                    <a:pt x="82" y="6544"/>
                  </a:cubicBezTo>
                  <a:cubicBezTo>
                    <a:pt x="128" y="6393"/>
                    <a:pt x="198" y="6139"/>
                    <a:pt x="279" y="5838"/>
                  </a:cubicBezTo>
                  <a:cubicBezTo>
                    <a:pt x="348" y="5536"/>
                    <a:pt x="429" y="5177"/>
                    <a:pt x="522" y="4772"/>
                  </a:cubicBezTo>
                  <a:cubicBezTo>
                    <a:pt x="603" y="4367"/>
                    <a:pt x="696" y="3927"/>
                    <a:pt x="765" y="3452"/>
                  </a:cubicBezTo>
                  <a:cubicBezTo>
                    <a:pt x="835" y="2988"/>
                    <a:pt x="881" y="2537"/>
                    <a:pt x="893" y="2120"/>
                  </a:cubicBezTo>
                  <a:cubicBezTo>
                    <a:pt x="916" y="1703"/>
                    <a:pt x="916" y="1332"/>
                    <a:pt x="881" y="1020"/>
                  </a:cubicBezTo>
                  <a:cubicBezTo>
                    <a:pt x="881" y="857"/>
                    <a:pt x="869" y="730"/>
                    <a:pt x="858" y="603"/>
                  </a:cubicBezTo>
                  <a:cubicBezTo>
                    <a:pt x="858" y="545"/>
                    <a:pt x="835" y="487"/>
                    <a:pt x="835" y="429"/>
                  </a:cubicBezTo>
                  <a:cubicBezTo>
                    <a:pt x="835" y="371"/>
                    <a:pt x="823" y="325"/>
                    <a:pt x="823" y="278"/>
                  </a:cubicBezTo>
                  <a:cubicBezTo>
                    <a:pt x="811" y="197"/>
                    <a:pt x="811" y="116"/>
                    <a:pt x="800" y="81"/>
                  </a:cubicBezTo>
                  <a:cubicBezTo>
                    <a:pt x="777" y="35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2677682" y="4183974"/>
              <a:ext cx="113171" cy="47194"/>
            </a:xfrm>
            <a:custGeom>
              <a:rect b="b" l="l" r="r" t="t"/>
              <a:pathLst>
                <a:path extrusionOk="0" h="696" w="1669">
                  <a:moveTo>
                    <a:pt x="1" y="1"/>
                  </a:moveTo>
                  <a:cubicBezTo>
                    <a:pt x="1" y="1"/>
                    <a:pt x="105" y="12"/>
                    <a:pt x="267" y="35"/>
                  </a:cubicBezTo>
                  <a:cubicBezTo>
                    <a:pt x="418" y="70"/>
                    <a:pt x="649" y="105"/>
                    <a:pt x="881" y="209"/>
                  </a:cubicBezTo>
                  <a:cubicBezTo>
                    <a:pt x="1113" y="313"/>
                    <a:pt x="1321" y="429"/>
                    <a:pt x="1448" y="533"/>
                  </a:cubicBezTo>
                  <a:cubicBezTo>
                    <a:pt x="1576" y="638"/>
                    <a:pt x="1668" y="696"/>
                    <a:pt x="1668" y="696"/>
                  </a:cubicBezTo>
                  <a:cubicBezTo>
                    <a:pt x="1668" y="696"/>
                    <a:pt x="1657" y="661"/>
                    <a:pt x="1622" y="638"/>
                  </a:cubicBezTo>
                  <a:cubicBezTo>
                    <a:pt x="1587" y="603"/>
                    <a:pt x="1529" y="557"/>
                    <a:pt x="1483" y="499"/>
                  </a:cubicBezTo>
                  <a:cubicBezTo>
                    <a:pt x="1344" y="406"/>
                    <a:pt x="1147" y="267"/>
                    <a:pt x="916" y="174"/>
                  </a:cubicBezTo>
                  <a:cubicBezTo>
                    <a:pt x="672" y="70"/>
                    <a:pt x="452" y="24"/>
                    <a:pt x="279" y="12"/>
                  </a:cubicBezTo>
                  <a:cubicBezTo>
                    <a:pt x="186" y="1"/>
                    <a:pt x="116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2826926" y="3533705"/>
              <a:ext cx="62858" cy="216035"/>
            </a:xfrm>
            <a:custGeom>
              <a:rect b="b" l="l" r="r" t="t"/>
              <a:pathLst>
                <a:path extrusionOk="0" h="3186" w="927">
                  <a:moveTo>
                    <a:pt x="12" y="1"/>
                  </a:moveTo>
                  <a:cubicBezTo>
                    <a:pt x="0" y="1"/>
                    <a:pt x="35" y="47"/>
                    <a:pt x="70" y="117"/>
                  </a:cubicBezTo>
                  <a:cubicBezTo>
                    <a:pt x="116" y="186"/>
                    <a:pt x="174" y="302"/>
                    <a:pt x="243" y="441"/>
                  </a:cubicBezTo>
                  <a:cubicBezTo>
                    <a:pt x="394" y="707"/>
                    <a:pt x="556" y="1090"/>
                    <a:pt x="684" y="1541"/>
                  </a:cubicBezTo>
                  <a:cubicBezTo>
                    <a:pt x="811" y="1970"/>
                    <a:pt x="869" y="2387"/>
                    <a:pt x="880" y="2699"/>
                  </a:cubicBezTo>
                  <a:cubicBezTo>
                    <a:pt x="904" y="2850"/>
                    <a:pt x="904" y="2966"/>
                    <a:pt x="904" y="3059"/>
                  </a:cubicBezTo>
                  <a:cubicBezTo>
                    <a:pt x="915" y="3140"/>
                    <a:pt x="915" y="3186"/>
                    <a:pt x="915" y="3186"/>
                  </a:cubicBezTo>
                  <a:cubicBezTo>
                    <a:pt x="915" y="3186"/>
                    <a:pt x="927" y="3140"/>
                    <a:pt x="915" y="3047"/>
                  </a:cubicBezTo>
                  <a:lnTo>
                    <a:pt x="915" y="2676"/>
                  </a:lnTo>
                  <a:cubicBezTo>
                    <a:pt x="904" y="2375"/>
                    <a:pt x="857" y="1958"/>
                    <a:pt x="730" y="1507"/>
                  </a:cubicBezTo>
                  <a:cubicBezTo>
                    <a:pt x="591" y="1055"/>
                    <a:pt x="417" y="673"/>
                    <a:pt x="278" y="406"/>
                  </a:cubicBezTo>
                  <a:cubicBezTo>
                    <a:pt x="197" y="279"/>
                    <a:pt x="128" y="175"/>
                    <a:pt x="93" y="105"/>
                  </a:cubicBezTo>
                  <a:cubicBezTo>
                    <a:pt x="47" y="36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544670" y="3771698"/>
              <a:ext cx="53432" cy="294556"/>
            </a:xfrm>
            <a:custGeom>
              <a:rect b="b" l="l" r="r" t="t"/>
              <a:pathLst>
                <a:path extrusionOk="0" h="4344" w="788">
                  <a:moveTo>
                    <a:pt x="128" y="0"/>
                  </a:moveTo>
                  <a:lnTo>
                    <a:pt x="128" y="0"/>
                  </a:lnTo>
                  <a:cubicBezTo>
                    <a:pt x="324" y="1448"/>
                    <a:pt x="313" y="2930"/>
                    <a:pt x="0" y="4343"/>
                  </a:cubicBezTo>
                  <a:lnTo>
                    <a:pt x="12" y="4343"/>
                  </a:lnTo>
                  <a:cubicBezTo>
                    <a:pt x="776" y="3046"/>
                    <a:pt x="788" y="1343"/>
                    <a:pt x="128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2517454" y="4443947"/>
              <a:ext cx="332325" cy="118799"/>
            </a:xfrm>
            <a:custGeom>
              <a:rect b="b" l="l" r="r" t="t"/>
              <a:pathLst>
                <a:path extrusionOk="0" h="1752" w="4901">
                  <a:moveTo>
                    <a:pt x="1" y="0"/>
                  </a:moveTo>
                  <a:cubicBezTo>
                    <a:pt x="1" y="0"/>
                    <a:pt x="1" y="12"/>
                    <a:pt x="24" y="58"/>
                  </a:cubicBezTo>
                  <a:cubicBezTo>
                    <a:pt x="36" y="93"/>
                    <a:pt x="47" y="139"/>
                    <a:pt x="82" y="209"/>
                  </a:cubicBezTo>
                  <a:cubicBezTo>
                    <a:pt x="140" y="348"/>
                    <a:pt x="221" y="545"/>
                    <a:pt x="383" y="765"/>
                  </a:cubicBezTo>
                  <a:cubicBezTo>
                    <a:pt x="453" y="869"/>
                    <a:pt x="557" y="985"/>
                    <a:pt x="661" y="1101"/>
                  </a:cubicBezTo>
                  <a:cubicBezTo>
                    <a:pt x="777" y="1193"/>
                    <a:pt x="904" y="1309"/>
                    <a:pt x="1067" y="1367"/>
                  </a:cubicBezTo>
                  <a:cubicBezTo>
                    <a:pt x="1391" y="1506"/>
                    <a:pt x="1773" y="1575"/>
                    <a:pt x="2167" y="1633"/>
                  </a:cubicBezTo>
                  <a:cubicBezTo>
                    <a:pt x="2549" y="1691"/>
                    <a:pt x="2943" y="1738"/>
                    <a:pt x="3290" y="1749"/>
                  </a:cubicBezTo>
                  <a:cubicBezTo>
                    <a:pt x="3345" y="1751"/>
                    <a:pt x="3400" y="1752"/>
                    <a:pt x="3453" y="1752"/>
                  </a:cubicBezTo>
                  <a:cubicBezTo>
                    <a:pt x="3738" y="1752"/>
                    <a:pt x="4000" y="1725"/>
                    <a:pt x="4205" y="1656"/>
                  </a:cubicBezTo>
                  <a:cubicBezTo>
                    <a:pt x="4460" y="1587"/>
                    <a:pt x="4657" y="1471"/>
                    <a:pt x="4750" y="1390"/>
                  </a:cubicBezTo>
                  <a:cubicBezTo>
                    <a:pt x="4807" y="1344"/>
                    <a:pt x="4854" y="1297"/>
                    <a:pt x="4865" y="1274"/>
                  </a:cubicBezTo>
                  <a:cubicBezTo>
                    <a:pt x="4888" y="1216"/>
                    <a:pt x="4900" y="1205"/>
                    <a:pt x="4900" y="1205"/>
                  </a:cubicBezTo>
                  <a:lnTo>
                    <a:pt x="4900" y="1205"/>
                  </a:lnTo>
                  <a:lnTo>
                    <a:pt x="4738" y="1355"/>
                  </a:lnTo>
                  <a:cubicBezTo>
                    <a:pt x="4622" y="1448"/>
                    <a:pt x="4437" y="1564"/>
                    <a:pt x="4194" y="1622"/>
                  </a:cubicBezTo>
                  <a:cubicBezTo>
                    <a:pt x="3992" y="1677"/>
                    <a:pt x="3754" y="1710"/>
                    <a:pt x="3491" y="1710"/>
                  </a:cubicBezTo>
                  <a:cubicBezTo>
                    <a:pt x="3422" y="1710"/>
                    <a:pt x="3351" y="1708"/>
                    <a:pt x="3279" y="1703"/>
                  </a:cubicBezTo>
                  <a:cubicBezTo>
                    <a:pt x="2931" y="1680"/>
                    <a:pt x="2549" y="1645"/>
                    <a:pt x="2167" y="1575"/>
                  </a:cubicBezTo>
                  <a:cubicBezTo>
                    <a:pt x="1773" y="1517"/>
                    <a:pt x="1391" y="1448"/>
                    <a:pt x="1078" y="1332"/>
                  </a:cubicBezTo>
                  <a:cubicBezTo>
                    <a:pt x="916" y="1263"/>
                    <a:pt x="789" y="1170"/>
                    <a:pt x="673" y="1066"/>
                  </a:cubicBezTo>
                  <a:cubicBezTo>
                    <a:pt x="557" y="973"/>
                    <a:pt x="464" y="857"/>
                    <a:pt x="395" y="753"/>
                  </a:cubicBezTo>
                  <a:cubicBezTo>
                    <a:pt x="233" y="533"/>
                    <a:pt x="152" y="348"/>
                    <a:pt x="94" y="209"/>
                  </a:cubicBezTo>
                  <a:cubicBezTo>
                    <a:pt x="59" y="139"/>
                    <a:pt x="36" y="104"/>
                    <a:pt x="36" y="5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2788412" y="3856534"/>
              <a:ext cx="95880" cy="374636"/>
            </a:xfrm>
            <a:custGeom>
              <a:rect b="b" l="l" r="r" t="t"/>
              <a:pathLst>
                <a:path extrusionOk="0" h="5525" w="1414">
                  <a:moveTo>
                    <a:pt x="1391" y="0"/>
                  </a:moveTo>
                  <a:cubicBezTo>
                    <a:pt x="1379" y="0"/>
                    <a:pt x="1066" y="1239"/>
                    <a:pt x="684" y="2757"/>
                  </a:cubicBezTo>
                  <a:cubicBezTo>
                    <a:pt x="313" y="4274"/>
                    <a:pt x="1" y="5525"/>
                    <a:pt x="24" y="5525"/>
                  </a:cubicBezTo>
                  <a:cubicBezTo>
                    <a:pt x="35" y="5525"/>
                    <a:pt x="348" y="4285"/>
                    <a:pt x="730" y="2768"/>
                  </a:cubicBezTo>
                  <a:cubicBezTo>
                    <a:pt x="1124" y="1251"/>
                    <a:pt x="1414" y="0"/>
                    <a:pt x="1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3322463" y="4317486"/>
              <a:ext cx="68" cy="6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3320089" y="4318300"/>
              <a:ext cx="881" cy="68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320089" y="4317486"/>
              <a:ext cx="1627" cy="881"/>
            </a:xfrm>
            <a:custGeom>
              <a:rect b="b" l="l" r="r" t="t"/>
              <a:pathLst>
                <a:path extrusionOk="0" h="13" w="24">
                  <a:moveTo>
                    <a:pt x="24" y="1"/>
                  </a:moveTo>
                  <a:cubicBezTo>
                    <a:pt x="12" y="1"/>
                    <a:pt x="12" y="12"/>
                    <a:pt x="1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3322463" y="4315927"/>
              <a:ext cx="1627" cy="1627"/>
            </a:xfrm>
            <a:custGeom>
              <a:rect b="b" l="l" r="r" t="t"/>
              <a:pathLst>
                <a:path extrusionOk="0" h="24" w="24">
                  <a:moveTo>
                    <a:pt x="24" y="0"/>
                  </a:moveTo>
                  <a:cubicBezTo>
                    <a:pt x="0" y="24"/>
                    <a:pt x="0" y="24"/>
                    <a:pt x="24" y="0"/>
                  </a:cubicBezTo>
                  <a:cubicBezTo>
                    <a:pt x="0" y="24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2805703" y="4301755"/>
              <a:ext cx="726490" cy="302964"/>
            </a:xfrm>
            <a:custGeom>
              <a:rect b="b" l="l" r="r" t="t"/>
              <a:pathLst>
                <a:path extrusionOk="0" h="4468" w="10714">
                  <a:moveTo>
                    <a:pt x="8872" y="1"/>
                  </a:moveTo>
                  <a:cubicBezTo>
                    <a:pt x="8872" y="1"/>
                    <a:pt x="7807" y="151"/>
                    <a:pt x="7656" y="244"/>
                  </a:cubicBezTo>
                  <a:lnTo>
                    <a:pt x="7204" y="650"/>
                  </a:lnTo>
                  <a:cubicBezTo>
                    <a:pt x="6996" y="812"/>
                    <a:pt x="6440" y="1414"/>
                    <a:pt x="6278" y="1425"/>
                  </a:cubicBezTo>
                  <a:cubicBezTo>
                    <a:pt x="6276" y="1426"/>
                    <a:pt x="6274" y="1426"/>
                    <a:pt x="6271" y="1426"/>
                  </a:cubicBezTo>
                  <a:cubicBezTo>
                    <a:pt x="6015" y="1426"/>
                    <a:pt x="1240" y="348"/>
                    <a:pt x="1240" y="348"/>
                  </a:cubicBezTo>
                  <a:cubicBezTo>
                    <a:pt x="568" y="881"/>
                    <a:pt x="209" y="1924"/>
                    <a:pt x="116" y="2688"/>
                  </a:cubicBezTo>
                  <a:cubicBezTo>
                    <a:pt x="116" y="2688"/>
                    <a:pt x="1" y="3070"/>
                    <a:pt x="128" y="3267"/>
                  </a:cubicBezTo>
                  <a:lnTo>
                    <a:pt x="6116" y="3730"/>
                  </a:lnTo>
                  <a:lnTo>
                    <a:pt x="7390" y="4078"/>
                  </a:lnTo>
                  <a:cubicBezTo>
                    <a:pt x="7390" y="4078"/>
                    <a:pt x="8096" y="4367"/>
                    <a:pt x="8432" y="4437"/>
                  </a:cubicBezTo>
                  <a:cubicBezTo>
                    <a:pt x="8528" y="4458"/>
                    <a:pt x="8617" y="4467"/>
                    <a:pt x="8697" y="4467"/>
                  </a:cubicBezTo>
                  <a:cubicBezTo>
                    <a:pt x="8976" y="4467"/>
                    <a:pt x="9153" y="4350"/>
                    <a:pt x="9162" y="4170"/>
                  </a:cubicBezTo>
                  <a:cubicBezTo>
                    <a:pt x="9173" y="3939"/>
                    <a:pt x="8837" y="3904"/>
                    <a:pt x="8837" y="3904"/>
                  </a:cubicBezTo>
                  <a:cubicBezTo>
                    <a:pt x="8837" y="3904"/>
                    <a:pt x="8305" y="3719"/>
                    <a:pt x="8027" y="3545"/>
                  </a:cubicBezTo>
                  <a:cubicBezTo>
                    <a:pt x="7737" y="3383"/>
                    <a:pt x="7563" y="3035"/>
                    <a:pt x="7563" y="3035"/>
                  </a:cubicBezTo>
                  <a:lnTo>
                    <a:pt x="7563" y="3035"/>
                  </a:lnTo>
                  <a:lnTo>
                    <a:pt x="8015" y="3093"/>
                  </a:lnTo>
                  <a:cubicBezTo>
                    <a:pt x="8015" y="3093"/>
                    <a:pt x="8965" y="3765"/>
                    <a:pt x="9335" y="3962"/>
                  </a:cubicBezTo>
                  <a:cubicBezTo>
                    <a:pt x="9412" y="4006"/>
                    <a:pt x="9475" y="4024"/>
                    <a:pt x="9528" y="4024"/>
                  </a:cubicBezTo>
                  <a:cubicBezTo>
                    <a:pt x="9722" y="4024"/>
                    <a:pt x="9771" y="3775"/>
                    <a:pt x="9799" y="3684"/>
                  </a:cubicBezTo>
                  <a:cubicBezTo>
                    <a:pt x="9822" y="3568"/>
                    <a:pt x="8710" y="2491"/>
                    <a:pt x="8710" y="2491"/>
                  </a:cubicBezTo>
                  <a:lnTo>
                    <a:pt x="8710" y="2491"/>
                  </a:lnTo>
                  <a:cubicBezTo>
                    <a:pt x="8710" y="2491"/>
                    <a:pt x="9764" y="3140"/>
                    <a:pt x="9961" y="3302"/>
                  </a:cubicBezTo>
                  <a:cubicBezTo>
                    <a:pt x="10079" y="3397"/>
                    <a:pt x="10239" y="3456"/>
                    <a:pt x="10354" y="3456"/>
                  </a:cubicBezTo>
                  <a:cubicBezTo>
                    <a:pt x="10421" y="3456"/>
                    <a:pt x="10473" y="3437"/>
                    <a:pt x="10494" y="3394"/>
                  </a:cubicBezTo>
                  <a:cubicBezTo>
                    <a:pt x="10540" y="3279"/>
                    <a:pt x="10714" y="3279"/>
                    <a:pt x="10459" y="2815"/>
                  </a:cubicBezTo>
                  <a:cubicBezTo>
                    <a:pt x="10216" y="2352"/>
                    <a:pt x="8328" y="1159"/>
                    <a:pt x="8328" y="1159"/>
                  </a:cubicBezTo>
                  <a:lnTo>
                    <a:pt x="8837" y="1043"/>
                  </a:lnTo>
                  <a:lnTo>
                    <a:pt x="9405" y="1287"/>
                  </a:lnTo>
                  <a:cubicBezTo>
                    <a:pt x="9405" y="1287"/>
                    <a:pt x="9440" y="1518"/>
                    <a:pt x="9648" y="1819"/>
                  </a:cubicBezTo>
                  <a:cubicBezTo>
                    <a:pt x="9716" y="1913"/>
                    <a:pt x="9799" y="1945"/>
                    <a:pt x="9881" y="1945"/>
                  </a:cubicBezTo>
                  <a:cubicBezTo>
                    <a:pt x="10052" y="1945"/>
                    <a:pt x="10216" y="1808"/>
                    <a:pt x="10216" y="1808"/>
                  </a:cubicBezTo>
                  <a:lnTo>
                    <a:pt x="9984" y="661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318530" y="4318300"/>
              <a:ext cx="1627" cy="814"/>
            </a:xfrm>
            <a:custGeom>
              <a:rect b="b" l="l" r="r" t="t"/>
              <a:pathLst>
                <a:path extrusionOk="0" h="12" w="24">
                  <a:moveTo>
                    <a:pt x="24" y="0"/>
                  </a:moveTo>
                  <a:cubicBezTo>
                    <a:pt x="0" y="0"/>
                    <a:pt x="0" y="12"/>
                    <a:pt x="24" y="0"/>
                  </a:cubicBezTo>
                  <a:cubicBezTo>
                    <a:pt x="0" y="12"/>
                    <a:pt x="0" y="0"/>
                    <a:pt x="24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3317716" y="4319046"/>
              <a:ext cx="881" cy="68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cubicBezTo>
                    <a:pt x="1" y="1"/>
                    <a:pt x="1" y="1"/>
                    <a:pt x="12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318530" y="4319046"/>
              <a:ext cx="68" cy="6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163048" y="4396821"/>
              <a:ext cx="67604" cy="102932"/>
            </a:xfrm>
            <a:custGeom>
              <a:rect b="b" l="l" r="r" t="t"/>
              <a:pathLst>
                <a:path extrusionOk="0" h="1518" w="997">
                  <a:moveTo>
                    <a:pt x="996" y="0"/>
                  </a:moveTo>
                  <a:cubicBezTo>
                    <a:pt x="996" y="0"/>
                    <a:pt x="904" y="58"/>
                    <a:pt x="776" y="174"/>
                  </a:cubicBezTo>
                  <a:cubicBezTo>
                    <a:pt x="649" y="290"/>
                    <a:pt x="475" y="452"/>
                    <a:pt x="313" y="649"/>
                  </a:cubicBezTo>
                  <a:cubicBezTo>
                    <a:pt x="151" y="857"/>
                    <a:pt x="58" y="1066"/>
                    <a:pt x="12" y="1240"/>
                  </a:cubicBezTo>
                  <a:cubicBezTo>
                    <a:pt x="12" y="1286"/>
                    <a:pt x="0" y="1332"/>
                    <a:pt x="0" y="1355"/>
                  </a:cubicBezTo>
                  <a:lnTo>
                    <a:pt x="0" y="1448"/>
                  </a:lnTo>
                  <a:lnTo>
                    <a:pt x="0" y="1518"/>
                  </a:lnTo>
                  <a:cubicBezTo>
                    <a:pt x="0" y="1518"/>
                    <a:pt x="0" y="1413"/>
                    <a:pt x="23" y="1240"/>
                  </a:cubicBezTo>
                  <a:cubicBezTo>
                    <a:pt x="81" y="1066"/>
                    <a:pt x="186" y="869"/>
                    <a:pt x="348" y="661"/>
                  </a:cubicBezTo>
                  <a:cubicBezTo>
                    <a:pt x="498" y="464"/>
                    <a:pt x="672" y="301"/>
                    <a:pt x="788" y="186"/>
                  </a:cubicBezTo>
                  <a:cubicBezTo>
                    <a:pt x="927" y="70"/>
                    <a:pt x="996" y="0"/>
                    <a:pt x="996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3326396" y="4363731"/>
              <a:ext cx="41702" cy="15189"/>
            </a:xfrm>
            <a:custGeom>
              <a:rect b="b" l="l" r="r" t="t"/>
              <a:pathLst>
                <a:path extrusionOk="0" h="224" w="615">
                  <a:moveTo>
                    <a:pt x="26" y="1"/>
                  </a:moveTo>
                  <a:cubicBezTo>
                    <a:pt x="25" y="1"/>
                    <a:pt x="24" y="1"/>
                    <a:pt x="23" y="2"/>
                  </a:cubicBezTo>
                  <a:cubicBezTo>
                    <a:pt x="0" y="25"/>
                    <a:pt x="116" y="129"/>
                    <a:pt x="290" y="176"/>
                  </a:cubicBezTo>
                  <a:cubicBezTo>
                    <a:pt x="383" y="213"/>
                    <a:pt x="470" y="224"/>
                    <a:pt x="530" y="224"/>
                  </a:cubicBezTo>
                  <a:cubicBezTo>
                    <a:pt x="582" y="224"/>
                    <a:pt x="614" y="216"/>
                    <a:pt x="614" y="210"/>
                  </a:cubicBezTo>
                  <a:cubicBezTo>
                    <a:pt x="614" y="199"/>
                    <a:pt x="464" y="199"/>
                    <a:pt x="313" y="141"/>
                  </a:cubicBezTo>
                  <a:cubicBezTo>
                    <a:pt x="160" y="86"/>
                    <a:pt x="49" y="1"/>
                    <a:pt x="26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3325582" y="4435810"/>
              <a:ext cx="63671" cy="27123"/>
            </a:xfrm>
            <a:custGeom>
              <a:rect b="b" l="l" r="r" t="t"/>
              <a:pathLst>
                <a:path extrusionOk="0" h="400" w="939">
                  <a:moveTo>
                    <a:pt x="8" y="1"/>
                  </a:moveTo>
                  <a:cubicBezTo>
                    <a:pt x="3" y="1"/>
                    <a:pt x="1" y="2"/>
                    <a:pt x="1" y="4"/>
                  </a:cubicBezTo>
                  <a:cubicBezTo>
                    <a:pt x="1" y="16"/>
                    <a:pt x="209" y="120"/>
                    <a:pt x="464" y="224"/>
                  </a:cubicBezTo>
                  <a:cubicBezTo>
                    <a:pt x="715" y="312"/>
                    <a:pt x="915" y="399"/>
                    <a:pt x="937" y="399"/>
                  </a:cubicBezTo>
                  <a:cubicBezTo>
                    <a:pt x="938" y="399"/>
                    <a:pt x="939" y="399"/>
                    <a:pt x="939" y="398"/>
                  </a:cubicBezTo>
                  <a:cubicBezTo>
                    <a:pt x="939" y="375"/>
                    <a:pt x="742" y="294"/>
                    <a:pt x="476" y="178"/>
                  </a:cubicBezTo>
                  <a:cubicBezTo>
                    <a:pt x="247" y="85"/>
                    <a:pt x="47" y="1"/>
                    <a:pt x="8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3287135" y="4492429"/>
              <a:ext cx="33836" cy="13697"/>
            </a:xfrm>
            <a:custGeom>
              <a:rect b="b" l="l" r="r" t="t"/>
              <a:pathLst>
                <a:path extrusionOk="0" h="202" w="499">
                  <a:moveTo>
                    <a:pt x="10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15"/>
                    <a:pt x="116" y="50"/>
                    <a:pt x="255" y="108"/>
                  </a:cubicBezTo>
                  <a:cubicBezTo>
                    <a:pt x="369" y="159"/>
                    <a:pt x="474" y="202"/>
                    <a:pt x="495" y="202"/>
                  </a:cubicBezTo>
                  <a:cubicBezTo>
                    <a:pt x="497" y="202"/>
                    <a:pt x="498" y="201"/>
                    <a:pt x="498" y="200"/>
                  </a:cubicBezTo>
                  <a:cubicBezTo>
                    <a:pt x="498" y="200"/>
                    <a:pt x="394" y="119"/>
                    <a:pt x="267" y="61"/>
                  </a:cubicBezTo>
                  <a:cubicBezTo>
                    <a:pt x="142" y="23"/>
                    <a:pt x="41" y="0"/>
                    <a:pt x="10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3357790" y="4468289"/>
              <a:ext cx="21292" cy="26038"/>
            </a:xfrm>
            <a:custGeom>
              <a:rect b="b" l="l" r="r" t="t"/>
              <a:pathLst>
                <a:path extrusionOk="0" h="384" w="314">
                  <a:moveTo>
                    <a:pt x="313" y="0"/>
                  </a:moveTo>
                  <a:cubicBezTo>
                    <a:pt x="313" y="0"/>
                    <a:pt x="278" y="0"/>
                    <a:pt x="232" y="12"/>
                  </a:cubicBezTo>
                  <a:cubicBezTo>
                    <a:pt x="197" y="35"/>
                    <a:pt x="140" y="70"/>
                    <a:pt x="93" y="128"/>
                  </a:cubicBezTo>
                  <a:cubicBezTo>
                    <a:pt x="47" y="186"/>
                    <a:pt x="24" y="267"/>
                    <a:pt x="24" y="301"/>
                  </a:cubicBezTo>
                  <a:cubicBezTo>
                    <a:pt x="1" y="348"/>
                    <a:pt x="24" y="382"/>
                    <a:pt x="24" y="382"/>
                  </a:cubicBezTo>
                  <a:cubicBezTo>
                    <a:pt x="24" y="383"/>
                    <a:pt x="24" y="383"/>
                    <a:pt x="24" y="383"/>
                  </a:cubicBezTo>
                  <a:cubicBezTo>
                    <a:pt x="25" y="383"/>
                    <a:pt x="39" y="262"/>
                    <a:pt x="116" y="162"/>
                  </a:cubicBezTo>
                  <a:cubicBezTo>
                    <a:pt x="209" y="58"/>
                    <a:pt x="313" y="12"/>
                    <a:pt x="313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3392372" y="4420960"/>
              <a:ext cx="15731" cy="23800"/>
            </a:xfrm>
            <a:custGeom>
              <a:rect b="b" l="l" r="r" t="t"/>
              <a:pathLst>
                <a:path extrusionOk="0" h="351" w="232">
                  <a:moveTo>
                    <a:pt x="225" y="1"/>
                  </a:moveTo>
                  <a:cubicBezTo>
                    <a:pt x="202" y="1"/>
                    <a:pt x="117" y="32"/>
                    <a:pt x="58" y="131"/>
                  </a:cubicBezTo>
                  <a:cubicBezTo>
                    <a:pt x="0" y="247"/>
                    <a:pt x="12" y="351"/>
                    <a:pt x="35" y="351"/>
                  </a:cubicBezTo>
                  <a:cubicBezTo>
                    <a:pt x="46" y="351"/>
                    <a:pt x="46" y="270"/>
                    <a:pt x="104" y="166"/>
                  </a:cubicBezTo>
                  <a:cubicBezTo>
                    <a:pt x="162" y="61"/>
                    <a:pt x="232" y="15"/>
                    <a:pt x="232" y="3"/>
                  </a:cubicBezTo>
                  <a:cubicBezTo>
                    <a:pt x="232" y="2"/>
                    <a:pt x="229" y="1"/>
                    <a:pt x="225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3395491" y="4307315"/>
              <a:ext cx="11053" cy="28276"/>
            </a:xfrm>
            <a:custGeom>
              <a:rect b="b" l="l" r="r" t="t"/>
              <a:pathLst>
                <a:path extrusionOk="0" h="417" w="163">
                  <a:moveTo>
                    <a:pt x="139" y="0"/>
                  </a:moveTo>
                  <a:lnTo>
                    <a:pt x="139" y="0"/>
                  </a:lnTo>
                  <a:cubicBezTo>
                    <a:pt x="139" y="0"/>
                    <a:pt x="116" y="12"/>
                    <a:pt x="82" y="46"/>
                  </a:cubicBezTo>
                  <a:cubicBezTo>
                    <a:pt x="58" y="69"/>
                    <a:pt x="24" y="127"/>
                    <a:pt x="12" y="185"/>
                  </a:cubicBezTo>
                  <a:cubicBezTo>
                    <a:pt x="0" y="266"/>
                    <a:pt x="0" y="324"/>
                    <a:pt x="12" y="359"/>
                  </a:cubicBezTo>
                  <a:cubicBezTo>
                    <a:pt x="12" y="405"/>
                    <a:pt x="47" y="417"/>
                    <a:pt x="47" y="417"/>
                  </a:cubicBezTo>
                  <a:cubicBezTo>
                    <a:pt x="58" y="417"/>
                    <a:pt x="12" y="324"/>
                    <a:pt x="35" y="185"/>
                  </a:cubicBezTo>
                  <a:cubicBezTo>
                    <a:pt x="70" y="69"/>
                    <a:pt x="163" y="12"/>
                    <a:pt x="139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808822" y="4318300"/>
              <a:ext cx="84895" cy="215357"/>
            </a:xfrm>
            <a:custGeom>
              <a:rect b="b" l="l" r="r" t="t"/>
              <a:pathLst>
                <a:path extrusionOk="0" h="3176" w="1252">
                  <a:moveTo>
                    <a:pt x="1252" y="0"/>
                  </a:moveTo>
                  <a:lnTo>
                    <a:pt x="1252" y="0"/>
                  </a:lnTo>
                  <a:cubicBezTo>
                    <a:pt x="1252" y="0"/>
                    <a:pt x="1205" y="23"/>
                    <a:pt x="1147" y="81"/>
                  </a:cubicBezTo>
                  <a:cubicBezTo>
                    <a:pt x="1124" y="116"/>
                    <a:pt x="1078" y="139"/>
                    <a:pt x="1032" y="197"/>
                  </a:cubicBezTo>
                  <a:cubicBezTo>
                    <a:pt x="997" y="243"/>
                    <a:pt x="939" y="301"/>
                    <a:pt x="893" y="359"/>
                  </a:cubicBezTo>
                  <a:cubicBezTo>
                    <a:pt x="858" y="394"/>
                    <a:pt x="835" y="417"/>
                    <a:pt x="800" y="463"/>
                  </a:cubicBezTo>
                  <a:cubicBezTo>
                    <a:pt x="777" y="487"/>
                    <a:pt x="742" y="533"/>
                    <a:pt x="719" y="579"/>
                  </a:cubicBezTo>
                  <a:cubicBezTo>
                    <a:pt x="661" y="649"/>
                    <a:pt x="615" y="741"/>
                    <a:pt x="557" y="822"/>
                  </a:cubicBezTo>
                  <a:cubicBezTo>
                    <a:pt x="453" y="1008"/>
                    <a:pt x="360" y="1216"/>
                    <a:pt x="267" y="1448"/>
                  </a:cubicBezTo>
                  <a:cubicBezTo>
                    <a:pt x="105" y="1911"/>
                    <a:pt x="36" y="2340"/>
                    <a:pt x="24" y="2664"/>
                  </a:cubicBezTo>
                  <a:cubicBezTo>
                    <a:pt x="24" y="2733"/>
                    <a:pt x="24" y="2803"/>
                    <a:pt x="1" y="2872"/>
                  </a:cubicBezTo>
                  <a:lnTo>
                    <a:pt x="1" y="3035"/>
                  </a:lnTo>
                  <a:cubicBezTo>
                    <a:pt x="11" y="3119"/>
                    <a:pt x="12" y="3175"/>
                    <a:pt x="21" y="3175"/>
                  </a:cubicBezTo>
                  <a:cubicBezTo>
                    <a:pt x="22" y="3175"/>
                    <a:pt x="23" y="3175"/>
                    <a:pt x="24" y="3174"/>
                  </a:cubicBezTo>
                  <a:cubicBezTo>
                    <a:pt x="24" y="3174"/>
                    <a:pt x="24" y="3127"/>
                    <a:pt x="36" y="3023"/>
                  </a:cubicBezTo>
                  <a:lnTo>
                    <a:pt x="36" y="2861"/>
                  </a:lnTo>
                  <a:cubicBezTo>
                    <a:pt x="36" y="2803"/>
                    <a:pt x="36" y="2733"/>
                    <a:pt x="47" y="2652"/>
                  </a:cubicBezTo>
                  <a:cubicBezTo>
                    <a:pt x="82" y="2328"/>
                    <a:pt x="151" y="1900"/>
                    <a:pt x="314" y="1448"/>
                  </a:cubicBezTo>
                  <a:cubicBezTo>
                    <a:pt x="395" y="1216"/>
                    <a:pt x="499" y="1008"/>
                    <a:pt x="603" y="834"/>
                  </a:cubicBezTo>
                  <a:cubicBezTo>
                    <a:pt x="661" y="753"/>
                    <a:pt x="707" y="660"/>
                    <a:pt x="765" y="591"/>
                  </a:cubicBezTo>
                  <a:cubicBezTo>
                    <a:pt x="788" y="544"/>
                    <a:pt x="823" y="521"/>
                    <a:pt x="835" y="475"/>
                  </a:cubicBezTo>
                  <a:cubicBezTo>
                    <a:pt x="858" y="452"/>
                    <a:pt x="893" y="406"/>
                    <a:pt x="904" y="371"/>
                  </a:cubicBezTo>
                  <a:cubicBezTo>
                    <a:pt x="1113" y="128"/>
                    <a:pt x="1252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2931350" y="3500751"/>
              <a:ext cx="159483" cy="457904"/>
            </a:xfrm>
            <a:custGeom>
              <a:rect b="b" l="l" r="r" t="t"/>
              <a:pathLst>
                <a:path extrusionOk="0" h="6753" w="2352">
                  <a:moveTo>
                    <a:pt x="394" y="0"/>
                  </a:moveTo>
                  <a:lnTo>
                    <a:pt x="1" y="70"/>
                  </a:lnTo>
                  <a:cubicBezTo>
                    <a:pt x="1" y="70"/>
                    <a:pt x="533" y="962"/>
                    <a:pt x="661" y="1413"/>
                  </a:cubicBezTo>
                  <a:cubicBezTo>
                    <a:pt x="777" y="1865"/>
                    <a:pt x="985" y="3093"/>
                    <a:pt x="985" y="3093"/>
                  </a:cubicBezTo>
                  <a:lnTo>
                    <a:pt x="1448" y="6753"/>
                  </a:lnTo>
                  <a:lnTo>
                    <a:pt x="2352" y="6695"/>
                  </a:lnTo>
                  <a:lnTo>
                    <a:pt x="2352" y="6544"/>
                  </a:lnTo>
                  <a:lnTo>
                    <a:pt x="1182" y="1274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2939961" y="3494444"/>
              <a:ext cx="158737" cy="452412"/>
            </a:xfrm>
            <a:custGeom>
              <a:rect b="b" l="l" r="r" t="t"/>
              <a:pathLst>
                <a:path extrusionOk="0" h="6672" w="2341">
                  <a:moveTo>
                    <a:pt x="592" y="1"/>
                  </a:moveTo>
                  <a:lnTo>
                    <a:pt x="1" y="117"/>
                  </a:lnTo>
                  <a:cubicBezTo>
                    <a:pt x="1" y="117"/>
                    <a:pt x="580" y="823"/>
                    <a:pt x="812" y="2086"/>
                  </a:cubicBezTo>
                  <a:cubicBezTo>
                    <a:pt x="1043" y="3348"/>
                    <a:pt x="1460" y="6672"/>
                    <a:pt x="1460" y="6672"/>
                  </a:cubicBezTo>
                  <a:lnTo>
                    <a:pt x="2341" y="6614"/>
                  </a:lnTo>
                  <a:cubicBezTo>
                    <a:pt x="2341" y="6614"/>
                    <a:pt x="1935" y="3221"/>
                    <a:pt x="1565" y="1854"/>
                  </a:cubicBezTo>
                  <a:cubicBezTo>
                    <a:pt x="1182" y="499"/>
                    <a:pt x="592" y="1"/>
                    <a:pt x="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2934469" y="3492885"/>
              <a:ext cx="165654" cy="453971"/>
            </a:xfrm>
            <a:custGeom>
              <a:rect b="b" l="l" r="r" t="t"/>
              <a:pathLst>
                <a:path extrusionOk="0" h="6695" w="2443">
                  <a:moveTo>
                    <a:pt x="661" y="1"/>
                  </a:moveTo>
                  <a:cubicBezTo>
                    <a:pt x="476" y="33"/>
                    <a:pt x="291" y="66"/>
                    <a:pt x="97" y="108"/>
                  </a:cubicBezTo>
                  <a:lnTo>
                    <a:pt x="97" y="108"/>
                  </a:lnTo>
                  <a:lnTo>
                    <a:pt x="94" y="105"/>
                  </a:lnTo>
                  <a:lnTo>
                    <a:pt x="93" y="109"/>
                  </a:lnTo>
                  <a:lnTo>
                    <a:pt x="93" y="109"/>
                  </a:lnTo>
                  <a:cubicBezTo>
                    <a:pt x="81" y="111"/>
                    <a:pt x="70" y="114"/>
                    <a:pt x="59" y="116"/>
                  </a:cubicBezTo>
                  <a:lnTo>
                    <a:pt x="1" y="128"/>
                  </a:lnTo>
                  <a:lnTo>
                    <a:pt x="36" y="174"/>
                  </a:lnTo>
                  <a:lnTo>
                    <a:pt x="59" y="209"/>
                  </a:lnTo>
                  <a:cubicBezTo>
                    <a:pt x="279" y="499"/>
                    <a:pt x="441" y="835"/>
                    <a:pt x="568" y="1159"/>
                  </a:cubicBezTo>
                  <a:cubicBezTo>
                    <a:pt x="696" y="1472"/>
                    <a:pt x="788" y="1807"/>
                    <a:pt x="846" y="2143"/>
                  </a:cubicBezTo>
                  <a:cubicBezTo>
                    <a:pt x="962" y="2792"/>
                    <a:pt x="1043" y="3417"/>
                    <a:pt x="1136" y="3996"/>
                  </a:cubicBezTo>
                  <a:cubicBezTo>
                    <a:pt x="1298" y="5131"/>
                    <a:pt x="1425" y="6058"/>
                    <a:pt x="1507" y="6683"/>
                  </a:cubicBezTo>
                  <a:lnTo>
                    <a:pt x="1507" y="6695"/>
                  </a:lnTo>
                  <a:lnTo>
                    <a:pt x="1530" y="6695"/>
                  </a:lnTo>
                  <a:cubicBezTo>
                    <a:pt x="1819" y="6683"/>
                    <a:pt x="2039" y="6672"/>
                    <a:pt x="2190" y="6660"/>
                  </a:cubicBezTo>
                  <a:cubicBezTo>
                    <a:pt x="2271" y="6637"/>
                    <a:pt x="2329" y="6637"/>
                    <a:pt x="2364" y="6637"/>
                  </a:cubicBezTo>
                  <a:lnTo>
                    <a:pt x="2178" y="6637"/>
                  </a:lnTo>
                  <a:cubicBezTo>
                    <a:pt x="2029" y="6637"/>
                    <a:pt x="1824" y="6637"/>
                    <a:pt x="1539" y="6648"/>
                  </a:cubicBezTo>
                  <a:lnTo>
                    <a:pt x="1539" y="6648"/>
                  </a:lnTo>
                  <a:cubicBezTo>
                    <a:pt x="1469" y="6023"/>
                    <a:pt x="1354" y="5094"/>
                    <a:pt x="1194" y="3962"/>
                  </a:cubicBezTo>
                  <a:cubicBezTo>
                    <a:pt x="1124" y="3394"/>
                    <a:pt x="1032" y="2769"/>
                    <a:pt x="916" y="2109"/>
                  </a:cubicBezTo>
                  <a:cubicBezTo>
                    <a:pt x="858" y="1773"/>
                    <a:pt x="777" y="1437"/>
                    <a:pt x="638" y="1113"/>
                  </a:cubicBezTo>
                  <a:cubicBezTo>
                    <a:pt x="511" y="777"/>
                    <a:pt x="349" y="453"/>
                    <a:pt x="141" y="152"/>
                  </a:cubicBezTo>
                  <a:lnTo>
                    <a:pt x="141" y="152"/>
                  </a:lnTo>
                  <a:cubicBezTo>
                    <a:pt x="310" y="121"/>
                    <a:pt x="485" y="83"/>
                    <a:pt x="644" y="52"/>
                  </a:cubicBezTo>
                  <a:lnTo>
                    <a:pt x="644" y="52"/>
                  </a:lnTo>
                  <a:cubicBezTo>
                    <a:pt x="826" y="214"/>
                    <a:pt x="964" y="420"/>
                    <a:pt x="1078" y="614"/>
                  </a:cubicBezTo>
                  <a:cubicBezTo>
                    <a:pt x="1194" y="823"/>
                    <a:pt x="1298" y="1031"/>
                    <a:pt x="1379" y="1240"/>
                  </a:cubicBezTo>
                  <a:cubicBezTo>
                    <a:pt x="1541" y="1657"/>
                    <a:pt x="1657" y="2074"/>
                    <a:pt x="1750" y="2479"/>
                  </a:cubicBezTo>
                  <a:cubicBezTo>
                    <a:pt x="1924" y="3290"/>
                    <a:pt x="2016" y="4031"/>
                    <a:pt x="2120" y="4657"/>
                  </a:cubicBezTo>
                  <a:cubicBezTo>
                    <a:pt x="2225" y="5282"/>
                    <a:pt x="2294" y="5768"/>
                    <a:pt x="2340" y="6116"/>
                  </a:cubicBezTo>
                  <a:cubicBezTo>
                    <a:pt x="2364" y="6278"/>
                    <a:pt x="2375" y="6405"/>
                    <a:pt x="2398" y="6510"/>
                  </a:cubicBezTo>
                  <a:cubicBezTo>
                    <a:pt x="2398" y="6556"/>
                    <a:pt x="2410" y="6579"/>
                    <a:pt x="2410" y="6614"/>
                  </a:cubicBezTo>
                  <a:cubicBezTo>
                    <a:pt x="2422" y="6625"/>
                    <a:pt x="2422" y="6637"/>
                    <a:pt x="2422" y="6637"/>
                  </a:cubicBezTo>
                  <a:cubicBezTo>
                    <a:pt x="2428" y="6644"/>
                    <a:pt x="2433" y="6646"/>
                    <a:pt x="2436" y="6646"/>
                  </a:cubicBezTo>
                  <a:cubicBezTo>
                    <a:pt x="2443" y="6646"/>
                    <a:pt x="2438" y="6627"/>
                    <a:pt x="2422" y="6602"/>
                  </a:cubicBezTo>
                  <a:cubicBezTo>
                    <a:pt x="2410" y="6568"/>
                    <a:pt x="2410" y="6544"/>
                    <a:pt x="2410" y="6498"/>
                  </a:cubicBezTo>
                  <a:cubicBezTo>
                    <a:pt x="2398" y="6405"/>
                    <a:pt x="2375" y="6278"/>
                    <a:pt x="2364" y="6104"/>
                  </a:cubicBezTo>
                  <a:cubicBezTo>
                    <a:pt x="2329" y="5757"/>
                    <a:pt x="2271" y="5270"/>
                    <a:pt x="2178" y="4645"/>
                  </a:cubicBezTo>
                  <a:cubicBezTo>
                    <a:pt x="2086" y="4031"/>
                    <a:pt x="1993" y="3301"/>
                    <a:pt x="1819" y="2468"/>
                  </a:cubicBezTo>
                  <a:cubicBezTo>
                    <a:pt x="1750" y="2062"/>
                    <a:pt x="1634" y="1634"/>
                    <a:pt x="1460" y="1217"/>
                  </a:cubicBezTo>
                  <a:cubicBezTo>
                    <a:pt x="1356" y="1008"/>
                    <a:pt x="1252" y="788"/>
                    <a:pt x="1136" y="591"/>
                  </a:cubicBezTo>
                  <a:cubicBezTo>
                    <a:pt x="1009" y="383"/>
                    <a:pt x="870" y="186"/>
                    <a:pt x="684" y="12"/>
                  </a:cubicBezTo>
                  <a:lnTo>
                    <a:pt x="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3422207" y="3560421"/>
              <a:ext cx="91133" cy="394301"/>
            </a:xfrm>
            <a:custGeom>
              <a:rect b="b" l="l" r="r" t="t"/>
              <a:pathLst>
                <a:path extrusionOk="0" h="5815" w="1344">
                  <a:moveTo>
                    <a:pt x="579" y="1"/>
                  </a:moveTo>
                  <a:lnTo>
                    <a:pt x="579" y="1"/>
                  </a:lnTo>
                  <a:cubicBezTo>
                    <a:pt x="660" y="1159"/>
                    <a:pt x="0" y="5792"/>
                    <a:pt x="0" y="5792"/>
                  </a:cubicBezTo>
                  <a:lnTo>
                    <a:pt x="880" y="5815"/>
                  </a:lnTo>
                  <a:cubicBezTo>
                    <a:pt x="1344" y="3904"/>
                    <a:pt x="1216" y="186"/>
                    <a:pt x="1216" y="186"/>
                  </a:cubicBezTo>
                  <a:cubicBezTo>
                    <a:pt x="938" y="1"/>
                    <a:pt x="579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3419020" y="3560421"/>
              <a:ext cx="88082" cy="397488"/>
            </a:xfrm>
            <a:custGeom>
              <a:rect b="b" l="l" r="r" t="t"/>
              <a:pathLst>
                <a:path extrusionOk="0" h="5862" w="1299">
                  <a:moveTo>
                    <a:pt x="1263" y="186"/>
                  </a:moveTo>
                  <a:cubicBezTo>
                    <a:pt x="1263" y="187"/>
                    <a:pt x="1263" y="233"/>
                    <a:pt x="1275" y="302"/>
                  </a:cubicBezTo>
                  <a:cubicBezTo>
                    <a:pt x="1264" y="222"/>
                    <a:pt x="1263" y="187"/>
                    <a:pt x="1263" y="186"/>
                  </a:cubicBezTo>
                  <a:close/>
                  <a:moveTo>
                    <a:pt x="592" y="1"/>
                  </a:moveTo>
                  <a:lnTo>
                    <a:pt x="592" y="12"/>
                  </a:lnTo>
                  <a:cubicBezTo>
                    <a:pt x="603" y="533"/>
                    <a:pt x="534" y="1344"/>
                    <a:pt x="429" y="2340"/>
                  </a:cubicBezTo>
                  <a:cubicBezTo>
                    <a:pt x="337" y="3336"/>
                    <a:pt x="175" y="4529"/>
                    <a:pt x="1" y="5803"/>
                  </a:cubicBezTo>
                  <a:lnTo>
                    <a:pt x="1" y="5826"/>
                  </a:lnTo>
                  <a:lnTo>
                    <a:pt x="59" y="5826"/>
                  </a:lnTo>
                  <a:cubicBezTo>
                    <a:pt x="360" y="5850"/>
                    <a:pt x="649" y="5850"/>
                    <a:pt x="927" y="5861"/>
                  </a:cubicBezTo>
                  <a:lnTo>
                    <a:pt x="951" y="5861"/>
                  </a:lnTo>
                  <a:lnTo>
                    <a:pt x="951" y="5826"/>
                  </a:lnTo>
                  <a:cubicBezTo>
                    <a:pt x="1148" y="5050"/>
                    <a:pt x="1205" y="4298"/>
                    <a:pt x="1240" y="3614"/>
                  </a:cubicBezTo>
                  <a:cubicBezTo>
                    <a:pt x="1286" y="2942"/>
                    <a:pt x="1298" y="2329"/>
                    <a:pt x="1298" y="1819"/>
                  </a:cubicBezTo>
                  <a:cubicBezTo>
                    <a:pt x="1298" y="1309"/>
                    <a:pt x="1298" y="892"/>
                    <a:pt x="1286" y="626"/>
                  </a:cubicBezTo>
                  <a:cubicBezTo>
                    <a:pt x="1286" y="487"/>
                    <a:pt x="1275" y="371"/>
                    <a:pt x="1275" y="302"/>
                  </a:cubicBezTo>
                  <a:lnTo>
                    <a:pt x="1275" y="626"/>
                  </a:lnTo>
                  <a:cubicBezTo>
                    <a:pt x="1275" y="916"/>
                    <a:pt x="1286" y="1321"/>
                    <a:pt x="1275" y="1819"/>
                  </a:cubicBezTo>
                  <a:cubicBezTo>
                    <a:pt x="1263" y="2329"/>
                    <a:pt x="1240" y="2942"/>
                    <a:pt x="1205" y="3614"/>
                  </a:cubicBezTo>
                  <a:cubicBezTo>
                    <a:pt x="1160" y="4279"/>
                    <a:pt x="1091" y="5023"/>
                    <a:pt x="921" y="5791"/>
                  </a:cubicBezTo>
                  <a:lnTo>
                    <a:pt x="921" y="5791"/>
                  </a:lnTo>
                  <a:cubicBezTo>
                    <a:pt x="651" y="5780"/>
                    <a:pt x="369" y="5780"/>
                    <a:pt x="77" y="5757"/>
                  </a:cubicBezTo>
                  <a:lnTo>
                    <a:pt x="77" y="5757"/>
                  </a:lnTo>
                  <a:cubicBezTo>
                    <a:pt x="248" y="4501"/>
                    <a:pt x="396" y="3324"/>
                    <a:pt x="487" y="2340"/>
                  </a:cubicBezTo>
                  <a:cubicBezTo>
                    <a:pt x="591" y="1352"/>
                    <a:pt x="649" y="546"/>
                    <a:pt x="627" y="24"/>
                  </a:cubicBezTo>
                  <a:lnTo>
                    <a:pt x="627" y="24"/>
                  </a:lnTo>
                  <a:cubicBezTo>
                    <a:pt x="836" y="27"/>
                    <a:pt x="1001" y="72"/>
                    <a:pt x="1101" y="117"/>
                  </a:cubicBezTo>
                  <a:cubicBezTo>
                    <a:pt x="1217" y="151"/>
                    <a:pt x="1263" y="186"/>
                    <a:pt x="1263" y="186"/>
                  </a:cubicBezTo>
                  <a:cubicBezTo>
                    <a:pt x="1263" y="186"/>
                    <a:pt x="1263" y="174"/>
                    <a:pt x="1217" y="151"/>
                  </a:cubicBezTo>
                  <a:lnTo>
                    <a:pt x="1101" y="93"/>
                  </a:lnTo>
                  <a:cubicBezTo>
                    <a:pt x="997" y="59"/>
                    <a:pt x="835" y="12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3441804" y="3901287"/>
              <a:ext cx="34650" cy="35396"/>
            </a:xfrm>
            <a:custGeom>
              <a:rect b="b" l="l" r="r" t="t"/>
              <a:pathLst>
                <a:path extrusionOk="0" h="522" w="511">
                  <a:moveTo>
                    <a:pt x="256" y="0"/>
                  </a:moveTo>
                  <a:cubicBezTo>
                    <a:pt x="105" y="0"/>
                    <a:pt x="1" y="116"/>
                    <a:pt x="1" y="255"/>
                  </a:cubicBezTo>
                  <a:cubicBezTo>
                    <a:pt x="1" y="406"/>
                    <a:pt x="105" y="521"/>
                    <a:pt x="256" y="521"/>
                  </a:cubicBezTo>
                  <a:cubicBezTo>
                    <a:pt x="395" y="521"/>
                    <a:pt x="510" y="406"/>
                    <a:pt x="510" y="255"/>
                  </a:cubicBezTo>
                  <a:cubicBezTo>
                    <a:pt x="510" y="116"/>
                    <a:pt x="395" y="0"/>
                    <a:pt x="2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3441804" y="3898914"/>
              <a:ext cx="37023" cy="37769"/>
            </a:xfrm>
            <a:custGeom>
              <a:rect b="b" l="l" r="r" t="t"/>
              <a:pathLst>
                <a:path extrusionOk="0" h="557" w="546">
                  <a:moveTo>
                    <a:pt x="458" y="479"/>
                  </a:moveTo>
                  <a:cubicBezTo>
                    <a:pt x="409" y="528"/>
                    <a:pt x="342" y="556"/>
                    <a:pt x="268" y="556"/>
                  </a:cubicBezTo>
                  <a:lnTo>
                    <a:pt x="268" y="556"/>
                  </a:lnTo>
                  <a:cubicBezTo>
                    <a:pt x="343" y="556"/>
                    <a:pt x="410" y="527"/>
                    <a:pt x="458" y="479"/>
                  </a:cubicBezTo>
                  <a:close/>
                  <a:moveTo>
                    <a:pt x="267" y="0"/>
                  </a:moveTo>
                  <a:cubicBezTo>
                    <a:pt x="117" y="0"/>
                    <a:pt x="1" y="128"/>
                    <a:pt x="1" y="278"/>
                  </a:cubicBezTo>
                  <a:cubicBezTo>
                    <a:pt x="1" y="440"/>
                    <a:pt x="128" y="556"/>
                    <a:pt x="267" y="556"/>
                  </a:cubicBezTo>
                  <a:lnTo>
                    <a:pt x="267" y="556"/>
                  </a:lnTo>
                  <a:cubicBezTo>
                    <a:pt x="128" y="556"/>
                    <a:pt x="12" y="440"/>
                    <a:pt x="12" y="290"/>
                  </a:cubicBezTo>
                  <a:cubicBezTo>
                    <a:pt x="12" y="151"/>
                    <a:pt x="128" y="35"/>
                    <a:pt x="267" y="35"/>
                  </a:cubicBezTo>
                  <a:cubicBezTo>
                    <a:pt x="418" y="35"/>
                    <a:pt x="534" y="151"/>
                    <a:pt x="534" y="290"/>
                  </a:cubicBezTo>
                  <a:cubicBezTo>
                    <a:pt x="534" y="365"/>
                    <a:pt x="505" y="431"/>
                    <a:pt x="458" y="479"/>
                  </a:cubicBezTo>
                  <a:lnTo>
                    <a:pt x="458" y="479"/>
                  </a:lnTo>
                  <a:cubicBezTo>
                    <a:pt x="507" y="430"/>
                    <a:pt x="539" y="360"/>
                    <a:pt x="545" y="278"/>
                  </a:cubicBezTo>
                  <a:cubicBezTo>
                    <a:pt x="545" y="116"/>
                    <a:pt x="418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3047572" y="3894981"/>
              <a:ext cx="35396" cy="35396"/>
            </a:xfrm>
            <a:custGeom>
              <a:rect b="b" l="l" r="r" t="t"/>
              <a:pathLst>
                <a:path extrusionOk="0" h="522" w="522">
                  <a:moveTo>
                    <a:pt x="267" y="1"/>
                  </a:moveTo>
                  <a:cubicBezTo>
                    <a:pt x="117" y="1"/>
                    <a:pt x="1" y="116"/>
                    <a:pt x="1" y="267"/>
                  </a:cubicBezTo>
                  <a:cubicBezTo>
                    <a:pt x="1" y="406"/>
                    <a:pt x="117" y="522"/>
                    <a:pt x="267" y="522"/>
                  </a:cubicBezTo>
                  <a:cubicBezTo>
                    <a:pt x="406" y="522"/>
                    <a:pt x="522" y="406"/>
                    <a:pt x="522" y="267"/>
                  </a:cubicBezTo>
                  <a:cubicBezTo>
                    <a:pt x="522" y="116"/>
                    <a:pt x="406" y="1"/>
                    <a:pt x="2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3046826" y="3893421"/>
              <a:ext cx="37769" cy="36955"/>
            </a:xfrm>
            <a:custGeom>
              <a:rect b="b" l="l" r="r" t="t"/>
              <a:pathLst>
                <a:path extrusionOk="0" h="545" w="557">
                  <a:moveTo>
                    <a:pt x="278" y="12"/>
                  </a:moveTo>
                  <a:cubicBezTo>
                    <a:pt x="417" y="12"/>
                    <a:pt x="533" y="128"/>
                    <a:pt x="533" y="267"/>
                  </a:cubicBezTo>
                  <a:cubicBezTo>
                    <a:pt x="533" y="417"/>
                    <a:pt x="417" y="533"/>
                    <a:pt x="278" y="533"/>
                  </a:cubicBezTo>
                  <a:cubicBezTo>
                    <a:pt x="128" y="533"/>
                    <a:pt x="12" y="417"/>
                    <a:pt x="12" y="267"/>
                  </a:cubicBezTo>
                  <a:cubicBezTo>
                    <a:pt x="12" y="128"/>
                    <a:pt x="128" y="12"/>
                    <a:pt x="278" y="12"/>
                  </a:cubicBezTo>
                  <a:close/>
                  <a:moveTo>
                    <a:pt x="278" y="0"/>
                  </a:moveTo>
                  <a:cubicBezTo>
                    <a:pt x="116" y="0"/>
                    <a:pt x="0" y="128"/>
                    <a:pt x="0" y="267"/>
                  </a:cubicBezTo>
                  <a:cubicBezTo>
                    <a:pt x="0" y="429"/>
                    <a:pt x="128" y="545"/>
                    <a:pt x="278" y="545"/>
                  </a:cubicBezTo>
                  <a:cubicBezTo>
                    <a:pt x="417" y="545"/>
                    <a:pt x="533" y="429"/>
                    <a:pt x="556" y="267"/>
                  </a:cubicBezTo>
                  <a:cubicBezTo>
                    <a:pt x="556" y="116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3034214" y="4083959"/>
              <a:ext cx="391995" cy="245667"/>
            </a:xfrm>
            <a:custGeom>
              <a:rect b="b" l="l" r="r" t="t"/>
              <a:pathLst>
                <a:path extrusionOk="0" h="3623" w="5781">
                  <a:moveTo>
                    <a:pt x="398" y="0"/>
                  </a:moveTo>
                  <a:cubicBezTo>
                    <a:pt x="328" y="0"/>
                    <a:pt x="257" y="7"/>
                    <a:pt x="186" y="40"/>
                  </a:cubicBezTo>
                  <a:cubicBezTo>
                    <a:pt x="128" y="63"/>
                    <a:pt x="70" y="121"/>
                    <a:pt x="36" y="178"/>
                  </a:cubicBezTo>
                  <a:cubicBezTo>
                    <a:pt x="12" y="236"/>
                    <a:pt x="1" y="306"/>
                    <a:pt x="1" y="364"/>
                  </a:cubicBezTo>
                  <a:lnTo>
                    <a:pt x="1" y="758"/>
                  </a:lnTo>
                  <a:cubicBezTo>
                    <a:pt x="12" y="1279"/>
                    <a:pt x="117" y="1812"/>
                    <a:pt x="371" y="2310"/>
                  </a:cubicBezTo>
                  <a:cubicBezTo>
                    <a:pt x="638" y="2808"/>
                    <a:pt x="1032" y="3190"/>
                    <a:pt x="1506" y="3421"/>
                  </a:cubicBezTo>
                  <a:cubicBezTo>
                    <a:pt x="1738" y="3537"/>
                    <a:pt x="1993" y="3584"/>
                    <a:pt x="2248" y="3607"/>
                  </a:cubicBezTo>
                  <a:cubicBezTo>
                    <a:pt x="2357" y="3617"/>
                    <a:pt x="2466" y="3623"/>
                    <a:pt x="2575" y="3623"/>
                  </a:cubicBezTo>
                  <a:cubicBezTo>
                    <a:pt x="2707" y="3623"/>
                    <a:pt x="2838" y="3614"/>
                    <a:pt x="2966" y="3595"/>
                  </a:cubicBezTo>
                  <a:cubicBezTo>
                    <a:pt x="3904" y="3468"/>
                    <a:pt x="4715" y="3028"/>
                    <a:pt x="5166" y="2472"/>
                  </a:cubicBezTo>
                  <a:cubicBezTo>
                    <a:pt x="5386" y="2194"/>
                    <a:pt x="5560" y="1904"/>
                    <a:pt x="5630" y="1626"/>
                  </a:cubicBezTo>
                  <a:cubicBezTo>
                    <a:pt x="5722" y="1360"/>
                    <a:pt x="5745" y="1105"/>
                    <a:pt x="5757" y="908"/>
                  </a:cubicBezTo>
                  <a:cubicBezTo>
                    <a:pt x="5780" y="700"/>
                    <a:pt x="5780" y="538"/>
                    <a:pt x="5780" y="445"/>
                  </a:cubicBezTo>
                  <a:lnTo>
                    <a:pt x="5780" y="329"/>
                  </a:lnTo>
                  <a:lnTo>
                    <a:pt x="5780" y="283"/>
                  </a:lnTo>
                  <a:cubicBezTo>
                    <a:pt x="5780" y="283"/>
                    <a:pt x="5780" y="294"/>
                    <a:pt x="5745" y="341"/>
                  </a:cubicBezTo>
                  <a:lnTo>
                    <a:pt x="5745" y="456"/>
                  </a:lnTo>
                  <a:cubicBezTo>
                    <a:pt x="5745" y="572"/>
                    <a:pt x="5734" y="711"/>
                    <a:pt x="5722" y="920"/>
                  </a:cubicBezTo>
                  <a:cubicBezTo>
                    <a:pt x="5699" y="1117"/>
                    <a:pt x="5676" y="1348"/>
                    <a:pt x="5583" y="1626"/>
                  </a:cubicBezTo>
                  <a:cubicBezTo>
                    <a:pt x="5514" y="1904"/>
                    <a:pt x="5352" y="2182"/>
                    <a:pt x="5120" y="2449"/>
                  </a:cubicBezTo>
                  <a:cubicBezTo>
                    <a:pt x="4668" y="3004"/>
                    <a:pt x="3881" y="3421"/>
                    <a:pt x="2954" y="3537"/>
                  </a:cubicBezTo>
                  <a:cubicBezTo>
                    <a:pt x="2806" y="3557"/>
                    <a:pt x="2670" y="3570"/>
                    <a:pt x="2532" y="3570"/>
                  </a:cubicBezTo>
                  <a:cubicBezTo>
                    <a:pt x="2432" y="3570"/>
                    <a:pt x="2331" y="3563"/>
                    <a:pt x="2225" y="3549"/>
                  </a:cubicBezTo>
                  <a:cubicBezTo>
                    <a:pt x="1993" y="3537"/>
                    <a:pt x="1750" y="3479"/>
                    <a:pt x="1518" y="3363"/>
                  </a:cubicBezTo>
                  <a:cubicBezTo>
                    <a:pt x="1066" y="3143"/>
                    <a:pt x="684" y="2761"/>
                    <a:pt x="429" y="2275"/>
                  </a:cubicBezTo>
                  <a:cubicBezTo>
                    <a:pt x="186" y="1800"/>
                    <a:pt x="70" y="1267"/>
                    <a:pt x="59" y="758"/>
                  </a:cubicBezTo>
                  <a:cubicBezTo>
                    <a:pt x="59" y="630"/>
                    <a:pt x="36" y="503"/>
                    <a:pt x="59" y="387"/>
                  </a:cubicBezTo>
                  <a:cubicBezTo>
                    <a:pt x="70" y="248"/>
                    <a:pt x="117" y="132"/>
                    <a:pt x="221" y="97"/>
                  </a:cubicBezTo>
                  <a:cubicBezTo>
                    <a:pt x="283" y="67"/>
                    <a:pt x="365" y="61"/>
                    <a:pt x="447" y="61"/>
                  </a:cubicBezTo>
                  <a:cubicBezTo>
                    <a:pt x="489" y="61"/>
                    <a:pt x="530" y="63"/>
                    <a:pt x="568" y="63"/>
                  </a:cubicBezTo>
                  <a:cubicBezTo>
                    <a:pt x="696" y="63"/>
                    <a:pt x="812" y="74"/>
                    <a:pt x="927" y="74"/>
                  </a:cubicBezTo>
                  <a:cubicBezTo>
                    <a:pt x="1865" y="109"/>
                    <a:pt x="2723" y="132"/>
                    <a:pt x="3429" y="167"/>
                  </a:cubicBezTo>
                  <a:cubicBezTo>
                    <a:pt x="4136" y="190"/>
                    <a:pt x="4715" y="213"/>
                    <a:pt x="5120" y="225"/>
                  </a:cubicBezTo>
                  <a:cubicBezTo>
                    <a:pt x="5328" y="236"/>
                    <a:pt x="5467" y="236"/>
                    <a:pt x="5583" y="236"/>
                  </a:cubicBezTo>
                  <a:lnTo>
                    <a:pt x="5699" y="236"/>
                  </a:lnTo>
                  <a:cubicBezTo>
                    <a:pt x="5676" y="225"/>
                    <a:pt x="5630" y="225"/>
                    <a:pt x="5583" y="225"/>
                  </a:cubicBezTo>
                  <a:cubicBezTo>
                    <a:pt x="5467" y="213"/>
                    <a:pt x="5328" y="213"/>
                    <a:pt x="5120" y="190"/>
                  </a:cubicBezTo>
                  <a:cubicBezTo>
                    <a:pt x="4715" y="178"/>
                    <a:pt x="4136" y="155"/>
                    <a:pt x="3429" y="121"/>
                  </a:cubicBezTo>
                  <a:cubicBezTo>
                    <a:pt x="2723" y="97"/>
                    <a:pt x="1865" y="63"/>
                    <a:pt x="927" y="16"/>
                  </a:cubicBezTo>
                  <a:cubicBezTo>
                    <a:pt x="812" y="16"/>
                    <a:pt x="673" y="5"/>
                    <a:pt x="568" y="5"/>
                  </a:cubicBezTo>
                  <a:cubicBezTo>
                    <a:pt x="512" y="5"/>
                    <a:pt x="455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2790010" y="3894967"/>
              <a:ext cx="170468" cy="444614"/>
            </a:xfrm>
            <a:custGeom>
              <a:rect b="b" l="l" r="r" t="t"/>
              <a:pathLst>
                <a:path extrusionOk="0" h="6557" w="2514">
                  <a:moveTo>
                    <a:pt x="1228" y="1"/>
                  </a:moveTo>
                  <a:lnTo>
                    <a:pt x="0" y="4946"/>
                  </a:lnTo>
                  <a:cubicBezTo>
                    <a:pt x="0" y="4946"/>
                    <a:pt x="1726" y="4981"/>
                    <a:pt x="1749" y="6417"/>
                  </a:cubicBezTo>
                  <a:lnTo>
                    <a:pt x="2444" y="6556"/>
                  </a:lnTo>
                  <a:cubicBezTo>
                    <a:pt x="2514" y="6093"/>
                    <a:pt x="2375" y="5641"/>
                    <a:pt x="2085" y="5282"/>
                  </a:cubicBezTo>
                  <a:cubicBezTo>
                    <a:pt x="1796" y="4923"/>
                    <a:pt x="1344" y="4692"/>
                    <a:pt x="881" y="4657"/>
                  </a:cubicBezTo>
                  <a:cubicBezTo>
                    <a:pt x="823" y="3093"/>
                    <a:pt x="939" y="1530"/>
                    <a:pt x="1228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3033671" y="2841056"/>
              <a:ext cx="91744" cy="220781"/>
            </a:xfrm>
            <a:custGeom>
              <a:rect b="b" l="l" r="r" t="t"/>
              <a:pathLst>
                <a:path extrusionOk="0" h="3256" w="1353">
                  <a:moveTo>
                    <a:pt x="1134" y="0"/>
                  </a:moveTo>
                  <a:cubicBezTo>
                    <a:pt x="1101" y="0"/>
                    <a:pt x="1067" y="8"/>
                    <a:pt x="1040" y="24"/>
                  </a:cubicBezTo>
                  <a:cubicBezTo>
                    <a:pt x="947" y="70"/>
                    <a:pt x="889" y="140"/>
                    <a:pt x="831" y="232"/>
                  </a:cubicBezTo>
                  <a:cubicBezTo>
                    <a:pt x="233" y="1072"/>
                    <a:pt x="1" y="2185"/>
                    <a:pt x="190" y="3198"/>
                  </a:cubicBezTo>
                  <a:lnTo>
                    <a:pt x="190" y="3198"/>
                  </a:lnTo>
                  <a:cubicBezTo>
                    <a:pt x="323" y="2199"/>
                    <a:pt x="679" y="1236"/>
                    <a:pt x="1225" y="406"/>
                  </a:cubicBezTo>
                  <a:cubicBezTo>
                    <a:pt x="1283" y="302"/>
                    <a:pt x="1352" y="186"/>
                    <a:pt x="1294" y="82"/>
                  </a:cubicBezTo>
                  <a:cubicBezTo>
                    <a:pt x="1264" y="29"/>
                    <a:pt x="1199" y="0"/>
                    <a:pt x="1134" y="0"/>
                  </a:cubicBezTo>
                  <a:close/>
                  <a:moveTo>
                    <a:pt x="190" y="3198"/>
                  </a:moveTo>
                  <a:cubicBezTo>
                    <a:pt x="187" y="3217"/>
                    <a:pt x="185" y="3236"/>
                    <a:pt x="183" y="3255"/>
                  </a:cubicBezTo>
                  <a:lnTo>
                    <a:pt x="194" y="3220"/>
                  </a:lnTo>
                  <a:cubicBezTo>
                    <a:pt x="193" y="3213"/>
                    <a:pt x="191" y="3206"/>
                    <a:pt x="190" y="3198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3325582" y="4001031"/>
              <a:ext cx="1172595" cy="609454"/>
            </a:xfrm>
            <a:custGeom>
              <a:rect b="b" l="l" r="r" t="t"/>
              <a:pathLst>
                <a:path extrusionOk="0" h="8988" w="17293">
                  <a:moveTo>
                    <a:pt x="16910" y="0"/>
                  </a:moveTo>
                  <a:lnTo>
                    <a:pt x="5305" y="127"/>
                  </a:lnTo>
                  <a:cubicBezTo>
                    <a:pt x="5143" y="127"/>
                    <a:pt x="5016" y="232"/>
                    <a:pt x="4981" y="394"/>
                  </a:cubicBezTo>
                  <a:lnTo>
                    <a:pt x="3359" y="8385"/>
                  </a:lnTo>
                  <a:lnTo>
                    <a:pt x="302" y="8385"/>
                  </a:lnTo>
                  <a:cubicBezTo>
                    <a:pt x="128" y="8385"/>
                    <a:pt x="1" y="8513"/>
                    <a:pt x="1" y="8686"/>
                  </a:cubicBezTo>
                  <a:cubicBezTo>
                    <a:pt x="1" y="8860"/>
                    <a:pt x="128" y="8988"/>
                    <a:pt x="302" y="8988"/>
                  </a:cubicBezTo>
                  <a:lnTo>
                    <a:pt x="15497" y="8988"/>
                  </a:lnTo>
                  <a:lnTo>
                    <a:pt x="17246" y="405"/>
                  </a:lnTo>
                  <a:cubicBezTo>
                    <a:pt x="17292" y="185"/>
                    <a:pt x="17130" y="0"/>
                    <a:pt x="1691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3322463" y="4001031"/>
              <a:ext cx="1173341" cy="609454"/>
            </a:xfrm>
            <a:custGeom>
              <a:rect b="b" l="l" r="r" t="t"/>
              <a:pathLst>
                <a:path extrusionOk="0" h="8988" w="17304">
                  <a:moveTo>
                    <a:pt x="17281" y="236"/>
                  </a:moveTo>
                  <a:lnTo>
                    <a:pt x="17281" y="236"/>
                  </a:lnTo>
                  <a:cubicBezTo>
                    <a:pt x="17288" y="260"/>
                    <a:pt x="17292" y="282"/>
                    <a:pt x="17292" y="301"/>
                  </a:cubicBezTo>
                  <a:lnTo>
                    <a:pt x="17292" y="382"/>
                  </a:lnTo>
                  <a:lnTo>
                    <a:pt x="17292" y="405"/>
                  </a:lnTo>
                  <a:cubicBezTo>
                    <a:pt x="17292" y="394"/>
                    <a:pt x="17304" y="359"/>
                    <a:pt x="17304" y="336"/>
                  </a:cubicBezTo>
                  <a:cubicBezTo>
                    <a:pt x="17304" y="304"/>
                    <a:pt x="17296" y="270"/>
                    <a:pt x="17281" y="236"/>
                  </a:cubicBezTo>
                  <a:close/>
                  <a:moveTo>
                    <a:pt x="17292" y="405"/>
                  </a:moveTo>
                  <a:cubicBezTo>
                    <a:pt x="17292" y="405"/>
                    <a:pt x="17290" y="415"/>
                    <a:pt x="17287" y="432"/>
                  </a:cubicBezTo>
                  <a:lnTo>
                    <a:pt x="17287" y="432"/>
                  </a:lnTo>
                  <a:cubicBezTo>
                    <a:pt x="17292" y="415"/>
                    <a:pt x="17292" y="405"/>
                    <a:pt x="17292" y="405"/>
                  </a:cubicBezTo>
                  <a:close/>
                  <a:moveTo>
                    <a:pt x="15960" y="0"/>
                  </a:moveTo>
                  <a:cubicBezTo>
                    <a:pt x="14929" y="12"/>
                    <a:pt x="13435" y="35"/>
                    <a:pt x="11571" y="46"/>
                  </a:cubicBezTo>
                  <a:cubicBezTo>
                    <a:pt x="10644" y="58"/>
                    <a:pt x="9613" y="58"/>
                    <a:pt x="8513" y="70"/>
                  </a:cubicBezTo>
                  <a:cubicBezTo>
                    <a:pt x="7969" y="70"/>
                    <a:pt x="7390" y="93"/>
                    <a:pt x="6810" y="93"/>
                  </a:cubicBezTo>
                  <a:cubicBezTo>
                    <a:pt x="6521" y="93"/>
                    <a:pt x="6220" y="93"/>
                    <a:pt x="5907" y="104"/>
                  </a:cubicBezTo>
                  <a:lnTo>
                    <a:pt x="5328" y="104"/>
                  </a:lnTo>
                  <a:cubicBezTo>
                    <a:pt x="5293" y="104"/>
                    <a:pt x="5247" y="116"/>
                    <a:pt x="5212" y="127"/>
                  </a:cubicBezTo>
                  <a:cubicBezTo>
                    <a:pt x="5143" y="162"/>
                    <a:pt x="5085" y="232"/>
                    <a:pt x="5038" y="301"/>
                  </a:cubicBezTo>
                  <a:cubicBezTo>
                    <a:pt x="5027" y="348"/>
                    <a:pt x="5015" y="382"/>
                    <a:pt x="5015" y="417"/>
                  </a:cubicBezTo>
                  <a:lnTo>
                    <a:pt x="4981" y="533"/>
                  </a:lnTo>
                  <a:cubicBezTo>
                    <a:pt x="4969" y="614"/>
                    <a:pt x="4957" y="695"/>
                    <a:pt x="4946" y="764"/>
                  </a:cubicBezTo>
                  <a:cubicBezTo>
                    <a:pt x="4911" y="927"/>
                    <a:pt x="4888" y="1089"/>
                    <a:pt x="4842" y="1228"/>
                  </a:cubicBezTo>
                  <a:cubicBezTo>
                    <a:pt x="4784" y="1552"/>
                    <a:pt x="4714" y="1865"/>
                    <a:pt x="4656" y="2189"/>
                  </a:cubicBezTo>
                  <a:cubicBezTo>
                    <a:pt x="4517" y="2838"/>
                    <a:pt x="4390" y="3486"/>
                    <a:pt x="4251" y="4170"/>
                  </a:cubicBezTo>
                  <a:cubicBezTo>
                    <a:pt x="3974" y="5509"/>
                    <a:pt x="3685" y="6918"/>
                    <a:pt x="3396" y="8339"/>
                  </a:cubicBezTo>
                  <a:lnTo>
                    <a:pt x="278" y="8339"/>
                  </a:lnTo>
                  <a:cubicBezTo>
                    <a:pt x="197" y="8351"/>
                    <a:pt x="116" y="8409"/>
                    <a:pt x="81" y="8466"/>
                  </a:cubicBezTo>
                  <a:cubicBezTo>
                    <a:pt x="35" y="8547"/>
                    <a:pt x="0" y="8629"/>
                    <a:pt x="24" y="8698"/>
                  </a:cubicBezTo>
                  <a:cubicBezTo>
                    <a:pt x="35" y="8802"/>
                    <a:pt x="93" y="8895"/>
                    <a:pt x="174" y="8930"/>
                  </a:cubicBezTo>
                  <a:cubicBezTo>
                    <a:pt x="220" y="8964"/>
                    <a:pt x="267" y="8976"/>
                    <a:pt x="325" y="8976"/>
                  </a:cubicBezTo>
                  <a:lnTo>
                    <a:pt x="359" y="8976"/>
                  </a:lnTo>
                  <a:cubicBezTo>
                    <a:pt x="325" y="8976"/>
                    <a:pt x="278" y="8964"/>
                    <a:pt x="232" y="8953"/>
                  </a:cubicBezTo>
                  <a:cubicBezTo>
                    <a:pt x="162" y="8907"/>
                    <a:pt x="105" y="8837"/>
                    <a:pt x="93" y="8744"/>
                  </a:cubicBezTo>
                  <a:cubicBezTo>
                    <a:pt x="70" y="8675"/>
                    <a:pt x="93" y="8605"/>
                    <a:pt x="128" y="8547"/>
                  </a:cubicBezTo>
                  <a:cubicBezTo>
                    <a:pt x="174" y="8490"/>
                    <a:pt x="232" y="8443"/>
                    <a:pt x="301" y="8432"/>
                  </a:cubicBezTo>
                  <a:cubicBezTo>
                    <a:pt x="313" y="8424"/>
                    <a:pt x="326" y="8421"/>
                    <a:pt x="339" y="8421"/>
                  </a:cubicBezTo>
                  <a:cubicBezTo>
                    <a:pt x="366" y="8421"/>
                    <a:pt x="394" y="8432"/>
                    <a:pt x="417" y="8432"/>
                  </a:cubicBezTo>
                  <a:lnTo>
                    <a:pt x="3452" y="8432"/>
                  </a:lnTo>
                  <a:lnTo>
                    <a:pt x="3452" y="8409"/>
                  </a:lnTo>
                  <a:cubicBezTo>
                    <a:pt x="3741" y="6961"/>
                    <a:pt x="4031" y="5571"/>
                    <a:pt x="4297" y="4227"/>
                  </a:cubicBezTo>
                  <a:cubicBezTo>
                    <a:pt x="4436" y="3544"/>
                    <a:pt x="4575" y="2896"/>
                    <a:pt x="4703" y="2247"/>
                  </a:cubicBezTo>
                  <a:cubicBezTo>
                    <a:pt x="4784" y="1923"/>
                    <a:pt x="4842" y="1610"/>
                    <a:pt x="4899" y="1286"/>
                  </a:cubicBezTo>
                  <a:cubicBezTo>
                    <a:pt x="4923" y="1135"/>
                    <a:pt x="4957" y="973"/>
                    <a:pt x="4992" y="822"/>
                  </a:cubicBezTo>
                  <a:cubicBezTo>
                    <a:pt x="5015" y="753"/>
                    <a:pt x="5027" y="660"/>
                    <a:pt x="5038" y="591"/>
                  </a:cubicBezTo>
                  <a:lnTo>
                    <a:pt x="5073" y="475"/>
                  </a:lnTo>
                  <a:cubicBezTo>
                    <a:pt x="5085" y="440"/>
                    <a:pt x="5085" y="405"/>
                    <a:pt x="5096" y="359"/>
                  </a:cubicBezTo>
                  <a:cubicBezTo>
                    <a:pt x="5131" y="290"/>
                    <a:pt x="5189" y="232"/>
                    <a:pt x="5247" y="209"/>
                  </a:cubicBezTo>
                  <a:cubicBezTo>
                    <a:pt x="5270" y="185"/>
                    <a:pt x="5316" y="174"/>
                    <a:pt x="5340" y="174"/>
                  </a:cubicBezTo>
                  <a:lnTo>
                    <a:pt x="5919" y="174"/>
                  </a:lnTo>
                  <a:cubicBezTo>
                    <a:pt x="6231" y="174"/>
                    <a:pt x="6532" y="174"/>
                    <a:pt x="6822" y="162"/>
                  </a:cubicBezTo>
                  <a:cubicBezTo>
                    <a:pt x="7413" y="162"/>
                    <a:pt x="7980" y="139"/>
                    <a:pt x="8525" y="139"/>
                  </a:cubicBezTo>
                  <a:cubicBezTo>
                    <a:pt x="9625" y="127"/>
                    <a:pt x="10656" y="116"/>
                    <a:pt x="11582" y="116"/>
                  </a:cubicBezTo>
                  <a:cubicBezTo>
                    <a:pt x="13447" y="81"/>
                    <a:pt x="14941" y="70"/>
                    <a:pt x="15972" y="58"/>
                  </a:cubicBezTo>
                  <a:cubicBezTo>
                    <a:pt x="16226" y="58"/>
                    <a:pt x="16458" y="58"/>
                    <a:pt x="16655" y="46"/>
                  </a:cubicBezTo>
                  <a:lnTo>
                    <a:pt x="17037" y="46"/>
                  </a:lnTo>
                  <a:cubicBezTo>
                    <a:pt x="17072" y="58"/>
                    <a:pt x="17118" y="58"/>
                    <a:pt x="17141" y="81"/>
                  </a:cubicBezTo>
                  <a:cubicBezTo>
                    <a:pt x="17212" y="130"/>
                    <a:pt x="17256" y="184"/>
                    <a:pt x="17281" y="236"/>
                  </a:cubicBezTo>
                  <a:lnTo>
                    <a:pt x="17281" y="236"/>
                  </a:lnTo>
                  <a:cubicBezTo>
                    <a:pt x="17261" y="176"/>
                    <a:pt x="17213" y="108"/>
                    <a:pt x="17130" y="58"/>
                  </a:cubicBezTo>
                  <a:cubicBezTo>
                    <a:pt x="17107" y="46"/>
                    <a:pt x="17072" y="23"/>
                    <a:pt x="17026" y="12"/>
                  </a:cubicBezTo>
                  <a:cubicBezTo>
                    <a:pt x="16991" y="0"/>
                    <a:pt x="16956" y="0"/>
                    <a:pt x="16910" y="0"/>
                  </a:cubicBezTo>
                  <a:close/>
                  <a:moveTo>
                    <a:pt x="17287" y="432"/>
                  </a:moveTo>
                  <a:cubicBezTo>
                    <a:pt x="17280" y="452"/>
                    <a:pt x="17266" y="483"/>
                    <a:pt x="17234" y="521"/>
                  </a:cubicBezTo>
                  <a:cubicBezTo>
                    <a:pt x="17222" y="626"/>
                    <a:pt x="17188" y="764"/>
                    <a:pt x="17141" y="973"/>
                  </a:cubicBezTo>
                  <a:cubicBezTo>
                    <a:pt x="17060" y="1378"/>
                    <a:pt x="16945" y="1957"/>
                    <a:pt x="16794" y="2699"/>
                  </a:cubicBezTo>
                  <a:cubicBezTo>
                    <a:pt x="16493" y="4170"/>
                    <a:pt x="16064" y="6324"/>
                    <a:pt x="15520" y="8964"/>
                  </a:cubicBezTo>
                  <a:lnTo>
                    <a:pt x="15520" y="8976"/>
                  </a:lnTo>
                  <a:lnTo>
                    <a:pt x="15534" y="8976"/>
                  </a:lnTo>
                  <a:cubicBezTo>
                    <a:pt x="16089" y="6352"/>
                    <a:pt x="16528" y="4214"/>
                    <a:pt x="16829" y="2722"/>
                  </a:cubicBezTo>
                  <a:cubicBezTo>
                    <a:pt x="16968" y="1981"/>
                    <a:pt x="17084" y="1401"/>
                    <a:pt x="17176" y="1019"/>
                  </a:cubicBezTo>
                  <a:cubicBezTo>
                    <a:pt x="17199" y="811"/>
                    <a:pt x="17246" y="672"/>
                    <a:pt x="17257" y="568"/>
                  </a:cubicBezTo>
                  <a:cubicBezTo>
                    <a:pt x="17271" y="505"/>
                    <a:pt x="17281" y="459"/>
                    <a:pt x="17287" y="432"/>
                  </a:cubicBezTo>
                  <a:close/>
                  <a:moveTo>
                    <a:pt x="15534" y="8976"/>
                  </a:moveTo>
                  <a:lnTo>
                    <a:pt x="15534" y="8976"/>
                  </a:lnTo>
                  <a:cubicBezTo>
                    <a:pt x="15533" y="8980"/>
                    <a:pt x="15532" y="8984"/>
                    <a:pt x="15532" y="8988"/>
                  </a:cubicBezTo>
                  <a:lnTo>
                    <a:pt x="15555" y="8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4020607" y="4260189"/>
              <a:ext cx="69164" cy="69164"/>
            </a:xfrm>
            <a:custGeom>
              <a:rect b="b" l="l" r="r" t="t"/>
              <a:pathLst>
                <a:path extrusionOk="0" h="1020" w="1020">
                  <a:moveTo>
                    <a:pt x="510" y="0"/>
                  </a:moveTo>
                  <a:cubicBezTo>
                    <a:pt x="221" y="0"/>
                    <a:pt x="1" y="232"/>
                    <a:pt x="1" y="510"/>
                  </a:cubicBezTo>
                  <a:cubicBezTo>
                    <a:pt x="1" y="788"/>
                    <a:pt x="232" y="1019"/>
                    <a:pt x="510" y="1019"/>
                  </a:cubicBezTo>
                  <a:cubicBezTo>
                    <a:pt x="788" y="1019"/>
                    <a:pt x="1020" y="788"/>
                    <a:pt x="1020" y="510"/>
                  </a:cubicBezTo>
                  <a:cubicBezTo>
                    <a:pt x="1020" y="232"/>
                    <a:pt x="788" y="0"/>
                    <a:pt x="5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3579249" y="4031612"/>
              <a:ext cx="914994" cy="578059"/>
            </a:xfrm>
            <a:custGeom>
              <a:rect b="b" l="l" r="r" t="t"/>
              <a:pathLst>
                <a:path extrusionOk="0" h="8525" w="13494">
                  <a:moveTo>
                    <a:pt x="13239" y="1"/>
                  </a:moveTo>
                  <a:cubicBezTo>
                    <a:pt x="13100" y="12"/>
                    <a:pt x="12914" y="12"/>
                    <a:pt x="12648" y="12"/>
                  </a:cubicBezTo>
                  <a:cubicBezTo>
                    <a:pt x="12648" y="12"/>
                    <a:pt x="12648" y="12"/>
                    <a:pt x="12648" y="12"/>
                  </a:cubicBezTo>
                  <a:lnTo>
                    <a:pt x="12648" y="12"/>
                  </a:lnTo>
                  <a:cubicBezTo>
                    <a:pt x="12660" y="12"/>
                    <a:pt x="12671" y="12"/>
                    <a:pt x="12683" y="12"/>
                  </a:cubicBezTo>
                  <a:lnTo>
                    <a:pt x="13493" y="12"/>
                  </a:lnTo>
                  <a:cubicBezTo>
                    <a:pt x="13493" y="12"/>
                    <a:pt x="13470" y="12"/>
                    <a:pt x="13401" y="1"/>
                  </a:cubicBezTo>
                  <a:close/>
                  <a:moveTo>
                    <a:pt x="12648" y="12"/>
                  </a:moveTo>
                  <a:lnTo>
                    <a:pt x="12648" y="12"/>
                  </a:lnTo>
                  <a:cubicBezTo>
                    <a:pt x="12129" y="12"/>
                    <a:pt x="11400" y="13"/>
                    <a:pt x="10505" y="24"/>
                  </a:cubicBezTo>
                  <a:cubicBezTo>
                    <a:pt x="8664" y="47"/>
                    <a:pt x="6139" y="59"/>
                    <a:pt x="3336" y="70"/>
                  </a:cubicBezTo>
                  <a:cubicBezTo>
                    <a:pt x="2989" y="70"/>
                    <a:pt x="2641" y="70"/>
                    <a:pt x="2294" y="82"/>
                  </a:cubicBezTo>
                  <a:lnTo>
                    <a:pt x="2039" y="82"/>
                  </a:lnTo>
                  <a:cubicBezTo>
                    <a:pt x="1993" y="82"/>
                    <a:pt x="1946" y="82"/>
                    <a:pt x="1912" y="105"/>
                  </a:cubicBezTo>
                  <a:lnTo>
                    <a:pt x="1773" y="140"/>
                  </a:lnTo>
                  <a:cubicBezTo>
                    <a:pt x="1703" y="186"/>
                    <a:pt x="1645" y="279"/>
                    <a:pt x="1622" y="348"/>
                  </a:cubicBezTo>
                  <a:cubicBezTo>
                    <a:pt x="1599" y="429"/>
                    <a:pt x="1587" y="510"/>
                    <a:pt x="1576" y="591"/>
                  </a:cubicBezTo>
                  <a:cubicBezTo>
                    <a:pt x="1448" y="1240"/>
                    <a:pt x="1333" y="1865"/>
                    <a:pt x="1194" y="2456"/>
                  </a:cubicBezTo>
                  <a:cubicBezTo>
                    <a:pt x="962" y="3649"/>
                    <a:pt x="753" y="4715"/>
                    <a:pt x="580" y="5618"/>
                  </a:cubicBezTo>
                  <a:cubicBezTo>
                    <a:pt x="406" y="6510"/>
                    <a:pt x="255" y="7239"/>
                    <a:pt x="151" y="7749"/>
                  </a:cubicBezTo>
                  <a:cubicBezTo>
                    <a:pt x="255" y="7239"/>
                    <a:pt x="406" y="6510"/>
                    <a:pt x="591" y="5618"/>
                  </a:cubicBezTo>
                  <a:cubicBezTo>
                    <a:pt x="765" y="4715"/>
                    <a:pt x="985" y="3649"/>
                    <a:pt x="1228" y="2456"/>
                  </a:cubicBezTo>
                  <a:cubicBezTo>
                    <a:pt x="1344" y="1865"/>
                    <a:pt x="1471" y="1240"/>
                    <a:pt x="1599" y="591"/>
                  </a:cubicBezTo>
                  <a:cubicBezTo>
                    <a:pt x="1622" y="510"/>
                    <a:pt x="1634" y="429"/>
                    <a:pt x="1645" y="348"/>
                  </a:cubicBezTo>
                  <a:cubicBezTo>
                    <a:pt x="1657" y="279"/>
                    <a:pt x="1715" y="198"/>
                    <a:pt x="1773" y="163"/>
                  </a:cubicBezTo>
                  <a:cubicBezTo>
                    <a:pt x="1807" y="140"/>
                    <a:pt x="1854" y="117"/>
                    <a:pt x="1888" y="117"/>
                  </a:cubicBezTo>
                  <a:cubicBezTo>
                    <a:pt x="1904" y="113"/>
                    <a:pt x="1918" y="111"/>
                    <a:pt x="1931" y="111"/>
                  </a:cubicBezTo>
                  <a:cubicBezTo>
                    <a:pt x="1958" y="111"/>
                    <a:pt x="1981" y="117"/>
                    <a:pt x="2004" y="117"/>
                  </a:cubicBezTo>
                  <a:lnTo>
                    <a:pt x="2271" y="117"/>
                  </a:lnTo>
                  <a:cubicBezTo>
                    <a:pt x="2618" y="117"/>
                    <a:pt x="2954" y="117"/>
                    <a:pt x="3313" y="105"/>
                  </a:cubicBezTo>
                  <a:cubicBezTo>
                    <a:pt x="6104" y="70"/>
                    <a:pt x="8641" y="59"/>
                    <a:pt x="10482" y="47"/>
                  </a:cubicBezTo>
                  <a:cubicBezTo>
                    <a:pt x="11386" y="24"/>
                    <a:pt x="12127" y="24"/>
                    <a:pt x="12648" y="12"/>
                  </a:cubicBezTo>
                  <a:close/>
                  <a:moveTo>
                    <a:pt x="35" y="8328"/>
                  </a:moveTo>
                  <a:lnTo>
                    <a:pt x="35" y="8328"/>
                  </a:lnTo>
                  <a:cubicBezTo>
                    <a:pt x="24" y="8386"/>
                    <a:pt x="24" y="8444"/>
                    <a:pt x="12" y="8467"/>
                  </a:cubicBezTo>
                  <a:cubicBezTo>
                    <a:pt x="24" y="8444"/>
                    <a:pt x="24" y="8398"/>
                    <a:pt x="35" y="8328"/>
                  </a:cubicBezTo>
                  <a:close/>
                  <a:moveTo>
                    <a:pt x="12" y="8467"/>
                  </a:moveTo>
                  <a:cubicBezTo>
                    <a:pt x="1" y="8513"/>
                    <a:pt x="1" y="8525"/>
                    <a:pt x="1" y="8525"/>
                  </a:cubicBezTo>
                  <a:cubicBezTo>
                    <a:pt x="1" y="8525"/>
                    <a:pt x="12" y="8502"/>
                    <a:pt x="12" y="8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2591296" y="2067174"/>
              <a:ext cx="358159" cy="429967"/>
            </a:xfrm>
            <a:custGeom>
              <a:rect b="b" l="l" r="r" t="t"/>
              <a:pathLst>
                <a:path extrusionOk="0" h="6341" w="5282">
                  <a:moveTo>
                    <a:pt x="1091" y="1"/>
                  </a:moveTo>
                  <a:cubicBezTo>
                    <a:pt x="867" y="1"/>
                    <a:pt x="641" y="74"/>
                    <a:pt x="464" y="214"/>
                  </a:cubicBezTo>
                  <a:cubicBezTo>
                    <a:pt x="128" y="480"/>
                    <a:pt x="1" y="967"/>
                    <a:pt x="151" y="1361"/>
                  </a:cubicBezTo>
                  <a:lnTo>
                    <a:pt x="3417" y="6213"/>
                  </a:lnTo>
                  <a:cubicBezTo>
                    <a:pt x="3564" y="6299"/>
                    <a:pt x="3736" y="6340"/>
                    <a:pt x="3909" y="6340"/>
                  </a:cubicBezTo>
                  <a:cubicBezTo>
                    <a:pt x="4227" y="6340"/>
                    <a:pt x="4550" y="6202"/>
                    <a:pt x="4738" y="5947"/>
                  </a:cubicBezTo>
                  <a:cubicBezTo>
                    <a:pt x="5027" y="5553"/>
                    <a:pt x="4969" y="4939"/>
                    <a:pt x="4610" y="4604"/>
                  </a:cubicBezTo>
                  <a:cubicBezTo>
                    <a:pt x="5016" y="4441"/>
                    <a:pt x="5282" y="4013"/>
                    <a:pt x="5270" y="3573"/>
                  </a:cubicBezTo>
                  <a:cubicBezTo>
                    <a:pt x="5247" y="3144"/>
                    <a:pt x="4923" y="2739"/>
                    <a:pt x="4506" y="2623"/>
                  </a:cubicBezTo>
                  <a:cubicBezTo>
                    <a:pt x="4668" y="2218"/>
                    <a:pt x="4610" y="1743"/>
                    <a:pt x="4344" y="1407"/>
                  </a:cubicBezTo>
                  <a:cubicBezTo>
                    <a:pt x="4109" y="1087"/>
                    <a:pt x="3708" y="905"/>
                    <a:pt x="3321" y="905"/>
                  </a:cubicBezTo>
                  <a:cubicBezTo>
                    <a:pt x="3287" y="905"/>
                    <a:pt x="3254" y="906"/>
                    <a:pt x="3220" y="909"/>
                  </a:cubicBezTo>
                  <a:cubicBezTo>
                    <a:pt x="3000" y="448"/>
                    <a:pt x="2484" y="138"/>
                    <a:pt x="1971" y="138"/>
                  </a:cubicBezTo>
                  <a:cubicBezTo>
                    <a:pt x="1865" y="138"/>
                    <a:pt x="1760" y="152"/>
                    <a:pt x="1657" y="179"/>
                  </a:cubicBezTo>
                  <a:cubicBezTo>
                    <a:pt x="1493" y="59"/>
                    <a:pt x="129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2088708" y="2117894"/>
              <a:ext cx="790093" cy="1122214"/>
            </a:xfrm>
            <a:custGeom>
              <a:rect b="b" l="l" r="r" t="t"/>
              <a:pathLst>
                <a:path extrusionOk="0" h="16550" w="11652">
                  <a:moveTo>
                    <a:pt x="7134" y="0"/>
                  </a:moveTo>
                  <a:cubicBezTo>
                    <a:pt x="5470" y="0"/>
                    <a:pt x="4101" y="1263"/>
                    <a:pt x="3463" y="3056"/>
                  </a:cubicBezTo>
                  <a:lnTo>
                    <a:pt x="0" y="10805"/>
                  </a:lnTo>
                  <a:lnTo>
                    <a:pt x="1784" y="16549"/>
                  </a:lnTo>
                  <a:lnTo>
                    <a:pt x="4448" y="13700"/>
                  </a:lnTo>
                  <a:lnTo>
                    <a:pt x="5745" y="12195"/>
                  </a:lnTo>
                  <a:cubicBezTo>
                    <a:pt x="5745" y="12195"/>
                    <a:pt x="6059" y="12282"/>
                    <a:pt x="6503" y="12282"/>
                  </a:cubicBezTo>
                  <a:cubicBezTo>
                    <a:pt x="7244" y="12282"/>
                    <a:pt x="8345" y="12038"/>
                    <a:pt x="8953" y="10735"/>
                  </a:cubicBezTo>
                  <a:cubicBezTo>
                    <a:pt x="9428" y="9739"/>
                    <a:pt x="10204" y="7608"/>
                    <a:pt x="10899" y="5651"/>
                  </a:cubicBezTo>
                  <a:cubicBezTo>
                    <a:pt x="11652" y="3566"/>
                    <a:pt x="10667" y="1250"/>
                    <a:pt x="8640" y="335"/>
                  </a:cubicBezTo>
                  <a:lnTo>
                    <a:pt x="8443" y="254"/>
                  </a:lnTo>
                  <a:cubicBezTo>
                    <a:pt x="7993" y="81"/>
                    <a:pt x="7554" y="0"/>
                    <a:pt x="7134" y="0"/>
                  </a:cubicBez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2304674" y="2807288"/>
              <a:ext cx="175960" cy="168163"/>
            </a:xfrm>
            <a:custGeom>
              <a:rect b="b" l="l" r="r" t="t"/>
              <a:pathLst>
                <a:path extrusionOk="0" h="2480" w="2595">
                  <a:moveTo>
                    <a:pt x="220" y="1"/>
                  </a:moveTo>
                  <a:cubicBezTo>
                    <a:pt x="220" y="1"/>
                    <a:pt x="0" y="1726"/>
                    <a:pt x="2155" y="2479"/>
                  </a:cubicBezTo>
                  <a:lnTo>
                    <a:pt x="2595" y="2028"/>
                  </a:lnTo>
                  <a:cubicBezTo>
                    <a:pt x="2595" y="2028"/>
                    <a:pt x="1228" y="1506"/>
                    <a:pt x="220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2688667" y="2584474"/>
              <a:ext cx="48754" cy="41973"/>
            </a:xfrm>
            <a:custGeom>
              <a:rect b="b" l="l" r="r" t="t"/>
              <a:pathLst>
                <a:path extrusionOk="0" h="619" w="719">
                  <a:moveTo>
                    <a:pt x="359" y="0"/>
                  </a:moveTo>
                  <a:cubicBezTo>
                    <a:pt x="233" y="0"/>
                    <a:pt x="112" y="70"/>
                    <a:pt x="59" y="194"/>
                  </a:cubicBezTo>
                  <a:cubicBezTo>
                    <a:pt x="1" y="345"/>
                    <a:pt x="70" y="542"/>
                    <a:pt x="244" y="600"/>
                  </a:cubicBezTo>
                  <a:cubicBezTo>
                    <a:pt x="280" y="613"/>
                    <a:pt x="317" y="619"/>
                    <a:pt x="353" y="619"/>
                  </a:cubicBezTo>
                  <a:cubicBezTo>
                    <a:pt x="482" y="619"/>
                    <a:pt x="607" y="543"/>
                    <a:pt x="661" y="426"/>
                  </a:cubicBezTo>
                  <a:cubicBezTo>
                    <a:pt x="719" y="264"/>
                    <a:pt x="638" y="90"/>
                    <a:pt x="476" y="21"/>
                  </a:cubicBezTo>
                  <a:cubicBezTo>
                    <a:pt x="438" y="7"/>
                    <a:pt x="398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2686362" y="2512734"/>
              <a:ext cx="81708" cy="44346"/>
            </a:xfrm>
            <a:custGeom>
              <a:rect b="b" l="l" r="r" t="t"/>
              <a:pathLst>
                <a:path extrusionOk="0" h="654" w="1205">
                  <a:moveTo>
                    <a:pt x="371" y="0"/>
                  </a:moveTo>
                  <a:cubicBezTo>
                    <a:pt x="314" y="0"/>
                    <a:pt x="263" y="5"/>
                    <a:pt x="220" y="13"/>
                  </a:cubicBezTo>
                  <a:cubicBezTo>
                    <a:pt x="81" y="48"/>
                    <a:pt x="0" y="83"/>
                    <a:pt x="23" y="117"/>
                  </a:cubicBezTo>
                  <a:cubicBezTo>
                    <a:pt x="46" y="175"/>
                    <a:pt x="348" y="117"/>
                    <a:pt x="672" y="256"/>
                  </a:cubicBezTo>
                  <a:cubicBezTo>
                    <a:pt x="966" y="398"/>
                    <a:pt x="1117" y="653"/>
                    <a:pt x="1182" y="653"/>
                  </a:cubicBezTo>
                  <a:cubicBezTo>
                    <a:pt x="1186" y="653"/>
                    <a:pt x="1190" y="652"/>
                    <a:pt x="1193" y="650"/>
                  </a:cubicBezTo>
                  <a:cubicBezTo>
                    <a:pt x="1205" y="639"/>
                    <a:pt x="1205" y="557"/>
                    <a:pt x="1147" y="453"/>
                  </a:cubicBezTo>
                  <a:cubicBezTo>
                    <a:pt x="1089" y="337"/>
                    <a:pt x="961" y="175"/>
                    <a:pt x="753" y="83"/>
                  </a:cubicBezTo>
                  <a:cubicBezTo>
                    <a:pt x="622" y="21"/>
                    <a:pt x="485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2488432" y="2498901"/>
              <a:ext cx="50313" cy="42041"/>
            </a:xfrm>
            <a:custGeom>
              <a:rect b="b" l="l" r="r" t="t"/>
              <a:pathLst>
                <a:path extrusionOk="0" h="620" w="742">
                  <a:moveTo>
                    <a:pt x="359" y="0"/>
                  </a:moveTo>
                  <a:cubicBezTo>
                    <a:pt x="233" y="0"/>
                    <a:pt x="112" y="70"/>
                    <a:pt x="58" y="194"/>
                  </a:cubicBezTo>
                  <a:cubicBezTo>
                    <a:pt x="0" y="345"/>
                    <a:pt x="70" y="541"/>
                    <a:pt x="244" y="599"/>
                  </a:cubicBezTo>
                  <a:cubicBezTo>
                    <a:pt x="282" y="613"/>
                    <a:pt x="321" y="619"/>
                    <a:pt x="360" y="619"/>
                  </a:cubicBezTo>
                  <a:cubicBezTo>
                    <a:pt x="486" y="619"/>
                    <a:pt x="607" y="550"/>
                    <a:pt x="661" y="426"/>
                  </a:cubicBezTo>
                  <a:cubicBezTo>
                    <a:pt x="742" y="263"/>
                    <a:pt x="649" y="90"/>
                    <a:pt x="475" y="20"/>
                  </a:cubicBezTo>
                  <a:cubicBezTo>
                    <a:pt x="437" y="7"/>
                    <a:pt x="398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2470395" y="2420313"/>
              <a:ext cx="82522" cy="44753"/>
            </a:xfrm>
            <a:custGeom>
              <a:rect b="b" l="l" r="r" t="t"/>
              <a:pathLst>
                <a:path extrusionOk="0" h="660" w="1217">
                  <a:moveTo>
                    <a:pt x="388" y="0"/>
                  </a:moveTo>
                  <a:cubicBezTo>
                    <a:pt x="324" y="0"/>
                    <a:pt x="267" y="8"/>
                    <a:pt x="220" y="21"/>
                  </a:cubicBezTo>
                  <a:cubicBezTo>
                    <a:pt x="81" y="44"/>
                    <a:pt x="0" y="91"/>
                    <a:pt x="23" y="114"/>
                  </a:cubicBezTo>
                  <a:cubicBezTo>
                    <a:pt x="46" y="172"/>
                    <a:pt x="348" y="114"/>
                    <a:pt x="672" y="264"/>
                  </a:cubicBezTo>
                  <a:cubicBezTo>
                    <a:pt x="972" y="398"/>
                    <a:pt x="1123" y="659"/>
                    <a:pt x="1186" y="659"/>
                  </a:cubicBezTo>
                  <a:cubicBezTo>
                    <a:pt x="1188" y="659"/>
                    <a:pt x="1191" y="659"/>
                    <a:pt x="1193" y="658"/>
                  </a:cubicBezTo>
                  <a:cubicBezTo>
                    <a:pt x="1216" y="635"/>
                    <a:pt x="1216" y="554"/>
                    <a:pt x="1147" y="450"/>
                  </a:cubicBezTo>
                  <a:cubicBezTo>
                    <a:pt x="1089" y="334"/>
                    <a:pt x="961" y="172"/>
                    <a:pt x="753" y="91"/>
                  </a:cubicBezTo>
                  <a:cubicBezTo>
                    <a:pt x="628" y="24"/>
                    <a:pt x="499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2556782" y="2476661"/>
              <a:ext cx="75402" cy="203762"/>
            </a:xfrm>
            <a:custGeom>
              <a:rect b="b" l="l" r="r" t="t"/>
              <a:pathLst>
                <a:path extrusionOk="0" h="3005" w="1112">
                  <a:moveTo>
                    <a:pt x="1076" y="1"/>
                  </a:moveTo>
                  <a:cubicBezTo>
                    <a:pt x="1030" y="1"/>
                    <a:pt x="938" y="830"/>
                    <a:pt x="880" y="1865"/>
                  </a:cubicBezTo>
                  <a:cubicBezTo>
                    <a:pt x="869" y="2132"/>
                    <a:pt x="857" y="2375"/>
                    <a:pt x="846" y="2607"/>
                  </a:cubicBezTo>
                  <a:cubicBezTo>
                    <a:pt x="846" y="2711"/>
                    <a:pt x="822" y="2827"/>
                    <a:pt x="788" y="2861"/>
                  </a:cubicBezTo>
                  <a:cubicBezTo>
                    <a:pt x="771" y="2883"/>
                    <a:pt x="745" y="2892"/>
                    <a:pt x="713" y="2892"/>
                  </a:cubicBezTo>
                  <a:cubicBezTo>
                    <a:pt x="675" y="2892"/>
                    <a:pt x="629" y="2880"/>
                    <a:pt x="579" y="2861"/>
                  </a:cubicBezTo>
                  <a:cubicBezTo>
                    <a:pt x="261" y="2777"/>
                    <a:pt x="60" y="2721"/>
                    <a:pt x="28" y="2721"/>
                  </a:cubicBezTo>
                  <a:cubicBezTo>
                    <a:pt x="25" y="2721"/>
                    <a:pt x="23" y="2722"/>
                    <a:pt x="23" y="2722"/>
                  </a:cubicBezTo>
                  <a:cubicBezTo>
                    <a:pt x="0" y="2734"/>
                    <a:pt x="209" y="2827"/>
                    <a:pt x="533" y="2954"/>
                  </a:cubicBezTo>
                  <a:cubicBezTo>
                    <a:pt x="579" y="2966"/>
                    <a:pt x="625" y="2977"/>
                    <a:pt x="683" y="3000"/>
                  </a:cubicBezTo>
                  <a:cubicBezTo>
                    <a:pt x="696" y="3003"/>
                    <a:pt x="711" y="3004"/>
                    <a:pt x="725" y="3004"/>
                  </a:cubicBezTo>
                  <a:cubicBezTo>
                    <a:pt x="776" y="3004"/>
                    <a:pt x="833" y="2987"/>
                    <a:pt x="869" y="2943"/>
                  </a:cubicBezTo>
                  <a:cubicBezTo>
                    <a:pt x="973" y="2838"/>
                    <a:pt x="961" y="2711"/>
                    <a:pt x="973" y="2607"/>
                  </a:cubicBezTo>
                  <a:cubicBezTo>
                    <a:pt x="996" y="2375"/>
                    <a:pt x="1019" y="2143"/>
                    <a:pt x="1031" y="1877"/>
                  </a:cubicBezTo>
                  <a:cubicBezTo>
                    <a:pt x="1100" y="835"/>
                    <a:pt x="1112" y="1"/>
                    <a:pt x="1077" y="1"/>
                  </a:cubicBezTo>
                  <a:cubicBezTo>
                    <a:pt x="1077" y="1"/>
                    <a:pt x="107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2504163" y="2343013"/>
              <a:ext cx="90320" cy="51941"/>
            </a:xfrm>
            <a:custGeom>
              <a:rect b="b" l="l" r="r" t="t"/>
              <a:pathLst>
                <a:path extrusionOk="0" h="766" w="1332">
                  <a:moveTo>
                    <a:pt x="301" y="1"/>
                  </a:moveTo>
                  <a:cubicBezTo>
                    <a:pt x="281" y="1"/>
                    <a:pt x="262" y="1"/>
                    <a:pt x="243" y="3"/>
                  </a:cubicBezTo>
                  <a:cubicBezTo>
                    <a:pt x="104" y="14"/>
                    <a:pt x="0" y="61"/>
                    <a:pt x="0" y="107"/>
                  </a:cubicBezTo>
                  <a:cubicBezTo>
                    <a:pt x="0" y="200"/>
                    <a:pt x="301" y="258"/>
                    <a:pt x="637" y="431"/>
                  </a:cubicBezTo>
                  <a:cubicBezTo>
                    <a:pt x="934" y="585"/>
                    <a:pt x="1158" y="766"/>
                    <a:pt x="1254" y="766"/>
                  </a:cubicBezTo>
                  <a:cubicBezTo>
                    <a:pt x="1267" y="766"/>
                    <a:pt x="1278" y="762"/>
                    <a:pt x="1286" y="756"/>
                  </a:cubicBezTo>
                  <a:cubicBezTo>
                    <a:pt x="1332" y="709"/>
                    <a:pt x="1320" y="617"/>
                    <a:pt x="1216" y="489"/>
                  </a:cubicBezTo>
                  <a:cubicBezTo>
                    <a:pt x="1147" y="362"/>
                    <a:pt x="996" y="223"/>
                    <a:pt x="799" y="119"/>
                  </a:cubicBezTo>
                  <a:cubicBezTo>
                    <a:pt x="627" y="37"/>
                    <a:pt x="445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2716197" y="2430959"/>
              <a:ext cx="91133" cy="50923"/>
            </a:xfrm>
            <a:custGeom>
              <a:rect b="b" l="l" r="r" t="t"/>
              <a:pathLst>
                <a:path extrusionOk="0" h="751" w="1344">
                  <a:moveTo>
                    <a:pt x="287" y="1"/>
                  </a:moveTo>
                  <a:cubicBezTo>
                    <a:pt x="267" y="1"/>
                    <a:pt x="249" y="2"/>
                    <a:pt x="232" y="3"/>
                  </a:cubicBezTo>
                  <a:cubicBezTo>
                    <a:pt x="70" y="15"/>
                    <a:pt x="0" y="84"/>
                    <a:pt x="12" y="119"/>
                  </a:cubicBezTo>
                  <a:cubicBezTo>
                    <a:pt x="47" y="223"/>
                    <a:pt x="336" y="281"/>
                    <a:pt x="649" y="443"/>
                  </a:cubicBezTo>
                  <a:cubicBezTo>
                    <a:pt x="942" y="569"/>
                    <a:pt x="1159" y="751"/>
                    <a:pt x="1267" y="751"/>
                  </a:cubicBezTo>
                  <a:cubicBezTo>
                    <a:pt x="1278" y="751"/>
                    <a:pt x="1288" y="749"/>
                    <a:pt x="1297" y="744"/>
                  </a:cubicBezTo>
                  <a:cubicBezTo>
                    <a:pt x="1344" y="721"/>
                    <a:pt x="1344" y="628"/>
                    <a:pt x="1263" y="501"/>
                  </a:cubicBezTo>
                  <a:cubicBezTo>
                    <a:pt x="1182" y="385"/>
                    <a:pt x="1031" y="223"/>
                    <a:pt x="811" y="119"/>
                  </a:cubicBezTo>
                  <a:cubicBezTo>
                    <a:pt x="618" y="38"/>
                    <a:pt x="425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2135156" y="2412244"/>
              <a:ext cx="157788" cy="167688"/>
            </a:xfrm>
            <a:custGeom>
              <a:rect b="b" l="l" r="r" t="t"/>
              <a:pathLst>
                <a:path extrusionOk="0" h="2473" w="2327">
                  <a:moveTo>
                    <a:pt x="1472" y="0"/>
                  </a:moveTo>
                  <a:cubicBezTo>
                    <a:pt x="1145" y="0"/>
                    <a:pt x="799" y="180"/>
                    <a:pt x="566" y="754"/>
                  </a:cubicBezTo>
                  <a:cubicBezTo>
                    <a:pt x="0" y="2114"/>
                    <a:pt x="1346" y="2472"/>
                    <a:pt x="1540" y="2472"/>
                  </a:cubicBezTo>
                  <a:cubicBezTo>
                    <a:pt x="1552" y="2472"/>
                    <a:pt x="1560" y="2471"/>
                    <a:pt x="1562" y="2468"/>
                  </a:cubicBezTo>
                  <a:cubicBezTo>
                    <a:pt x="1574" y="2456"/>
                    <a:pt x="1956" y="1495"/>
                    <a:pt x="2199" y="893"/>
                  </a:cubicBezTo>
                  <a:cubicBezTo>
                    <a:pt x="2327" y="557"/>
                    <a:pt x="2164" y="186"/>
                    <a:pt x="1840" y="71"/>
                  </a:cubicBezTo>
                  <a:cubicBezTo>
                    <a:pt x="1726" y="28"/>
                    <a:pt x="1600" y="0"/>
                    <a:pt x="1472" y="0"/>
                  </a:cubicBez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2197064" y="2448182"/>
              <a:ext cx="59738" cy="90998"/>
            </a:xfrm>
            <a:custGeom>
              <a:rect b="b" l="l" r="r" t="t"/>
              <a:pathLst>
                <a:path extrusionOk="0" h="1342" w="881">
                  <a:moveTo>
                    <a:pt x="651" y="1"/>
                  </a:moveTo>
                  <a:cubicBezTo>
                    <a:pt x="555" y="1"/>
                    <a:pt x="453" y="59"/>
                    <a:pt x="371" y="131"/>
                  </a:cubicBezTo>
                  <a:cubicBezTo>
                    <a:pt x="267" y="212"/>
                    <a:pt x="174" y="351"/>
                    <a:pt x="116" y="490"/>
                  </a:cubicBezTo>
                  <a:cubicBezTo>
                    <a:pt x="1" y="780"/>
                    <a:pt x="35" y="1116"/>
                    <a:pt x="221" y="1278"/>
                  </a:cubicBezTo>
                  <a:cubicBezTo>
                    <a:pt x="286" y="1327"/>
                    <a:pt x="358" y="1341"/>
                    <a:pt x="415" y="1341"/>
                  </a:cubicBezTo>
                  <a:cubicBezTo>
                    <a:pt x="438" y="1341"/>
                    <a:pt x="459" y="1339"/>
                    <a:pt x="475" y="1336"/>
                  </a:cubicBezTo>
                  <a:cubicBezTo>
                    <a:pt x="545" y="1313"/>
                    <a:pt x="557" y="1289"/>
                    <a:pt x="557" y="1289"/>
                  </a:cubicBezTo>
                  <a:lnTo>
                    <a:pt x="557" y="1289"/>
                  </a:lnTo>
                  <a:cubicBezTo>
                    <a:pt x="557" y="1289"/>
                    <a:pt x="533" y="1301"/>
                    <a:pt x="475" y="1301"/>
                  </a:cubicBezTo>
                  <a:cubicBezTo>
                    <a:pt x="429" y="1301"/>
                    <a:pt x="348" y="1289"/>
                    <a:pt x="290" y="1231"/>
                  </a:cubicBezTo>
                  <a:cubicBezTo>
                    <a:pt x="151" y="1116"/>
                    <a:pt x="128" y="815"/>
                    <a:pt x="232" y="548"/>
                  </a:cubicBezTo>
                  <a:cubicBezTo>
                    <a:pt x="267" y="421"/>
                    <a:pt x="360" y="305"/>
                    <a:pt x="441" y="212"/>
                  </a:cubicBezTo>
                  <a:cubicBezTo>
                    <a:pt x="524" y="139"/>
                    <a:pt x="616" y="95"/>
                    <a:pt x="693" y="95"/>
                  </a:cubicBezTo>
                  <a:cubicBezTo>
                    <a:pt x="702" y="95"/>
                    <a:pt x="710" y="95"/>
                    <a:pt x="719" y="96"/>
                  </a:cubicBezTo>
                  <a:cubicBezTo>
                    <a:pt x="811" y="120"/>
                    <a:pt x="834" y="189"/>
                    <a:pt x="834" y="235"/>
                  </a:cubicBezTo>
                  <a:cubicBezTo>
                    <a:pt x="834" y="270"/>
                    <a:pt x="823" y="305"/>
                    <a:pt x="823" y="305"/>
                  </a:cubicBezTo>
                  <a:cubicBezTo>
                    <a:pt x="823" y="305"/>
                    <a:pt x="858" y="293"/>
                    <a:pt x="881" y="235"/>
                  </a:cubicBezTo>
                  <a:cubicBezTo>
                    <a:pt x="881" y="201"/>
                    <a:pt x="881" y="154"/>
                    <a:pt x="858" y="120"/>
                  </a:cubicBezTo>
                  <a:cubicBezTo>
                    <a:pt x="834" y="73"/>
                    <a:pt x="788" y="39"/>
                    <a:pt x="730" y="15"/>
                  </a:cubicBezTo>
                  <a:cubicBezTo>
                    <a:pt x="705" y="5"/>
                    <a:pt x="678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2252801" y="2055714"/>
              <a:ext cx="619693" cy="484281"/>
            </a:xfrm>
            <a:custGeom>
              <a:rect b="b" l="l" r="r" t="t"/>
              <a:pathLst>
                <a:path extrusionOk="0" h="7142" w="9139">
                  <a:moveTo>
                    <a:pt x="4256" y="0"/>
                  </a:moveTo>
                  <a:cubicBezTo>
                    <a:pt x="3897" y="0"/>
                    <a:pt x="3541" y="132"/>
                    <a:pt x="3290" y="383"/>
                  </a:cubicBezTo>
                  <a:cubicBezTo>
                    <a:pt x="3109" y="242"/>
                    <a:pt x="2878" y="168"/>
                    <a:pt x="2648" y="168"/>
                  </a:cubicBezTo>
                  <a:cubicBezTo>
                    <a:pt x="2480" y="168"/>
                    <a:pt x="2313" y="207"/>
                    <a:pt x="2167" y="290"/>
                  </a:cubicBezTo>
                  <a:cubicBezTo>
                    <a:pt x="1819" y="476"/>
                    <a:pt x="1611" y="870"/>
                    <a:pt x="1634" y="1275"/>
                  </a:cubicBezTo>
                  <a:cubicBezTo>
                    <a:pt x="1310" y="1298"/>
                    <a:pt x="985" y="1460"/>
                    <a:pt x="835" y="1750"/>
                  </a:cubicBezTo>
                  <a:cubicBezTo>
                    <a:pt x="707" y="2016"/>
                    <a:pt x="835" y="2410"/>
                    <a:pt x="1124" y="2503"/>
                  </a:cubicBezTo>
                  <a:cubicBezTo>
                    <a:pt x="765" y="3163"/>
                    <a:pt x="476" y="3985"/>
                    <a:pt x="198" y="4715"/>
                  </a:cubicBezTo>
                  <a:cubicBezTo>
                    <a:pt x="1" y="5224"/>
                    <a:pt x="511" y="5815"/>
                    <a:pt x="383" y="6162"/>
                  </a:cubicBezTo>
                  <a:cubicBezTo>
                    <a:pt x="186" y="6812"/>
                    <a:pt x="184" y="7142"/>
                    <a:pt x="346" y="7142"/>
                  </a:cubicBezTo>
                  <a:cubicBezTo>
                    <a:pt x="641" y="7142"/>
                    <a:pt x="1477" y="6052"/>
                    <a:pt x="2665" y="3811"/>
                  </a:cubicBezTo>
                  <a:cubicBezTo>
                    <a:pt x="2699" y="3800"/>
                    <a:pt x="2769" y="3788"/>
                    <a:pt x="2804" y="3777"/>
                  </a:cubicBezTo>
                  <a:cubicBezTo>
                    <a:pt x="2908" y="3742"/>
                    <a:pt x="2966" y="3661"/>
                    <a:pt x="3070" y="3614"/>
                  </a:cubicBezTo>
                  <a:cubicBezTo>
                    <a:pt x="3094" y="3603"/>
                    <a:pt x="3118" y="3597"/>
                    <a:pt x="3143" y="3597"/>
                  </a:cubicBezTo>
                  <a:cubicBezTo>
                    <a:pt x="3238" y="3597"/>
                    <a:pt x="3337" y="3673"/>
                    <a:pt x="3429" y="3719"/>
                  </a:cubicBezTo>
                  <a:cubicBezTo>
                    <a:pt x="3571" y="3802"/>
                    <a:pt x="3734" y="3842"/>
                    <a:pt x="3898" y="3842"/>
                  </a:cubicBezTo>
                  <a:cubicBezTo>
                    <a:pt x="4189" y="3842"/>
                    <a:pt x="4483" y="3717"/>
                    <a:pt x="4668" y="3487"/>
                  </a:cubicBezTo>
                  <a:cubicBezTo>
                    <a:pt x="4699" y="3659"/>
                    <a:pt x="4896" y="3760"/>
                    <a:pt x="5085" y="3760"/>
                  </a:cubicBezTo>
                  <a:cubicBezTo>
                    <a:pt x="5112" y="3760"/>
                    <a:pt x="5140" y="3758"/>
                    <a:pt x="5166" y="3753"/>
                  </a:cubicBezTo>
                  <a:cubicBezTo>
                    <a:pt x="5363" y="3730"/>
                    <a:pt x="5560" y="3603"/>
                    <a:pt x="5745" y="3510"/>
                  </a:cubicBezTo>
                  <a:cubicBezTo>
                    <a:pt x="5855" y="3462"/>
                    <a:pt x="5980" y="3427"/>
                    <a:pt x="6100" y="3427"/>
                  </a:cubicBezTo>
                  <a:cubicBezTo>
                    <a:pt x="6184" y="3427"/>
                    <a:pt x="6265" y="3444"/>
                    <a:pt x="6336" y="3487"/>
                  </a:cubicBezTo>
                  <a:cubicBezTo>
                    <a:pt x="6440" y="3545"/>
                    <a:pt x="6510" y="3661"/>
                    <a:pt x="6614" y="3684"/>
                  </a:cubicBezTo>
                  <a:cubicBezTo>
                    <a:pt x="6642" y="3694"/>
                    <a:pt x="6669" y="3699"/>
                    <a:pt x="6697" y="3699"/>
                  </a:cubicBezTo>
                  <a:cubicBezTo>
                    <a:pt x="6859" y="3699"/>
                    <a:pt x="7022" y="3542"/>
                    <a:pt x="7101" y="3394"/>
                  </a:cubicBezTo>
                  <a:cubicBezTo>
                    <a:pt x="7205" y="3255"/>
                    <a:pt x="7297" y="3082"/>
                    <a:pt x="7448" y="3024"/>
                  </a:cubicBezTo>
                  <a:cubicBezTo>
                    <a:pt x="7599" y="3024"/>
                    <a:pt x="7726" y="3035"/>
                    <a:pt x="7853" y="3082"/>
                  </a:cubicBezTo>
                  <a:cubicBezTo>
                    <a:pt x="7934" y="3116"/>
                    <a:pt x="7992" y="3163"/>
                    <a:pt x="8062" y="3209"/>
                  </a:cubicBezTo>
                  <a:cubicBezTo>
                    <a:pt x="8085" y="3221"/>
                    <a:pt x="8120" y="3232"/>
                    <a:pt x="8166" y="3267"/>
                  </a:cubicBezTo>
                  <a:cubicBezTo>
                    <a:pt x="8189" y="3290"/>
                    <a:pt x="8236" y="3336"/>
                    <a:pt x="8259" y="3383"/>
                  </a:cubicBezTo>
                  <a:cubicBezTo>
                    <a:pt x="8757" y="3973"/>
                    <a:pt x="8710" y="5525"/>
                    <a:pt x="8710" y="5525"/>
                  </a:cubicBezTo>
                  <a:cubicBezTo>
                    <a:pt x="9139" y="4715"/>
                    <a:pt x="8988" y="3834"/>
                    <a:pt x="8641" y="3082"/>
                  </a:cubicBezTo>
                  <a:lnTo>
                    <a:pt x="8641" y="2954"/>
                  </a:lnTo>
                  <a:cubicBezTo>
                    <a:pt x="8595" y="2642"/>
                    <a:pt x="8386" y="2375"/>
                    <a:pt x="8120" y="2225"/>
                  </a:cubicBezTo>
                  <a:cubicBezTo>
                    <a:pt x="7992" y="2062"/>
                    <a:pt x="7842" y="1923"/>
                    <a:pt x="7714" y="1796"/>
                  </a:cubicBezTo>
                  <a:cubicBezTo>
                    <a:pt x="7668" y="1356"/>
                    <a:pt x="7425" y="951"/>
                    <a:pt x="7054" y="731"/>
                  </a:cubicBezTo>
                  <a:cubicBezTo>
                    <a:pt x="6847" y="613"/>
                    <a:pt x="6611" y="555"/>
                    <a:pt x="6373" y="555"/>
                  </a:cubicBezTo>
                  <a:cubicBezTo>
                    <a:pt x="6119" y="555"/>
                    <a:pt x="5863" y="622"/>
                    <a:pt x="5641" y="754"/>
                  </a:cubicBezTo>
                  <a:cubicBezTo>
                    <a:pt x="5583" y="731"/>
                    <a:pt x="5514" y="719"/>
                    <a:pt x="5456" y="707"/>
                  </a:cubicBezTo>
                  <a:cubicBezTo>
                    <a:pt x="5259" y="360"/>
                    <a:pt x="4912" y="94"/>
                    <a:pt x="4518" y="24"/>
                  </a:cubicBezTo>
                  <a:cubicBezTo>
                    <a:pt x="4431" y="8"/>
                    <a:pt x="4343" y="0"/>
                    <a:pt x="4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2560647" y="2092466"/>
              <a:ext cx="246684" cy="173045"/>
            </a:xfrm>
            <a:custGeom>
              <a:rect b="b" l="l" r="r" t="t"/>
              <a:pathLst>
                <a:path extrusionOk="0" h="2552" w="3638">
                  <a:moveTo>
                    <a:pt x="690" y="1"/>
                  </a:moveTo>
                  <a:cubicBezTo>
                    <a:pt x="660" y="1"/>
                    <a:pt x="631" y="2"/>
                    <a:pt x="603" y="3"/>
                  </a:cubicBezTo>
                  <a:cubicBezTo>
                    <a:pt x="383" y="15"/>
                    <a:pt x="233" y="96"/>
                    <a:pt x="140" y="154"/>
                  </a:cubicBezTo>
                  <a:cubicBezTo>
                    <a:pt x="94" y="177"/>
                    <a:pt x="59" y="212"/>
                    <a:pt x="36" y="223"/>
                  </a:cubicBezTo>
                  <a:lnTo>
                    <a:pt x="1" y="246"/>
                  </a:lnTo>
                  <a:cubicBezTo>
                    <a:pt x="1" y="246"/>
                    <a:pt x="59" y="212"/>
                    <a:pt x="117" y="177"/>
                  </a:cubicBezTo>
                  <a:cubicBezTo>
                    <a:pt x="221" y="119"/>
                    <a:pt x="372" y="61"/>
                    <a:pt x="568" y="50"/>
                  </a:cubicBezTo>
                  <a:cubicBezTo>
                    <a:pt x="607" y="45"/>
                    <a:pt x="646" y="43"/>
                    <a:pt x="686" y="43"/>
                  </a:cubicBezTo>
                  <a:cubicBezTo>
                    <a:pt x="866" y="43"/>
                    <a:pt x="1063" y="89"/>
                    <a:pt x="1252" y="212"/>
                  </a:cubicBezTo>
                  <a:cubicBezTo>
                    <a:pt x="1472" y="351"/>
                    <a:pt x="1680" y="594"/>
                    <a:pt x="1761" y="895"/>
                  </a:cubicBezTo>
                  <a:lnTo>
                    <a:pt x="1773" y="930"/>
                  </a:lnTo>
                  <a:lnTo>
                    <a:pt x="1796" y="918"/>
                  </a:lnTo>
                  <a:cubicBezTo>
                    <a:pt x="1935" y="860"/>
                    <a:pt x="2074" y="826"/>
                    <a:pt x="2236" y="814"/>
                  </a:cubicBezTo>
                  <a:cubicBezTo>
                    <a:pt x="2282" y="810"/>
                    <a:pt x="2327" y="807"/>
                    <a:pt x="2372" y="807"/>
                  </a:cubicBezTo>
                  <a:cubicBezTo>
                    <a:pt x="2684" y="807"/>
                    <a:pt x="2987" y="911"/>
                    <a:pt x="3209" y="1104"/>
                  </a:cubicBezTo>
                  <a:cubicBezTo>
                    <a:pt x="3452" y="1324"/>
                    <a:pt x="3580" y="1590"/>
                    <a:pt x="3580" y="1845"/>
                  </a:cubicBezTo>
                  <a:cubicBezTo>
                    <a:pt x="3591" y="2088"/>
                    <a:pt x="3510" y="2273"/>
                    <a:pt x="3441" y="2389"/>
                  </a:cubicBezTo>
                  <a:cubicBezTo>
                    <a:pt x="3360" y="2493"/>
                    <a:pt x="3302" y="2551"/>
                    <a:pt x="3302" y="2551"/>
                  </a:cubicBezTo>
                  <a:cubicBezTo>
                    <a:pt x="3302" y="2551"/>
                    <a:pt x="3325" y="2551"/>
                    <a:pt x="3348" y="2517"/>
                  </a:cubicBezTo>
                  <a:cubicBezTo>
                    <a:pt x="3383" y="2505"/>
                    <a:pt x="3418" y="2459"/>
                    <a:pt x="3464" y="2401"/>
                  </a:cubicBezTo>
                  <a:cubicBezTo>
                    <a:pt x="3557" y="2285"/>
                    <a:pt x="3638" y="2100"/>
                    <a:pt x="3638" y="1845"/>
                  </a:cubicBezTo>
                  <a:cubicBezTo>
                    <a:pt x="3638" y="1578"/>
                    <a:pt x="3522" y="1277"/>
                    <a:pt x="3267" y="1057"/>
                  </a:cubicBezTo>
                  <a:cubicBezTo>
                    <a:pt x="3047" y="867"/>
                    <a:pt x="2742" y="747"/>
                    <a:pt x="2409" y="747"/>
                  </a:cubicBezTo>
                  <a:cubicBezTo>
                    <a:pt x="2356" y="747"/>
                    <a:pt x="2302" y="750"/>
                    <a:pt x="2248" y="756"/>
                  </a:cubicBezTo>
                  <a:cubicBezTo>
                    <a:pt x="2099" y="767"/>
                    <a:pt x="1970" y="797"/>
                    <a:pt x="1834" y="846"/>
                  </a:cubicBezTo>
                  <a:lnTo>
                    <a:pt x="1834" y="846"/>
                  </a:lnTo>
                  <a:cubicBezTo>
                    <a:pt x="1756" y="540"/>
                    <a:pt x="1544" y="299"/>
                    <a:pt x="1310" y="165"/>
                  </a:cubicBezTo>
                  <a:cubicBezTo>
                    <a:pt x="1101" y="36"/>
                    <a:pt x="874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2348613" y="2132675"/>
              <a:ext cx="417898" cy="118663"/>
            </a:xfrm>
            <a:custGeom>
              <a:rect b="b" l="l" r="r" t="t"/>
              <a:pathLst>
                <a:path extrusionOk="0" h="1750" w="6163">
                  <a:moveTo>
                    <a:pt x="395" y="1"/>
                  </a:moveTo>
                  <a:cubicBezTo>
                    <a:pt x="267" y="1"/>
                    <a:pt x="163" y="36"/>
                    <a:pt x="105" y="59"/>
                  </a:cubicBezTo>
                  <a:cubicBezTo>
                    <a:pt x="82" y="59"/>
                    <a:pt x="47" y="70"/>
                    <a:pt x="36" y="94"/>
                  </a:cubicBezTo>
                  <a:lnTo>
                    <a:pt x="1" y="105"/>
                  </a:lnTo>
                  <a:cubicBezTo>
                    <a:pt x="1" y="106"/>
                    <a:pt x="2" y="106"/>
                    <a:pt x="3" y="106"/>
                  </a:cubicBezTo>
                  <a:cubicBezTo>
                    <a:pt x="18" y="106"/>
                    <a:pt x="122" y="55"/>
                    <a:pt x="304" y="55"/>
                  </a:cubicBezTo>
                  <a:cubicBezTo>
                    <a:pt x="332" y="55"/>
                    <a:pt x="363" y="56"/>
                    <a:pt x="395" y="59"/>
                  </a:cubicBezTo>
                  <a:cubicBezTo>
                    <a:pt x="522" y="59"/>
                    <a:pt x="684" y="82"/>
                    <a:pt x="846" y="163"/>
                  </a:cubicBezTo>
                  <a:cubicBezTo>
                    <a:pt x="997" y="233"/>
                    <a:pt x="1159" y="383"/>
                    <a:pt x="1252" y="580"/>
                  </a:cubicBezTo>
                  <a:lnTo>
                    <a:pt x="1263" y="626"/>
                  </a:lnTo>
                  <a:lnTo>
                    <a:pt x="1286" y="592"/>
                  </a:lnTo>
                  <a:cubicBezTo>
                    <a:pt x="1460" y="360"/>
                    <a:pt x="1796" y="198"/>
                    <a:pt x="2155" y="175"/>
                  </a:cubicBezTo>
                  <a:cubicBezTo>
                    <a:pt x="2181" y="173"/>
                    <a:pt x="2207" y="172"/>
                    <a:pt x="2232" y="172"/>
                  </a:cubicBezTo>
                  <a:cubicBezTo>
                    <a:pt x="2401" y="172"/>
                    <a:pt x="2562" y="204"/>
                    <a:pt x="2723" y="244"/>
                  </a:cubicBezTo>
                  <a:cubicBezTo>
                    <a:pt x="2896" y="325"/>
                    <a:pt x="3082" y="406"/>
                    <a:pt x="3244" y="534"/>
                  </a:cubicBezTo>
                  <a:cubicBezTo>
                    <a:pt x="3568" y="777"/>
                    <a:pt x="3800" y="1090"/>
                    <a:pt x="3985" y="1391"/>
                  </a:cubicBezTo>
                  <a:lnTo>
                    <a:pt x="3997" y="1425"/>
                  </a:lnTo>
                  <a:lnTo>
                    <a:pt x="4031" y="1391"/>
                  </a:lnTo>
                  <a:cubicBezTo>
                    <a:pt x="4286" y="1136"/>
                    <a:pt x="4622" y="1020"/>
                    <a:pt x="4923" y="1020"/>
                  </a:cubicBezTo>
                  <a:cubicBezTo>
                    <a:pt x="4950" y="1018"/>
                    <a:pt x="4977" y="1017"/>
                    <a:pt x="5004" y="1017"/>
                  </a:cubicBezTo>
                  <a:cubicBezTo>
                    <a:pt x="5280" y="1017"/>
                    <a:pt x="5507" y="1123"/>
                    <a:pt x="5676" y="1229"/>
                  </a:cubicBezTo>
                  <a:cubicBezTo>
                    <a:pt x="5873" y="1344"/>
                    <a:pt x="5989" y="1495"/>
                    <a:pt x="6058" y="1599"/>
                  </a:cubicBezTo>
                  <a:cubicBezTo>
                    <a:pt x="6094" y="1647"/>
                    <a:pt x="6121" y="1686"/>
                    <a:pt x="6138" y="1712"/>
                  </a:cubicBezTo>
                  <a:lnTo>
                    <a:pt x="6138" y="1712"/>
                  </a:lnTo>
                  <a:cubicBezTo>
                    <a:pt x="6126" y="1678"/>
                    <a:pt x="6104" y="1644"/>
                    <a:pt x="6070" y="1588"/>
                  </a:cubicBezTo>
                  <a:cubicBezTo>
                    <a:pt x="6012" y="1483"/>
                    <a:pt x="5896" y="1333"/>
                    <a:pt x="5711" y="1205"/>
                  </a:cubicBezTo>
                  <a:cubicBezTo>
                    <a:pt x="5525" y="1078"/>
                    <a:pt x="5259" y="962"/>
                    <a:pt x="4946" y="962"/>
                  </a:cubicBezTo>
                  <a:cubicBezTo>
                    <a:pt x="4645" y="962"/>
                    <a:pt x="4300" y="1070"/>
                    <a:pt x="4027" y="1306"/>
                  </a:cubicBezTo>
                  <a:lnTo>
                    <a:pt x="4027" y="1306"/>
                  </a:lnTo>
                  <a:cubicBezTo>
                    <a:pt x="3844" y="1012"/>
                    <a:pt x="3616" y="689"/>
                    <a:pt x="3290" y="453"/>
                  </a:cubicBezTo>
                  <a:cubicBezTo>
                    <a:pt x="3116" y="325"/>
                    <a:pt x="2931" y="221"/>
                    <a:pt x="2746" y="163"/>
                  </a:cubicBezTo>
                  <a:cubicBezTo>
                    <a:pt x="2591" y="118"/>
                    <a:pt x="2436" y="86"/>
                    <a:pt x="2287" y="86"/>
                  </a:cubicBezTo>
                  <a:cubicBezTo>
                    <a:pt x="2246" y="86"/>
                    <a:pt x="2206" y="89"/>
                    <a:pt x="2167" y="94"/>
                  </a:cubicBezTo>
                  <a:cubicBezTo>
                    <a:pt x="1803" y="116"/>
                    <a:pt x="1471" y="274"/>
                    <a:pt x="1280" y="499"/>
                  </a:cubicBezTo>
                  <a:lnTo>
                    <a:pt x="1280" y="499"/>
                  </a:lnTo>
                  <a:cubicBezTo>
                    <a:pt x="1175" y="308"/>
                    <a:pt x="1022" y="171"/>
                    <a:pt x="858" y="105"/>
                  </a:cubicBezTo>
                  <a:cubicBezTo>
                    <a:pt x="684" y="13"/>
                    <a:pt x="522" y="1"/>
                    <a:pt x="395" y="1"/>
                  </a:cubicBezTo>
                  <a:close/>
                  <a:moveTo>
                    <a:pt x="6138" y="1712"/>
                  </a:moveTo>
                  <a:cubicBezTo>
                    <a:pt x="6139" y="1713"/>
                    <a:pt x="6139" y="1714"/>
                    <a:pt x="6139" y="1715"/>
                  </a:cubicBezTo>
                  <a:cubicBezTo>
                    <a:pt x="6140" y="1716"/>
                    <a:pt x="6141" y="1717"/>
                    <a:pt x="6142" y="1718"/>
                  </a:cubicBezTo>
                  <a:lnTo>
                    <a:pt x="6142" y="1718"/>
                  </a:lnTo>
                  <a:cubicBezTo>
                    <a:pt x="6141" y="1716"/>
                    <a:pt x="6140" y="1714"/>
                    <a:pt x="6138" y="1712"/>
                  </a:cubicBezTo>
                  <a:close/>
                  <a:moveTo>
                    <a:pt x="6142" y="1718"/>
                  </a:moveTo>
                  <a:lnTo>
                    <a:pt x="6142" y="1718"/>
                  </a:lnTo>
                  <a:cubicBezTo>
                    <a:pt x="6156" y="1739"/>
                    <a:pt x="6162" y="1750"/>
                    <a:pt x="6162" y="1750"/>
                  </a:cubicBezTo>
                  <a:cubicBezTo>
                    <a:pt x="6162" y="1750"/>
                    <a:pt x="6162" y="1739"/>
                    <a:pt x="6142" y="1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2305420" y="2163324"/>
              <a:ext cx="457158" cy="157313"/>
            </a:xfrm>
            <a:custGeom>
              <a:rect b="b" l="l" r="r" t="t"/>
              <a:pathLst>
                <a:path extrusionOk="0" h="2320" w="6742">
                  <a:moveTo>
                    <a:pt x="6742" y="1367"/>
                  </a:moveTo>
                  <a:lnTo>
                    <a:pt x="6695" y="1402"/>
                  </a:lnTo>
                  <a:cubicBezTo>
                    <a:pt x="6692" y="1405"/>
                    <a:pt x="6689" y="1409"/>
                    <a:pt x="6685" y="1412"/>
                  </a:cubicBezTo>
                  <a:lnTo>
                    <a:pt x="6685" y="1412"/>
                  </a:lnTo>
                  <a:lnTo>
                    <a:pt x="6742" y="1367"/>
                  </a:lnTo>
                  <a:close/>
                  <a:moveTo>
                    <a:pt x="198" y="1"/>
                  </a:moveTo>
                  <a:lnTo>
                    <a:pt x="175" y="12"/>
                  </a:lnTo>
                  <a:cubicBezTo>
                    <a:pt x="163" y="12"/>
                    <a:pt x="151" y="24"/>
                    <a:pt x="140" y="59"/>
                  </a:cubicBezTo>
                  <a:cubicBezTo>
                    <a:pt x="105" y="116"/>
                    <a:pt x="59" y="186"/>
                    <a:pt x="36" y="290"/>
                  </a:cubicBezTo>
                  <a:cubicBezTo>
                    <a:pt x="1" y="394"/>
                    <a:pt x="1" y="533"/>
                    <a:pt x="70" y="684"/>
                  </a:cubicBezTo>
                  <a:cubicBezTo>
                    <a:pt x="148" y="817"/>
                    <a:pt x="279" y="940"/>
                    <a:pt x="473" y="990"/>
                  </a:cubicBezTo>
                  <a:lnTo>
                    <a:pt x="473" y="990"/>
                  </a:lnTo>
                  <a:cubicBezTo>
                    <a:pt x="442" y="1184"/>
                    <a:pt x="456" y="1420"/>
                    <a:pt x="557" y="1645"/>
                  </a:cubicBezTo>
                  <a:cubicBezTo>
                    <a:pt x="638" y="1877"/>
                    <a:pt x="835" y="2109"/>
                    <a:pt x="1090" y="2247"/>
                  </a:cubicBezTo>
                  <a:cubicBezTo>
                    <a:pt x="1206" y="2298"/>
                    <a:pt x="1333" y="2320"/>
                    <a:pt x="1463" y="2320"/>
                  </a:cubicBezTo>
                  <a:cubicBezTo>
                    <a:pt x="1632" y="2320"/>
                    <a:pt x="1806" y="2283"/>
                    <a:pt x="1970" y="2224"/>
                  </a:cubicBezTo>
                  <a:cubicBezTo>
                    <a:pt x="2051" y="2201"/>
                    <a:pt x="2120" y="2166"/>
                    <a:pt x="2190" y="2132"/>
                  </a:cubicBezTo>
                  <a:cubicBezTo>
                    <a:pt x="2235" y="2096"/>
                    <a:pt x="2287" y="2066"/>
                    <a:pt x="2341" y="2066"/>
                  </a:cubicBezTo>
                  <a:cubicBezTo>
                    <a:pt x="2356" y="2066"/>
                    <a:pt x="2372" y="2069"/>
                    <a:pt x="2387" y="2074"/>
                  </a:cubicBezTo>
                  <a:cubicBezTo>
                    <a:pt x="2468" y="2074"/>
                    <a:pt x="2526" y="2109"/>
                    <a:pt x="2595" y="2155"/>
                  </a:cubicBezTo>
                  <a:cubicBezTo>
                    <a:pt x="2665" y="2201"/>
                    <a:pt x="2734" y="2224"/>
                    <a:pt x="2827" y="2259"/>
                  </a:cubicBezTo>
                  <a:cubicBezTo>
                    <a:pt x="2929" y="2291"/>
                    <a:pt x="3041" y="2309"/>
                    <a:pt x="3152" y="2309"/>
                  </a:cubicBezTo>
                  <a:cubicBezTo>
                    <a:pt x="3244" y="2309"/>
                    <a:pt x="3334" y="2297"/>
                    <a:pt x="3418" y="2271"/>
                  </a:cubicBezTo>
                  <a:cubicBezTo>
                    <a:pt x="3510" y="2247"/>
                    <a:pt x="3591" y="2201"/>
                    <a:pt x="3684" y="2143"/>
                  </a:cubicBezTo>
                  <a:cubicBezTo>
                    <a:pt x="3737" y="2099"/>
                    <a:pt x="3789" y="2049"/>
                    <a:pt x="3837" y="1991"/>
                  </a:cubicBezTo>
                  <a:lnTo>
                    <a:pt x="3837" y="1991"/>
                  </a:lnTo>
                  <a:cubicBezTo>
                    <a:pt x="3855" y="2035"/>
                    <a:pt x="3889" y="2074"/>
                    <a:pt x="3927" y="2097"/>
                  </a:cubicBezTo>
                  <a:cubicBezTo>
                    <a:pt x="3985" y="2143"/>
                    <a:pt x="4043" y="2166"/>
                    <a:pt x="4101" y="2190"/>
                  </a:cubicBezTo>
                  <a:cubicBezTo>
                    <a:pt x="4183" y="2206"/>
                    <a:pt x="4270" y="2222"/>
                    <a:pt x="4356" y="2222"/>
                  </a:cubicBezTo>
                  <a:cubicBezTo>
                    <a:pt x="4391" y="2222"/>
                    <a:pt x="4426" y="2220"/>
                    <a:pt x="4460" y="2213"/>
                  </a:cubicBezTo>
                  <a:cubicBezTo>
                    <a:pt x="4599" y="2201"/>
                    <a:pt x="4680" y="2132"/>
                    <a:pt x="4784" y="2085"/>
                  </a:cubicBezTo>
                  <a:cubicBezTo>
                    <a:pt x="4888" y="2039"/>
                    <a:pt x="4981" y="2004"/>
                    <a:pt x="5074" y="1958"/>
                  </a:cubicBezTo>
                  <a:cubicBezTo>
                    <a:pt x="5155" y="1912"/>
                    <a:pt x="5259" y="1888"/>
                    <a:pt x="5352" y="1888"/>
                  </a:cubicBezTo>
                  <a:cubicBezTo>
                    <a:pt x="5433" y="1888"/>
                    <a:pt x="5525" y="1923"/>
                    <a:pt x="5595" y="1970"/>
                  </a:cubicBezTo>
                  <a:cubicBezTo>
                    <a:pt x="5664" y="2027"/>
                    <a:pt x="5734" y="2074"/>
                    <a:pt x="5827" y="2097"/>
                  </a:cubicBezTo>
                  <a:cubicBezTo>
                    <a:pt x="5864" y="2113"/>
                    <a:pt x="5904" y="2122"/>
                    <a:pt x="5943" y="2122"/>
                  </a:cubicBezTo>
                  <a:cubicBezTo>
                    <a:pt x="5989" y="2122"/>
                    <a:pt x="6033" y="2110"/>
                    <a:pt x="6070" y="2085"/>
                  </a:cubicBezTo>
                  <a:cubicBezTo>
                    <a:pt x="6220" y="2016"/>
                    <a:pt x="6301" y="1888"/>
                    <a:pt x="6371" y="1796"/>
                  </a:cubicBezTo>
                  <a:cubicBezTo>
                    <a:pt x="6452" y="1692"/>
                    <a:pt x="6510" y="1610"/>
                    <a:pt x="6568" y="1553"/>
                  </a:cubicBezTo>
                  <a:cubicBezTo>
                    <a:pt x="6620" y="1490"/>
                    <a:pt x="6654" y="1446"/>
                    <a:pt x="6685" y="1412"/>
                  </a:cubicBezTo>
                  <a:lnTo>
                    <a:pt x="6685" y="1412"/>
                  </a:lnTo>
                  <a:lnTo>
                    <a:pt x="6684" y="1414"/>
                  </a:lnTo>
                  <a:lnTo>
                    <a:pt x="6545" y="1553"/>
                  </a:lnTo>
                  <a:cubicBezTo>
                    <a:pt x="6487" y="1622"/>
                    <a:pt x="6429" y="1703"/>
                    <a:pt x="6359" y="1796"/>
                  </a:cubicBezTo>
                  <a:cubicBezTo>
                    <a:pt x="6290" y="1900"/>
                    <a:pt x="6197" y="1993"/>
                    <a:pt x="6070" y="2074"/>
                  </a:cubicBezTo>
                  <a:cubicBezTo>
                    <a:pt x="6034" y="2088"/>
                    <a:pt x="5989" y="2098"/>
                    <a:pt x="5941" y="2098"/>
                  </a:cubicBezTo>
                  <a:cubicBezTo>
                    <a:pt x="5912" y="2098"/>
                    <a:pt x="5881" y="2094"/>
                    <a:pt x="5850" y="2085"/>
                  </a:cubicBezTo>
                  <a:cubicBezTo>
                    <a:pt x="5780" y="2062"/>
                    <a:pt x="5711" y="1993"/>
                    <a:pt x="5641" y="1958"/>
                  </a:cubicBezTo>
                  <a:cubicBezTo>
                    <a:pt x="5560" y="1912"/>
                    <a:pt x="5468" y="1854"/>
                    <a:pt x="5363" y="1854"/>
                  </a:cubicBezTo>
                  <a:cubicBezTo>
                    <a:pt x="5259" y="1854"/>
                    <a:pt x="5155" y="1877"/>
                    <a:pt x="5062" y="1923"/>
                  </a:cubicBezTo>
                  <a:cubicBezTo>
                    <a:pt x="4958" y="1958"/>
                    <a:pt x="4865" y="2016"/>
                    <a:pt x="4773" y="2051"/>
                  </a:cubicBezTo>
                  <a:cubicBezTo>
                    <a:pt x="4668" y="2109"/>
                    <a:pt x="4564" y="2166"/>
                    <a:pt x="4460" y="2190"/>
                  </a:cubicBezTo>
                  <a:cubicBezTo>
                    <a:pt x="4421" y="2197"/>
                    <a:pt x="4383" y="2201"/>
                    <a:pt x="4345" y="2201"/>
                  </a:cubicBezTo>
                  <a:cubicBezTo>
                    <a:pt x="4269" y="2201"/>
                    <a:pt x="4197" y="2186"/>
                    <a:pt x="4136" y="2155"/>
                  </a:cubicBezTo>
                  <a:cubicBezTo>
                    <a:pt x="4031" y="2109"/>
                    <a:pt x="3916" y="2039"/>
                    <a:pt x="3904" y="1935"/>
                  </a:cubicBezTo>
                  <a:lnTo>
                    <a:pt x="3881" y="1865"/>
                  </a:lnTo>
                  <a:lnTo>
                    <a:pt x="3846" y="1923"/>
                  </a:lnTo>
                  <a:cubicBezTo>
                    <a:pt x="3845" y="1925"/>
                    <a:pt x="3844" y="1926"/>
                    <a:pt x="3843" y="1927"/>
                  </a:cubicBezTo>
                  <a:lnTo>
                    <a:pt x="3843" y="1927"/>
                  </a:lnTo>
                  <a:lnTo>
                    <a:pt x="3823" y="1923"/>
                  </a:lnTo>
                  <a:lnTo>
                    <a:pt x="3823" y="1923"/>
                  </a:lnTo>
                  <a:cubicBezTo>
                    <a:pt x="3823" y="1932"/>
                    <a:pt x="3824" y="1940"/>
                    <a:pt x="3825" y="1948"/>
                  </a:cubicBezTo>
                  <a:lnTo>
                    <a:pt x="3825" y="1948"/>
                  </a:lnTo>
                  <a:cubicBezTo>
                    <a:pt x="3774" y="2007"/>
                    <a:pt x="3720" y="2058"/>
                    <a:pt x="3649" y="2109"/>
                  </a:cubicBezTo>
                  <a:cubicBezTo>
                    <a:pt x="3580" y="2166"/>
                    <a:pt x="3499" y="2201"/>
                    <a:pt x="3406" y="2224"/>
                  </a:cubicBezTo>
                  <a:cubicBezTo>
                    <a:pt x="3318" y="2246"/>
                    <a:pt x="3231" y="2258"/>
                    <a:pt x="3142" y="2258"/>
                  </a:cubicBezTo>
                  <a:cubicBezTo>
                    <a:pt x="3043" y="2258"/>
                    <a:pt x="2942" y="2243"/>
                    <a:pt x="2838" y="2213"/>
                  </a:cubicBezTo>
                  <a:cubicBezTo>
                    <a:pt x="2769" y="2201"/>
                    <a:pt x="2699" y="2155"/>
                    <a:pt x="2630" y="2132"/>
                  </a:cubicBezTo>
                  <a:lnTo>
                    <a:pt x="2526" y="2074"/>
                  </a:lnTo>
                  <a:cubicBezTo>
                    <a:pt x="2479" y="2039"/>
                    <a:pt x="2433" y="2027"/>
                    <a:pt x="2398" y="2027"/>
                  </a:cubicBezTo>
                  <a:cubicBezTo>
                    <a:pt x="2382" y="2025"/>
                    <a:pt x="2367" y="2024"/>
                    <a:pt x="2352" y="2024"/>
                  </a:cubicBezTo>
                  <a:cubicBezTo>
                    <a:pt x="2278" y="2024"/>
                    <a:pt x="2211" y="2047"/>
                    <a:pt x="2144" y="2085"/>
                  </a:cubicBezTo>
                  <a:cubicBezTo>
                    <a:pt x="2086" y="2109"/>
                    <a:pt x="2016" y="2143"/>
                    <a:pt x="1947" y="2166"/>
                  </a:cubicBezTo>
                  <a:cubicBezTo>
                    <a:pt x="1790" y="2225"/>
                    <a:pt x="1622" y="2262"/>
                    <a:pt x="1460" y="2262"/>
                  </a:cubicBezTo>
                  <a:cubicBezTo>
                    <a:pt x="1334" y="2262"/>
                    <a:pt x="1212" y="2240"/>
                    <a:pt x="1101" y="2190"/>
                  </a:cubicBezTo>
                  <a:cubicBezTo>
                    <a:pt x="858" y="2074"/>
                    <a:pt x="673" y="1854"/>
                    <a:pt x="580" y="1634"/>
                  </a:cubicBezTo>
                  <a:cubicBezTo>
                    <a:pt x="487" y="1414"/>
                    <a:pt x="464" y="1182"/>
                    <a:pt x="510" y="985"/>
                  </a:cubicBezTo>
                  <a:lnTo>
                    <a:pt x="510" y="950"/>
                  </a:lnTo>
                  <a:lnTo>
                    <a:pt x="499" y="950"/>
                  </a:lnTo>
                  <a:cubicBezTo>
                    <a:pt x="314" y="927"/>
                    <a:pt x="175" y="800"/>
                    <a:pt x="105" y="661"/>
                  </a:cubicBezTo>
                  <a:cubicBezTo>
                    <a:pt x="36" y="522"/>
                    <a:pt x="36" y="394"/>
                    <a:pt x="47" y="290"/>
                  </a:cubicBezTo>
                  <a:cubicBezTo>
                    <a:pt x="94" y="82"/>
                    <a:pt x="209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639732" y="4031612"/>
              <a:ext cx="1015553" cy="580432"/>
            </a:xfrm>
            <a:custGeom>
              <a:rect b="b" l="l" r="r" t="t"/>
              <a:pathLst>
                <a:path extrusionOk="0" h="8560" w="14977">
                  <a:moveTo>
                    <a:pt x="7969" y="1"/>
                  </a:moveTo>
                  <a:lnTo>
                    <a:pt x="1090" y="1032"/>
                  </a:lnTo>
                  <a:cubicBezTo>
                    <a:pt x="1090" y="1032"/>
                    <a:pt x="453" y="2734"/>
                    <a:pt x="221" y="3186"/>
                  </a:cubicBezTo>
                  <a:cubicBezTo>
                    <a:pt x="1" y="3649"/>
                    <a:pt x="221" y="8560"/>
                    <a:pt x="221" y="8560"/>
                  </a:cubicBezTo>
                  <a:lnTo>
                    <a:pt x="14768" y="8560"/>
                  </a:lnTo>
                  <a:lnTo>
                    <a:pt x="14976" y="4228"/>
                  </a:lnTo>
                  <a:lnTo>
                    <a:pt x="7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2653340" y="3634263"/>
              <a:ext cx="546664" cy="237326"/>
            </a:xfrm>
            <a:custGeom>
              <a:rect b="b" l="l" r="r" t="t"/>
              <a:pathLst>
                <a:path extrusionOk="0" h="3500" w="8062">
                  <a:moveTo>
                    <a:pt x="2329" y="0"/>
                  </a:moveTo>
                  <a:lnTo>
                    <a:pt x="1" y="3429"/>
                  </a:lnTo>
                  <a:cubicBezTo>
                    <a:pt x="1" y="3429"/>
                    <a:pt x="7710" y="3440"/>
                    <a:pt x="8029" y="3494"/>
                  </a:cubicBezTo>
                  <a:lnTo>
                    <a:pt x="8029" y="3494"/>
                  </a:lnTo>
                  <a:cubicBezTo>
                    <a:pt x="7954" y="3370"/>
                    <a:pt x="8062" y="1077"/>
                    <a:pt x="8062" y="1077"/>
                  </a:cubicBezTo>
                  <a:lnTo>
                    <a:pt x="2329" y="0"/>
                  </a:lnTo>
                  <a:close/>
                  <a:moveTo>
                    <a:pt x="8029" y="3494"/>
                  </a:moveTo>
                  <a:cubicBezTo>
                    <a:pt x="8031" y="3497"/>
                    <a:pt x="8033" y="3499"/>
                    <a:pt x="8035" y="3499"/>
                  </a:cubicBezTo>
                  <a:cubicBezTo>
                    <a:pt x="8036" y="3499"/>
                    <a:pt x="8037" y="3499"/>
                    <a:pt x="8038" y="3498"/>
                  </a:cubicBezTo>
                  <a:cubicBezTo>
                    <a:pt x="8040" y="3497"/>
                    <a:pt x="8037" y="3495"/>
                    <a:pt x="8029" y="3494"/>
                  </a:cubicBez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3156741" y="3706477"/>
              <a:ext cx="528627" cy="430442"/>
            </a:xfrm>
            <a:custGeom>
              <a:rect b="b" l="l" r="r" t="t"/>
              <a:pathLst>
                <a:path extrusionOk="0" h="6348" w="7796">
                  <a:moveTo>
                    <a:pt x="533" y="1"/>
                  </a:moveTo>
                  <a:lnTo>
                    <a:pt x="93" y="1541"/>
                  </a:lnTo>
                  <a:cubicBezTo>
                    <a:pt x="93" y="1541"/>
                    <a:pt x="1" y="2132"/>
                    <a:pt x="904" y="2665"/>
                  </a:cubicBezTo>
                  <a:cubicBezTo>
                    <a:pt x="1796" y="3197"/>
                    <a:pt x="2433" y="3082"/>
                    <a:pt x="2850" y="3707"/>
                  </a:cubicBezTo>
                  <a:cubicBezTo>
                    <a:pt x="3235" y="4270"/>
                    <a:pt x="3705" y="4298"/>
                    <a:pt x="3796" y="4298"/>
                  </a:cubicBezTo>
                  <a:cubicBezTo>
                    <a:pt x="3806" y="4298"/>
                    <a:pt x="3811" y="4298"/>
                    <a:pt x="3811" y="4298"/>
                  </a:cubicBezTo>
                  <a:lnTo>
                    <a:pt x="4008" y="4634"/>
                  </a:lnTo>
                  <a:lnTo>
                    <a:pt x="3927" y="5074"/>
                  </a:lnTo>
                  <a:lnTo>
                    <a:pt x="3660" y="5340"/>
                  </a:lnTo>
                  <a:cubicBezTo>
                    <a:pt x="3452" y="5792"/>
                    <a:pt x="3695" y="5942"/>
                    <a:pt x="3695" y="5942"/>
                  </a:cubicBezTo>
                  <a:lnTo>
                    <a:pt x="4390" y="5329"/>
                  </a:lnTo>
                  <a:lnTo>
                    <a:pt x="4390" y="5329"/>
                  </a:lnTo>
                  <a:cubicBezTo>
                    <a:pt x="4390" y="5329"/>
                    <a:pt x="4182" y="5595"/>
                    <a:pt x="4158" y="5954"/>
                  </a:cubicBezTo>
                  <a:cubicBezTo>
                    <a:pt x="4124" y="6313"/>
                    <a:pt x="4471" y="6348"/>
                    <a:pt x="4471" y="6348"/>
                  </a:cubicBezTo>
                  <a:lnTo>
                    <a:pt x="5039" y="5560"/>
                  </a:lnTo>
                  <a:cubicBezTo>
                    <a:pt x="5039" y="5560"/>
                    <a:pt x="5398" y="4587"/>
                    <a:pt x="5398" y="4414"/>
                  </a:cubicBezTo>
                  <a:cubicBezTo>
                    <a:pt x="5398" y="4240"/>
                    <a:pt x="5039" y="3603"/>
                    <a:pt x="5039" y="3603"/>
                  </a:cubicBezTo>
                  <a:lnTo>
                    <a:pt x="5039" y="3603"/>
                  </a:lnTo>
                  <a:lnTo>
                    <a:pt x="5386" y="3869"/>
                  </a:lnTo>
                  <a:cubicBezTo>
                    <a:pt x="5386" y="3869"/>
                    <a:pt x="5965" y="4726"/>
                    <a:pt x="6347" y="5398"/>
                  </a:cubicBezTo>
                  <a:cubicBezTo>
                    <a:pt x="6503" y="5680"/>
                    <a:pt x="6675" y="5762"/>
                    <a:pt x="6823" y="5762"/>
                  </a:cubicBezTo>
                  <a:cubicBezTo>
                    <a:pt x="7026" y="5762"/>
                    <a:pt x="7181" y="5607"/>
                    <a:pt x="7181" y="5607"/>
                  </a:cubicBezTo>
                  <a:lnTo>
                    <a:pt x="6023" y="3475"/>
                  </a:lnTo>
                  <a:lnTo>
                    <a:pt x="6023" y="3475"/>
                  </a:lnTo>
                  <a:cubicBezTo>
                    <a:pt x="6023" y="3476"/>
                    <a:pt x="6591" y="4031"/>
                    <a:pt x="7181" y="4321"/>
                  </a:cubicBezTo>
                  <a:cubicBezTo>
                    <a:pt x="7322" y="4390"/>
                    <a:pt x="7430" y="4416"/>
                    <a:pt x="7514" y="4416"/>
                  </a:cubicBezTo>
                  <a:cubicBezTo>
                    <a:pt x="7782" y="4416"/>
                    <a:pt x="7795" y="4147"/>
                    <a:pt x="7795" y="4147"/>
                  </a:cubicBezTo>
                  <a:lnTo>
                    <a:pt x="6243" y="2468"/>
                  </a:lnTo>
                  <a:lnTo>
                    <a:pt x="4506" y="12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3336770" y="3809408"/>
              <a:ext cx="110594" cy="180639"/>
            </a:xfrm>
            <a:custGeom>
              <a:rect b="b" l="l" r="r" t="t"/>
              <a:pathLst>
                <a:path extrusionOk="0" h="2664" w="1631">
                  <a:moveTo>
                    <a:pt x="9" y="0"/>
                  </a:moveTo>
                  <a:cubicBezTo>
                    <a:pt x="9" y="0"/>
                    <a:pt x="0" y="37"/>
                    <a:pt x="31" y="111"/>
                  </a:cubicBezTo>
                  <a:lnTo>
                    <a:pt x="31" y="111"/>
                  </a:lnTo>
                  <a:cubicBezTo>
                    <a:pt x="17" y="41"/>
                    <a:pt x="15" y="0"/>
                    <a:pt x="9" y="0"/>
                  </a:cubicBezTo>
                  <a:close/>
                  <a:moveTo>
                    <a:pt x="31" y="111"/>
                  </a:moveTo>
                  <a:cubicBezTo>
                    <a:pt x="35" y="130"/>
                    <a:pt x="40" y="153"/>
                    <a:pt x="46" y="177"/>
                  </a:cubicBezTo>
                  <a:lnTo>
                    <a:pt x="46" y="177"/>
                  </a:lnTo>
                  <a:cubicBezTo>
                    <a:pt x="45" y="163"/>
                    <a:pt x="44" y="151"/>
                    <a:pt x="44" y="139"/>
                  </a:cubicBezTo>
                  <a:cubicBezTo>
                    <a:pt x="39" y="129"/>
                    <a:pt x="35" y="120"/>
                    <a:pt x="31" y="111"/>
                  </a:cubicBezTo>
                  <a:close/>
                  <a:moveTo>
                    <a:pt x="46" y="177"/>
                  </a:moveTo>
                  <a:cubicBezTo>
                    <a:pt x="52" y="257"/>
                    <a:pt x="77" y="369"/>
                    <a:pt x="137" y="498"/>
                  </a:cubicBezTo>
                  <a:cubicBezTo>
                    <a:pt x="195" y="637"/>
                    <a:pt x="299" y="799"/>
                    <a:pt x="450" y="961"/>
                  </a:cubicBezTo>
                  <a:cubicBezTo>
                    <a:pt x="577" y="1124"/>
                    <a:pt x="751" y="1274"/>
                    <a:pt x="936" y="1425"/>
                  </a:cubicBezTo>
                  <a:cubicBezTo>
                    <a:pt x="1121" y="1587"/>
                    <a:pt x="1318" y="1714"/>
                    <a:pt x="1434" y="1876"/>
                  </a:cubicBezTo>
                  <a:cubicBezTo>
                    <a:pt x="1561" y="2027"/>
                    <a:pt x="1608" y="2224"/>
                    <a:pt x="1561" y="2363"/>
                  </a:cubicBezTo>
                  <a:cubicBezTo>
                    <a:pt x="1515" y="2513"/>
                    <a:pt x="1399" y="2594"/>
                    <a:pt x="1330" y="2629"/>
                  </a:cubicBezTo>
                  <a:cubicBezTo>
                    <a:pt x="1237" y="2652"/>
                    <a:pt x="1202" y="2652"/>
                    <a:pt x="1202" y="2652"/>
                  </a:cubicBezTo>
                  <a:cubicBezTo>
                    <a:pt x="1202" y="2664"/>
                    <a:pt x="1202" y="2664"/>
                    <a:pt x="1225" y="2664"/>
                  </a:cubicBezTo>
                  <a:cubicBezTo>
                    <a:pt x="1237" y="2664"/>
                    <a:pt x="1283" y="2664"/>
                    <a:pt x="1330" y="2652"/>
                  </a:cubicBezTo>
                  <a:cubicBezTo>
                    <a:pt x="1411" y="2629"/>
                    <a:pt x="1527" y="2537"/>
                    <a:pt x="1585" y="2374"/>
                  </a:cubicBezTo>
                  <a:cubicBezTo>
                    <a:pt x="1631" y="2224"/>
                    <a:pt x="1585" y="2015"/>
                    <a:pt x="1457" y="1842"/>
                  </a:cubicBezTo>
                  <a:cubicBezTo>
                    <a:pt x="1330" y="1668"/>
                    <a:pt x="1144" y="1529"/>
                    <a:pt x="948" y="1378"/>
                  </a:cubicBezTo>
                  <a:cubicBezTo>
                    <a:pt x="762" y="1239"/>
                    <a:pt x="600" y="1089"/>
                    <a:pt x="461" y="927"/>
                  </a:cubicBezTo>
                  <a:cubicBezTo>
                    <a:pt x="334" y="776"/>
                    <a:pt x="229" y="626"/>
                    <a:pt x="160" y="487"/>
                  </a:cubicBezTo>
                  <a:cubicBezTo>
                    <a:pt x="100" y="367"/>
                    <a:pt x="66" y="260"/>
                    <a:pt x="46" y="177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3390745" y="3850228"/>
              <a:ext cx="173655" cy="84081"/>
            </a:xfrm>
            <a:custGeom>
              <a:rect b="b" l="l" r="r" t="t"/>
              <a:pathLst>
                <a:path extrusionOk="0" h="1240" w="2561">
                  <a:moveTo>
                    <a:pt x="580" y="0"/>
                  </a:moveTo>
                  <a:cubicBezTo>
                    <a:pt x="406" y="58"/>
                    <a:pt x="256" y="93"/>
                    <a:pt x="152" y="139"/>
                  </a:cubicBezTo>
                  <a:cubicBezTo>
                    <a:pt x="59" y="186"/>
                    <a:pt x="1" y="209"/>
                    <a:pt x="1" y="209"/>
                  </a:cubicBezTo>
                  <a:cubicBezTo>
                    <a:pt x="1" y="209"/>
                    <a:pt x="59" y="197"/>
                    <a:pt x="152" y="174"/>
                  </a:cubicBezTo>
                  <a:cubicBezTo>
                    <a:pt x="251" y="141"/>
                    <a:pt x="393" y="97"/>
                    <a:pt x="557" y="43"/>
                  </a:cubicBezTo>
                  <a:lnTo>
                    <a:pt x="557" y="43"/>
                  </a:lnTo>
                  <a:cubicBezTo>
                    <a:pt x="763" y="181"/>
                    <a:pt x="1002" y="351"/>
                    <a:pt x="1275" y="522"/>
                  </a:cubicBezTo>
                  <a:cubicBezTo>
                    <a:pt x="1622" y="730"/>
                    <a:pt x="1935" y="927"/>
                    <a:pt x="2167" y="1054"/>
                  </a:cubicBezTo>
                  <a:cubicBezTo>
                    <a:pt x="2283" y="1112"/>
                    <a:pt x="2375" y="1170"/>
                    <a:pt x="2445" y="1193"/>
                  </a:cubicBezTo>
                  <a:cubicBezTo>
                    <a:pt x="2503" y="1228"/>
                    <a:pt x="2549" y="1240"/>
                    <a:pt x="2549" y="1240"/>
                  </a:cubicBezTo>
                  <a:cubicBezTo>
                    <a:pt x="2561" y="1228"/>
                    <a:pt x="2410" y="1135"/>
                    <a:pt x="2213" y="1008"/>
                  </a:cubicBezTo>
                  <a:cubicBezTo>
                    <a:pt x="1981" y="869"/>
                    <a:pt x="1680" y="672"/>
                    <a:pt x="1333" y="464"/>
                  </a:cubicBezTo>
                  <a:cubicBezTo>
                    <a:pt x="1066" y="290"/>
                    <a:pt x="812" y="128"/>
                    <a:pt x="603" y="0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3451229" y="3938920"/>
              <a:ext cx="48008" cy="15935"/>
            </a:xfrm>
            <a:custGeom>
              <a:rect b="b" l="l" r="r" t="t"/>
              <a:pathLst>
                <a:path extrusionOk="0" h="235" w="708">
                  <a:moveTo>
                    <a:pt x="693" y="0"/>
                  </a:moveTo>
                  <a:cubicBezTo>
                    <a:pt x="671" y="0"/>
                    <a:pt x="546" y="97"/>
                    <a:pt x="360" y="152"/>
                  </a:cubicBezTo>
                  <a:cubicBezTo>
                    <a:pt x="174" y="198"/>
                    <a:pt x="1" y="175"/>
                    <a:pt x="1" y="198"/>
                  </a:cubicBezTo>
                  <a:cubicBezTo>
                    <a:pt x="1" y="206"/>
                    <a:pt x="80" y="235"/>
                    <a:pt x="196" y="235"/>
                  </a:cubicBezTo>
                  <a:cubicBezTo>
                    <a:pt x="252" y="235"/>
                    <a:pt x="316" y="228"/>
                    <a:pt x="383" y="210"/>
                  </a:cubicBezTo>
                  <a:cubicBezTo>
                    <a:pt x="591" y="152"/>
                    <a:pt x="707" y="24"/>
                    <a:pt x="696" y="1"/>
                  </a:cubicBezTo>
                  <a:cubicBezTo>
                    <a:pt x="695" y="1"/>
                    <a:pt x="694" y="0"/>
                    <a:pt x="693" y="0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3452043" y="3966449"/>
              <a:ext cx="21292" cy="98253"/>
            </a:xfrm>
            <a:custGeom>
              <a:rect b="b" l="l" r="r" t="t"/>
              <a:pathLst>
                <a:path extrusionOk="0" h="1449" w="314">
                  <a:moveTo>
                    <a:pt x="24" y="0"/>
                  </a:moveTo>
                  <a:lnTo>
                    <a:pt x="24" y="0"/>
                  </a:lnTo>
                  <a:cubicBezTo>
                    <a:pt x="0" y="0"/>
                    <a:pt x="93" y="336"/>
                    <a:pt x="220" y="730"/>
                  </a:cubicBezTo>
                  <a:cubicBezTo>
                    <a:pt x="255" y="823"/>
                    <a:pt x="220" y="915"/>
                    <a:pt x="197" y="1008"/>
                  </a:cubicBezTo>
                  <a:cubicBezTo>
                    <a:pt x="151" y="1078"/>
                    <a:pt x="116" y="1147"/>
                    <a:pt x="93" y="1217"/>
                  </a:cubicBezTo>
                  <a:cubicBezTo>
                    <a:pt x="35" y="1367"/>
                    <a:pt x="58" y="1448"/>
                    <a:pt x="58" y="1448"/>
                  </a:cubicBezTo>
                  <a:cubicBezTo>
                    <a:pt x="81" y="1448"/>
                    <a:pt x="81" y="1367"/>
                    <a:pt x="139" y="1251"/>
                  </a:cubicBezTo>
                  <a:cubicBezTo>
                    <a:pt x="162" y="1193"/>
                    <a:pt x="209" y="1124"/>
                    <a:pt x="244" y="1031"/>
                  </a:cubicBezTo>
                  <a:cubicBezTo>
                    <a:pt x="278" y="962"/>
                    <a:pt x="313" y="846"/>
                    <a:pt x="278" y="730"/>
                  </a:cubicBezTo>
                  <a:cubicBezTo>
                    <a:pt x="151" y="325"/>
                    <a:pt x="35" y="0"/>
                    <a:pt x="24" y="0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686858" y="2694186"/>
              <a:ext cx="1621820" cy="1891965"/>
            </a:xfrm>
            <a:custGeom>
              <a:rect b="b" l="l" r="r" t="t"/>
              <a:pathLst>
                <a:path extrusionOk="0" h="27902" w="23918">
                  <a:moveTo>
                    <a:pt x="21647" y="1"/>
                  </a:moveTo>
                  <a:lnTo>
                    <a:pt x="20304" y="511"/>
                  </a:lnTo>
                  <a:cubicBezTo>
                    <a:pt x="20304" y="511"/>
                    <a:pt x="19313" y="148"/>
                    <a:pt x="17898" y="148"/>
                  </a:cubicBezTo>
                  <a:cubicBezTo>
                    <a:pt x="16542" y="148"/>
                    <a:pt x="14796" y="481"/>
                    <a:pt x="13158" y="1785"/>
                  </a:cubicBezTo>
                  <a:cubicBezTo>
                    <a:pt x="11826" y="2838"/>
                    <a:pt x="5108" y="14386"/>
                    <a:pt x="5108" y="14386"/>
                  </a:cubicBezTo>
                  <a:lnTo>
                    <a:pt x="1" y="19899"/>
                  </a:lnTo>
                  <a:cubicBezTo>
                    <a:pt x="1" y="19899"/>
                    <a:pt x="59" y="22389"/>
                    <a:pt x="1159" y="23790"/>
                  </a:cubicBezTo>
                  <a:cubicBezTo>
                    <a:pt x="3568" y="26848"/>
                    <a:pt x="9162" y="27902"/>
                    <a:pt x="9162" y="27902"/>
                  </a:cubicBezTo>
                  <a:lnTo>
                    <a:pt x="12787" y="22840"/>
                  </a:lnTo>
                  <a:cubicBezTo>
                    <a:pt x="12787" y="22840"/>
                    <a:pt x="22910" y="7518"/>
                    <a:pt x="22991" y="7274"/>
                  </a:cubicBezTo>
                  <a:cubicBezTo>
                    <a:pt x="23083" y="7031"/>
                    <a:pt x="23917" y="5792"/>
                    <a:pt x="23917" y="5792"/>
                  </a:cubicBezTo>
                  <a:lnTo>
                    <a:pt x="216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1429010" y="3034238"/>
              <a:ext cx="1058678" cy="1528584"/>
            </a:xfrm>
            <a:custGeom>
              <a:rect b="b" l="l" r="r" t="t"/>
              <a:pathLst>
                <a:path extrusionOk="0" h="22543" w="15613">
                  <a:moveTo>
                    <a:pt x="14304" y="1"/>
                  </a:moveTo>
                  <a:lnTo>
                    <a:pt x="13551" y="638"/>
                  </a:lnTo>
                  <a:lnTo>
                    <a:pt x="11849" y="2572"/>
                  </a:lnTo>
                  <a:lnTo>
                    <a:pt x="9069" y="6209"/>
                  </a:lnTo>
                  <a:lnTo>
                    <a:pt x="1981" y="15578"/>
                  </a:lnTo>
                  <a:lnTo>
                    <a:pt x="1402" y="18485"/>
                  </a:lnTo>
                  <a:lnTo>
                    <a:pt x="1" y="22516"/>
                  </a:lnTo>
                  <a:cubicBezTo>
                    <a:pt x="1" y="22516"/>
                    <a:pt x="311" y="22543"/>
                    <a:pt x="741" y="22543"/>
                  </a:cubicBezTo>
                  <a:cubicBezTo>
                    <a:pt x="1613" y="22543"/>
                    <a:pt x="2976" y="22434"/>
                    <a:pt x="3255" y="21775"/>
                  </a:cubicBezTo>
                  <a:cubicBezTo>
                    <a:pt x="3684" y="20790"/>
                    <a:pt x="4008" y="17269"/>
                    <a:pt x="4008" y="17269"/>
                  </a:cubicBezTo>
                  <a:cubicBezTo>
                    <a:pt x="4008" y="17269"/>
                    <a:pt x="10250" y="9869"/>
                    <a:pt x="11038" y="9104"/>
                  </a:cubicBezTo>
                  <a:cubicBezTo>
                    <a:pt x="11814" y="8340"/>
                    <a:pt x="15613" y="3777"/>
                    <a:pt x="15613" y="3777"/>
                  </a:cubicBezTo>
                  <a:lnTo>
                    <a:pt x="14316" y="1958"/>
                  </a:lnTo>
                  <a:lnTo>
                    <a:pt x="14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2219033" y="3222742"/>
              <a:ext cx="600096" cy="649528"/>
            </a:xfrm>
            <a:custGeom>
              <a:rect b="b" l="l" r="r" t="t"/>
              <a:pathLst>
                <a:path extrusionOk="0" h="9579" w="8850">
                  <a:moveTo>
                    <a:pt x="3128" y="1"/>
                  </a:moveTo>
                  <a:lnTo>
                    <a:pt x="916" y="1124"/>
                  </a:lnTo>
                  <a:lnTo>
                    <a:pt x="1" y="4124"/>
                  </a:lnTo>
                  <a:cubicBezTo>
                    <a:pt x="1" y="4239"/>
                    <a:pt x="3858" y="7922"/>
                    <a:pt x="3858" y="7922"/>
                  </a:cubicBezTo>
                  <a:cubicBezTo>
                    <a:pt x="3858" y="7922"/>
                    <a:pt x="4136" y="8617"/>
                    <a:pt x="4448" y="8733"/>
                  </a:cubicBezTo>
                  <a:cubicBezTo>
                    <a:pt x="4773" y="8849"/>
                    <a:pt x="6359" y="9579"/>
                    <a:pt x="6359" y="9579"/>
                  </a:cubicBezTo>
                  <a:lnTo>
                    <a:pt x="8849" y="6023"/>
                  </a:lnTo>
                  <a:cubicBezTo>
                    <a:pt x="8849" y="6023"/>
                    <a:pt x="7587" y="4865"/>
                    <a:pt x="7228" y="4656"/>
                  </a:cubicBezTo>
                  <a:cubicBezTo>
                    <a:pt x="6869" y="4471"/>
                    <a:pt x="6012" y="3463"/>
                    <a:pt x="6012" y="3463"/>
                  </a:cubicBezTo>
                  <a:lnTo>
                    <a:pt x="3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2061991" y="2730327"/>
              <a:ext cx="250617" cy="478382"/>
            </a:xfrm>
            <a:custGeom>
              <a:rect b="b" l="l" r="r" t="t"/>
              <a:pathLst>
                <a:path extrusionOk="0" h="7055" w="3696">
                  <a:moveTo>
                    <a:pt x="24" y="1"/>
                  </a:moveTo>
                  <a:cubicBezTo>
                    <a:pt x="1" y="1"/>
                    <a:pt x="24" y="35"/>
                    <a:pt x="35" y="105"/>
                  </a:cubicBezTo>
                  <a:cubicBezTo>
                    <a:pt x="47" y="186"/>
                    <a:pt x="82" y="279"/>
                    <a:pt x="105" y="394"/>
                  </a:cubicBezTo>
                  <a:cubicBezTo>
                    <a:pt x="174" y="661"/>
                    <a:pt x="267" y="1020"/>
                    <a:pt x="383" y="1472"/>
                  </a:cubicBezTo>
                  <a:cubicBezTo>
                    <a:pt x="614" y="2375"/>
                    <a:pt x="927" y="3626"/>
                    <a:pt x="1298" y="5004"/>
                  </a:cubicBezTo>
                  <a:cubicBezTo>
                    <a:pt x="1367" y="5294"/>
                    <a:pt x="1437" y="5560"/>
                    <a:pt x="1506" y="5838"/>
                  </a:cubicBezTo>
                  <a:lnTo>
                    <a:pt x="1529" y="5873"/>
                  </a:lnTo>
                  <a:lnTo>
                    <a:pt x="1552" y="5850"/>
                  </a:lnTo>
                  <a:cubicBezTo>
                    <a:pt x="2314" y="5648"/>
                    <a:pt x="3000" y="5457"/>
                    <a:pt x="3588" y="5309"/>
                  </a:cubicBezTo>
                  <a:lnTo>
                    <a:pt x="3588" y="5309"/>
                  </a:lnTo>
                  <a:cubicBezTo>
                    <a:pt x="3269" y="5836"/>
                    <a:pt x="3004" y="6255"/>
                    <a:pt x="2815" y="6568"/>
                  </a:cubicBezTo>
                  <a:cubicBezTo>
                    <a:pt x="2722" y="6707"/>
                    <a:pt x="2653" y="6846"/>
                    <a:pt x="2595" y="6927"/>
                  </a:cubicBezTo>
                  <a:cubicBezTo>
                    <a:pt x="2572" y="6973"/>
                    <a:pt x="2549" y="6996"/>
                    <a:pt x="2537" y="7031"/>
                  </a:cubicBezTo>
                  <a:cubicBezTo>
                    <a:pt x="2525" y="7042"/>
                    <a:pt x="2525" y="7054"/>
                    <a:pt x="2525" y="7054"/>
                  </a:cubicBezTo>
                  <a:cubicBezTo>
                    <a:pt x="2525" y="7054"/>
                    <a:pt x="2537" y="7042"/>
                    <a:pt x="2549" y="7042"/>
                  </a:cubicBezTo>
                  <a:cubicBezTo>
                    <a:pt x="2572" y="7031"/>
                    <a:pt x="2583" y="6996"/>
                    <a:pt x="2606" y="6950"/>
                  </a:cubicBezTo>
                  <a:cubicBezTo>
                    <a:pt x="2664" y="6869"/>
                    <a:pt x="2745" y="6741"/>
                    <a:pt x="2838" y="6591"/>
                  </a:cubicBezTo>
                  <a:cubicBezTo>
                    <a:pt x="3047" y="6278"/>
                    <a:pt x="3325" y="5826"/>
                    <a:pt x="3672" y="5294"/>
                  </a:cubicBezTo>
                  <a:lnTo>
                    <a:pt x="3695" y="5236"/>
                  </a:lnTo>
                  <a:lnTo>
                    <a:pt x="3637" y="5247"/>
                  </a:lnTo>
                  <a:cubicBezTo>
                    <a:pt x="3634" y="5248"/>
                    <a:pt x="3630" y="5249"/>
                    <a:pt x="3627" y="5250"/>
                  </a:cubicBezTo>
                  <a:lnTo>
                    <a:pt x="3627" y="5250"/>
                  </a:lnTo>
                  <a:lnTo>
                    <a:pt x="3626" y="5247"/>
                  </a:lnTo>
                  <a:cubicBezTo>
                    <a:pt x="3625" y="5249"/>
                    <a:pt x="3624" y="5250"/>
                    <a:pt x="3623" y="5251"/>
                  </a:cubicBezTo>
                  <a:lnTo>
                    <a:pt x="3623" y="5251"/>
                  </a:lnTo>
                  <a:cubicBezTo>
                    <a:pt x="3033" y="5410"/>
                    <a:pt x="2332" y="5591"/>
                    <a:pt x="1575" y="5783"/>
                  </a:cubicBezTo>
                  <a:lnTo>
                    <a:pt x="1575" y="5783"/>
                  </a:lnTo>
                  <a:cubicBezTo>
                    <a:pt x="1499" y="5519"/>
                    <a:pt x="1433" y="5255"/>
                    <a:pt x="1367" y="4981"/>
                  </a:cubicBezTo>
                  <a:cubicBezTo>
                    <a:pt x="1008" y="3626"/>
                    <a:pt x="672" y="2375"/>
                    <a:pt x="429" y="1472"/>
                  </a:cubicBezTo>
                  <a:cubicBezTo>
                    <a:pt x="313" y="1020"/>
                    <a:pt x="209" y="661"/>
                    <a:pt x="140" y="394"/>
                  </a:cubicBezTo>
                  <a:cubicBezTo>
                    <a:pt x="93" y="279"/>
                    <a:pt x="58" y="186"/>
                    <a:pt x="47" y="105"/>
                  </a:cubicBezTo>
                  <a:cubicBezTo>
                    <a:pt x="35" y="35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2234765" y="3097841"/>
              <a:ext cx="164230" cy="122596"/>
            </a:xfrm>
            <a:custGeom>
              <a:rect b="b" l="l" r="r" t="t"/>
              <a:pathLst>
                <a:path extrusionOk="0" h="1808" w="2422">
                  <a:moveTo>
                    <a:pt x="1610" y="1"/>
                  </a:moveTo>
                  <a:lnTo>
                    <a:pt x="1552" y="59"/>
                  </a:lnTo>
                  <a:cubicBezTo>
                    <a:pt x="1101" y="476"/>
                    <a:pt x="719" y="858"/>
                    <a:pt x="441" y="1136"/>
                  </a:cubicBezTo>
                  <a:lnTo>
                    <a:pt x="116" y="1449"/>
                  </a:lnTo>
                  <a:lnTo>
                    <a:pt x="1" y="1565"/>
                  </a:lnTo>
                  <a:cubicBezTo>
                    <a:pt x="1" y="1566"/>
                    <a:pt x="1" y="1567"/>
                    <a:pt x="3" y="1567"/>
                  </a:cubicBezTo>
                  <a:cubicBezTo>
                    <a:pt x="13" y="1567"/>
                    <a:pt x="58" y="1531"/>
                    <a:pt x="140" y="1460"/>
                  </a:cubicBezTo>
                  <a:cubicBezTo>
                    <a:pt x="221" y="1391"/>
                    <a:pt x="336" y="1287"/>
                    <a:pt x="464" y="1159"/>
                  </a:cubicBezTo>
                  <a:cubicBezTo>
                    <a:pt x="738" y="917"/>
                    <a:pt x="1107" y="561"/>
                    <a:pt x="1530" y="169"/>
                  </a:cubicBezTo>
                  <a:lnTo>
                    <a:pt x="1530" y="169"/>
                  </a:lnTo>
                  <a:cubicBezTo>
                    <a:pt x="1518" y="265"/>
                    <a:pt x="1503" y="371"/>
                    <a:pt x="1495" y="464"/>
                  </a:cubicBezTo>
                  <a:cubicBezTo>
                    <a:pt x="1449" y="922"/>
                    <a:pt x="1414" y="1358"/>
                    <a:pt x="1369" y="1725"/>
                  </a:cubicBezTo>
                  <a:lnTo>
                    <a:pt x="1369" y="1725"/>
                  </a:lnTo>
                  <a:cubicBezTo>
                    <a:pt x="1368" y="1726"/>
                    <a:pt x="1368" y="1726"/>
                    <a:pt x="1367" y="1727"/>
                  </a:cubicBezTo>
                  <a:lnTo>
                    <a:pt x="1369" y="1727"/>
                  </a:lnTo>
                  <a:lnTo>
                    <a:pt x="1369" y="1727"/>
                  </a:lnTo>
                  <a:cubicBezTo>
                    <a:pt x="1368" y="1731"/>
                    <a:pt x="1368" y="1735"/>
                    <a:pt x="1367" y="1738"/>
                  </a:cubicBezTo>
                  <a:lnTo>
                    <a:pt x="1367" y="1808"/>
                  </a:lnTo>
                  <a:lnTo>
                    <a:pt x="1425" y="1773"/>
                  </a:lnTo>
                  <a:cubicBezTo>
                    <a:pt x="1715" y="1518"/>
                    <a:pt x="1958" y="1321"/>
                    <a:pt x="2143" y="1171"/>
                  </a:cubicBezTo>
                  <a:cubicBezTo>
                    <a:pt x="2236" y="1101"/>
                    <a:pt x="2294" y="1043"/>
                    <a:pt x="2352" y="997"/>
                  </a:cubicBezTo>
                  <a:cubicBezTo>
                    <a:pt x="2410" y="974"/>
                    <a:pt x="2421" y="939"/>
                    <a:pt x="2421" y="939"/>
                  </a:cubicBezTo>
                  <a:lnTo>
                    <a:pt x="2421" y="939"/>
                  </a:lnTo>
                  <a:lnTo>
                    <a:pt x="2305" y="997"/>
                  </a:lnTo>
                  <a:cubicBezTo>
                    <a:pt x="2259" y="1043"/>
                    <a:pt x="2189" y="1101"/>
                    <a:pt x="2108" y="1159"/>
                  </a:cubicBezTo>
                  <a:cubicBezTo>
                    <a:pt x="1923" y="1301"/>
                    <a:pt x="1697" y="1473"/>
                    <a:pt x="1420" y="1686"/>
                  </a:cubicBezTo>
                  <a:lnTo>
                    <a:pt x="1420" y="1686"/>
                  </a:lnTo>
                  <a:cubicBezTo>
                    <a:pt x="1454" y="1329"/>
                    <a:pt x="1498" y="913"/>
                    <a:pt x="1552" y="476"/>
                  </a:cubicBezTo>
                  <a:lnTo>
                    <a:pt x="1597" y="107"/>
                  </a:lnTo>
                  <a:lnTo>
                    <a:pt x="1597" y="107"/>
                  </a:lnTo>
                  <a:cubicBezTo>
                    <a:pt x="1598" y="106"/>
                    <a:pt x="1598" y="106"/>
                    <a:pt x="1599" y="105"/>
                  </a:cubicBezTo>
                  <a:lnTo>
                    <a:pt x="1598" y="104"/>
                  </a:lnTo>
                  <a:lnTo>
                    <a:pt x="1598" y="104"/>
                  </a:lnTo>
                  <a:lnTo>
                    <a:pt x="1599" y="94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2163296" y="3348388"/>
              <a:ext cx="267840" cy="313406"/>
            </a:xfrm>
            <a:custGeom>
              <a:rect b="b" l="l" r="r" t="t"/>
              <a:pathLst>
                <a:path extrusionOk="0" h="4622" w="3950">
                  <a:moveTo>
                    <a:pt x="3950" y="1"/>
                  </a:moveTo>
                  <a:cubicBezTo>
                    <a:pt x="3950" y="1"/>
                    <a:pt x="3938" y="13"/>
                    <a:pt x="3927" y="59"/>
                  </a:cubicBezTo>
                  <a:cubicBezTo>
                    <a:pt x="3913" y="73"/>
                    <a:pt x="3900" y="89"/>
                    <a:pt x="3887" y="107"/>
                  </a:cubicBezTo>
                  <a:lnTo>
                    <a:pt x="3887" y="107"/>
                  </a:lnTo>
                  <a:cubicBezTo>
                    <a:pt x="3901" y="94"/>
                    <a:pt x="3915" y="82"/>
                    <a:pt x="3927" y="70"/>
                  </a:cubicBezTo>
                  <a:cubicBezTo>
                    <a:pt x="3938" y="13"/>
                    <a:pt x="3950" y="1"/>
                    <a:pt x="3950" y="1"/>
                  </a:cubicBezTo>
                  <a:close/>
                  <a:moveTo>
                    <a:pt x="3887" y="107"/>
                  </a:moveTo>
                  <a:cubicBezTo>
                    <a:pt x="3861" y="132"/>
                    <a:pt x="3834" y="160"/>
                    <a:pt x="3811" y="197"/>
                  </a:cubicBezTo>
                  <a:cubicBezTo>
                    <a:pt x="3707" y="336"/>
                    <a:pt x="3568" y="510"/>
                    <a:pt x="3382" y="707"/>
                  </a:cubicBezTo>
                  <a:cubicBezTo>
                    <a:pt x="3023" y="1124"/>
                    <a:pt x="2537" y="1726"/>
                    <a:pt x="1981" y="2363"/>
                  </a:cubicBezTo>
                  <a:cubicBezTo>
                    <a:pt x="1414" y="3000"/>
                    <a:pt x="916" y="3579"/>
                    <a:pt x="545" y="3996"/>
                  </a:cubicBezTo>
                  <a:cubicBezTo>
                    <a:pt x="371" y="4193"/>
                    <a:pt x="232" y="4355"/>
                    <a:pt x="116" y="4483"/>
                  </a:cubicBezTo>
                  <a:cubicBezTo>
                    <a:pt x="70" y="4529"/>
                    <a:pt x="35" y="4575"/>
                    <a:pt x="1" y="4622"/>
                  </a:cubicBezTo>
                  <a:cubicBezTo>
                    <a:pt x="47" y="4575"/>
                    <a:pt x="93" y="4541"/>
                    <a:pt x="128" y="4483"/>
                  </a:cubicBezTo>
                  <a:cubicBezTo>
                    <a:pt x="232" y="4367"/>
                    <a:pt x="394" y="4216"/>
                    <a:pt x="580" y="4008"/>
                  </a:cubicBezTo>
                  <a:cubicBezTo>
                    <a:pt x="962" y="3603"/>
                    <a:pt x="1483" y="3023"/>
                    <a:pt x="2027" y="2386"/>
                  </a:cubicBezTo>
                  <a:cubicBezTo>
                    <a:pt x="2583" y="1749"/>
                    <a:pt x="3070" y="1159"/>
                    <a:pt x="3417" y="719"/>
                  </a:cubicBezTo>
                  <a:cubicBezTo>
                    <a:pt x="3591" y="510"/>
                    <a:pt x="3718" y="336"/>
                    <a:pt x="3823" y="197"/>
                  </a:cubicBezTo>
                  <a:cubicBezTo>
                    <a:pt x="3850" y="163"/>
                    <a:pt x="3869" y="133"/>
                    <a:pt x="3887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2497044" y="3540824"/>
              <a:ext cx="200371" cy="216035"/>
            </a:xfrm>
            <a:custGeom>
              <a:rect b="b" l="l" r="r" t="t"/>
              <a:pathLst>
                <a:path extrusionOk="0" h="3186" w="2955">
                  <a:moveTo>
                    <a:pt x="2954" y="0"/>
                  </a:moveTo>
                  <a:lnTo>
                    <a:pt x="2838" y="116"/>
                  </a:lnTo>
                  <a:cubicBezTo>
                    <a:pt x="2746" y="220"/>
                    <a:pt x="2653" y="336"/>
                    <a:pt x="2537" y="475"/>
                  </a:cubicBezTo>
                  <a:cubicBezTo>
                    <a:pt x="2282" y="776"/>
                    <a:pt x="1923" y="1205"/>
                    <a:pt x="1518" y="1633"/>
                  </a:cubicBezTo>
                  <a:cubicBezTo>
                    <a:pt x="1113" y="2085"/>
                    <a:pt x="742" y="2455"/>
                    <a:pt x="453" y="2733"/>
                  </a:cubicBezTo>
                  <a:cubicBezTo>
                    <a:pt x="325" y="2861"/>
                    <a:pt x="209" y="2965"/>
                    <a:pt x="117" y="3058"/>
                  </a:cubicBezTo>
                  <a:cubicBezTo>
                    <a:pt x="47" y="3139"/>
                    <a:pt x="1" y="3185"/>
                    <a:pt x="1" y="3185"/>
                  </a:cubicBezTo>
                  <a:cubicBezTo>
                    <a:pt x="1" y="3185"/>
                    <a:pt x="47" y="3150"/>
                    <a:pt x="128" y="3081"/>
                  </a:cubicBezTo>
                  <a:cubicBezTo>
                    <a:pt x="221" y="3011"/>
                    <a:pt x="337" y="2907"/>
                    <a:pt x="476" y="2780"/>
                  </a:cubicBezTo>
                  <a:cubicBezTo>
                    <a:pt x="788" y="2502"/>
                    <a:pt x="1171" y="2131"/>
                    <a:pt x="1576" y="1691"/>
                  </a:cubicBezTo>
                  <a:cubicBezTo>
                    <a:pt x="1981" y="1239"/>
                    <a:pt x="2329" y="822"/>
                    <a:pt x="2584" y="521"/>
                  </a:cubicBezTo>
                  <a:cubicBezTo>
                    <a:pt x="2699" y="359"/>
                    <a:pt x="2792" y="232"/>
                    <a:pt x="2850" y="139"/>
                  </a:cubicBezTo>
                  <a:cubicBezTo>
                    <a:pt x="2931" y="58"/>
                    <a:pt x="2954" y="0"/>
                    <a:pt x="2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1390563" y="3208638"/>
              <a:ext cx="846644" cy="1271458"/>
            </a:xfrm>
            <a:custGeom>
              <a:rect b="b" l="l" r="r" t="t"/>
              <a:pathLst>
                <a:path extrusionOk="0" h="18751" w="12486">
                  <a:moveTo>
                    <a:pt x="12485" y="0"/>
                  </a:moveTo>
                  <a:lnTo>
                    <a:pt x="12439" y="46"/>
                  </a:lnTo>
                  <a:cubicBezTo>
                    <a:pt x="12416" y="81"/>
                    <a:pt x="12369" y="116"/>
                    <a:pt x="12323" y="174"/>
                  </a:cubicBezTo>
                  <a:cubicBezTo>
                    <a:pt x="12219" y="290"/>
                    <a:pt x="12091" y="463"/>
                    <a:pt x="11918" y="695"/>
                  </a:cubicBezTo>
                  <a:cubicBezTo>
                    <a:pt x="11570" y="1147"/>
                    <a:pt x="11119" y="1842"/>
                    <a:pt x="10586" y="2710"/>
                  </a:cubicBezTo>
                  <a:cubicBezTo>
                    <a:pt x="9555" y="4482"/>
                    <a:pt x="7992" y="6822"/>
                    <a:pt x="6277" y="9416"/>
                  </a:cubicBezTo>
                  <a:cubicBezTo>
                    <a:pt x="4552" y="11987"/>
                    <a:pt x="2977" y="14327"/>
                    <a:pt x="1830" y="16018"/>
                  </a:cubicBezTo>
                  <a:cubicBezTo>
                    <a:pt x="1262" y="16852"/>
                    <a:pt x="799" y="17535"/>
                    <a:pt x="487" y="18010"/>
                  </a:cubicBezTo>
                  <a:cubicBezTo>
                    <a:pt x="324" y="18241"/>
                    <a:pt x="209" y="18438"/>
                    <a:pt x="116" y="18566"/>
                  </a:cubicBezTo>
                  <a:cubicBezTo>
                    <a:pt x="93" y="18624"/>
                    <a:pt x="58" y="18682"/>
                    <a:pt x="35" y="18705"/>
                  </a:cubicBezTo>
                  <a:cubicBezTo>
                    <a:pt x="27" y="18728"/>
                    <a:pt x="14" y="18741"/>
                    <a:pt x="7" y="18747"/>
                  </a:cubicBezTo>
                  <a:lnTo>
                    <a:pt x="7" y="18747"/>
                  </a:lnTo>
                  <a:lnTo>
                    <a:pt x="35" y="18728"/>
                  </a:lnTo>
                  <a:cubicBezTo>
                    <a:pt x="58" y="18682"/>
                    <a:pt x="93" y="18635"/>
                    <a:pt x="127" y="18577"/>
                  </a:cubicBezTo>
                  <a:cubicBezTo>
                    <a:pt x="220" y="18461"/>
                    <a:pt x="348" y="18276"/>
                    <a:pt x="510" y="18045"/>
                  </a:cubicBezTo>
                  <a:cubicBezTo>
                    <a:pt x="822" y="17570"/>
                    <a:pt x="1286" y="16886"/>
                    <a:pt x="1865" y="16041"/>
                  </a:cubicBezTo>
                  <a:cubicBezTo>
                    <a:pt x="3023" y="14350"/>
                    <a:pt x="4621" y="12034"/>
                    <a:pt x="6347" y="9439"/>
                  </a:cubicBezTo>
                  <a:cubicBezTo>
                    <a:pt x="8061" y="6856"/>
                    <a:pt x="9613" y="4494"/>
                    <a:pt x="10644" y="2722"/>
                  </a:cubicBezTo>
                  <a:cubicBezTo>
                    <a:pt x="11165" y="1842"/>
                    <a:pt x="11628" y="1158"/>
                    <a:pt x="11964" y="695"/>
                  </a:cubicBezTo>
                  <a:cubicBezTo>
                    <a:pt x="12115" y="463"/>
                    <a:pt x="12265" y="290"/>
                    <a:pt x="12346" y="174"/>
                  </a:cubicBezTo>
                  <a:cubicBezTo>
                    <a:pt x="12393" y="116"/>
                    <a:pt x="12427" y="81"/>
                    <a:pt x="12451" y="46"/>
                  </a:cubicBezTo>
                  <a:cubicBezTo>
                    <a:pt x="12462" y="23"/>
                    <a:pt x="12485" y="1"/>
                    <a:pt x="12485" y="0"/>
                  </a:cubicBezTo>
                  <a:close/>
                  <a:moveTo>
                    <a:pt x="7" y="18747"/>
                  </a:moveTo>
                  <a:lnTo>
                    <a:pt x="0" y="18751"/>
                  </a:lnTo>
                  <a:cubicBezTo>
                    <a:pt x="0" y="18751"/>
                    <a:pt x="3" y="18750"/>
                    <a:pt x="7" y="18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1116485" y="3752043"/>
              <a:ext cx="293742" cy="311847"/>
            </a:xfrm>
            <a:custGeom>
              <a:rect b="b" l="l" r="r" t="t"/>
              <a:pathLst>
                <a:path extrusionOk="0" h="4599" w="4332">
                  <a:moveTo>
                    <a:pt x="0" y="1"/>
                  </a:moveTo>
                  <a:cubicBezTo>
                    <a:pt x="0" y="1"/>
                    <a:pt x="0" y="24"/>
                    <a:pt x="35" y="59"/>
                  </a:cubicBezTo>
                  <a:cubicBezTo>
                    <a:pt x="70" y="82"/>
                    <a:pt x="93" y="140"/>
                    <a:pt x="139" y="198"/>
                  </a:cubicBezTo>
                  <a:cubicBezTo>
                    <a:pt x="232" y="325"/>
                    <a:pt x="382" y="522"/>
                    <a:pt x="556" y="730"/>
                  </a:cubicBezTo>
                  <a:cubicBezTo>
                    <a:pt x="903" y="1182"/>
                    <a:pt x="1425" y="1796"/>
                    <a:pt x="2015" y="2433"/>
                  </a:cubicBezTo>
                  <a:cubicBezTo>
                    <a:pt x="2629" y="3070"/>
                    <a:pt x="3197" y="3614"/>
                    <a:pt x="3625" y="3996"/>
                  </a:cubicBezTo>
                  <a:cubicBezTo>
                    <a:pt x="3834" y="4193"/>
                    <a:pt x="4007" y="4344"/>
                    <a:pt x="4135" y="4436"/>
                  </a:cubicBezTo>
                  <a:cubicBezTo>
                    <a:pt x="4193" y="4483"/>
                    <a:pt x="4239" y="4529"/>
                    <a:pt x="4274" y="4552"/>
                  </a:cubicBezTo>
                  <a:cubicBezTo>
                    <a:pt x="4320" y="4587"/>
                    <a:pt x="4332" y="4599"/>
                    <a:pt x="4332" y="4599"/>
                  </a:cubicBezTo>
                  <a:lnTo>
                    <a:pt x="4285" y="4552"/>
                  </a:lnTo>
                  <a:cubicBezTo>
                    <a:pt x="4262" y="4518"/>
                    <a:pt x="4216" y="4471"/>
                    <a:pt x="4158" y="4425"/>
                  </a:cubicBezTo>
                  <a:cubicBezTo>
                    <a:pt x="4042" y="4309"/>
                    <a:pt x="3868" y="4147"/>
                    <a:pt x="3671" y="3962"/>
                  </a:cubicBezTo>
                  <a:cubicBezTo>
                    <a:pt x="3243" y="3568"/>
                    <a:pt x="2664" y="3024"/>
                    <a:pt x="2073" y="2387"/>
                  </a:cubicBezTo>
                  <a:cubicBezTo>
                    <a:pt x="1483" y="1750"/>
                    <a:pt x="961" y="1136"/>
                    <a:pt x="602" y="707"/>
                  </a:cubicBezTo>
                  <a:cubicBezTo>
                    <a:pt x="405" y="487"/>
                    <a:pt x="266" y="313"/>
                    <a:pt x="162" y="186"/>
                  </a:cubicBezTo>
                  <a:cubicBezTo>
                    <a:pt x="116" y="128"/>
                    <a:pt x="81" y="82"/>
                    <a:pt x="46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1557030" y="2763213"/>
              <a:ext cx="388808" cy="131343"/>
            </a:xfrm>
            <a:custGeom>
              <a:rect b="b" l="l" r="r" t="t"/>
              <a:pathLst>
                <a:path extrusionOk="0" h="1937" w="5734">
                  <a:moveTo>
                    <a:pt x="5717" y="1298"/>
                  </a:moveTo>
                  <a:lnTo>
                    <a:pt x="5717" y="1298"/>
                  </a:lnTo>
                  <a:cubicBezTo>
                    <a:pt x="5726" y="1315"/>
                    <a:pt x="5733" y="1322"/>
                    <a:pt x="5733" y="1322"/>
                  </a:cubicBezTo>
                  <a:cubicBezTo>
                    <a:pt x="5733" y="1322"/>
                    <a:pt x="5728" y="1314"/>
                    <a:pt x="5717" y="1298"/>
                  </a:cubicBezTo>
                  <a:close/>
                  <a:moveTo>
                    <a:pt x="2768" y="1"/>
                  </a:moveTo>
                  <a:cubicBezTo>
                    <a:pt x="2733" y="1"/>
                    <a:pt x="2699" y="1"/>
                    <a:pt x="2664" y="2"/>
                  </a:cubicBezTo>
                  <a:cubicBezTo>
                    <a:pt x="2178" y="14"/>
                    <a:pt x="1715" y="141"/>
                    <a:pt x="1355" y="350"/>
                  </a:cubicBezTo>
                  <a:cubicBezTo>
                    <a:pt x="985" y="546"/>
                    <a:pt x="707" y="813"/>
                    <a:pt x="498" y="1056"/>
                  </a:cubicBezTo>
                  <a:cubicBezTo>
                    <a:pt x="302" y="1288"/>
                    <a:pt x="174" y="1519"/>
                    <a:pt x="93" y="1681"/>
                  </a:cubicBezTo>
                  <a:cubicBezTo>
                    <a:pt x="70" y="1763"/>
                    <a:pt x="35" y="1820"/>
                    <a:pt x="24" y="1867"/>
                  </a:cubicBezTo>
                  <a:cubicBezTo>
                    <a:pt x="0" y="1913"/>
                    <a:pt x="0" y="1936"/>
                    <a:pt x="0" y="1936"/>
                  </a:cubicBezTo>
                  <a:cubicBezTo>
                    <a:pt x="12" y="1936"/>
                    <a:pt x="35" y="1855"/>
                    <a:pt x="128" y="1693"/>
                  </a:cubicBezTo>
                  <a:cubicBezTo>
                    <a:pt x="209" y="1531"/>
                    <a:pt x="348" y="1322"/>
                    <a:pt x="545" y="1091"/>
                  </a:cubicBezTo>
                  <a:cubicBezTo>
                    <a:pt x="753" y="859"/>
                    <a:pt x="1020" y="593"/>
                    <a:pt x="1390" y="407"/>
                  </a:cubicBezTo>
                  <a:cubicBezTo>
                    <a:pt x="1749" y="222"/>
                    <a:pt x="2178" y="83"/>
                    <a:pt x="2664" y="72"/>
                  </a:cubicBezTo>
                  <a:cubicBezTo>
                    <a:pt x="2699" y="71"/>
                    <a:pt x="2733" y="70"/>
                    <a:pt x="2768" y="70"/>
                  </a:cubicBezTo>
                  <a:cubicBezTo>
                    <a:pt x="3205" y="70"/>
                    <a:pt x="3620" y="137"/>
                    <a:pt x="3996" y="234"/>
                  </a:cubicBezTo>
                  <a:cubicBezTo>
                    <a:pt x="4402" y="338"/>
                    <a:pt x="4749" y="465"/>
                    <a:pt x="5004" y="628"/>
                  </a:cubicBezTo>
                  <a:cubicBezTo>
                    <a:pt x="5282" y="778"/>
                    <a:pt x="5455" y="975"/>
                    <a:pt x="5571" y="1102"/>
                  </a:cubicBezTo>
                  <a:cubicBezTo>
                    <a:pt x="5643" y="1191"/>
                    <a:pt x="5693" y="1262"/>
                    <a:pt x="5717" y="1298"/>
                  </a:cubicBezTo>
                  <a:lnTo>
                    <a:pt x="5717" y="1298"/>
                  </a:lnTo>
                  <a:cubicBezTo>
                    <a:pt x="5711" y="1285"/>
                    <a:pt x="5704" y="1266"/>
                    <a:pt x="5699" y="1241"/>
                  </a:cubicBezTo>
                  <a:cubicBezTo>
                    <a:pt x="5676" y="1207"/>
                    <a:pt x="5641" y="1149"/>
                    <a:pt x="5583" y="1068"/>
                  </a:cubicBezTo>
                  <a:cubicBezTo>
                    <a:pt x="5479" y="940"/>
                    <a:pt x="5305" y="755"/>
                    <a:pt x="5039" y="581"/>
                  </a:cubicBezTo>
                  <a:cubicBezTo>
                    <a:pt x="4761" y="407"/>
                    <a:pt x="4413" y="257"/>
                    <a:pt x="4008" y="164"/>
                  </a:cubicBezTo>
                  <a:cubicBezTo>
                    <a:pt x="3632" y="68"/>
                    <a:pt x="3206" y="1"/>
                    <a:pt x="2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1510718" y="2928256"/>
              <a:ext cx="486926" cy="927335"/>
            </a:xfrm>
            <a:custGeom>
              <a:rect b="b" l="l" r="r" t="t"/>
              <a:pathLst>
                <a:path extrusionOk="0" h="13676" w="7181">
                  <a:moveTo>
                    <a:pt x="6949" y="0"/>
                  </a:moveTo>
                  <a:lnTo>
                    <a:pt x="220" y="533"/>
                  </a:lnTo>
                  <a:cubicBezTo>
                    <a:pt x="220" y="533"/>
                    <a:pt x="0" y="8177"/>
                    <a:pt x="220" y="11791"/>
                  </a:cubicBezTo>
                  <a:cubicBezTo>
                    <a:pt x="290" y="12902"/>
                    <a:pt x="695" y="13632"/>
                    <a:pt x="776" y="13667"/>
                  </a:cubicBezTo>
                  <a:cubicBezTo>
                    <a:pt x="794" y="13673"/>
                    <a:pt x="840" y="13675"/>
                    <a:pt x="909" y="13675"/>
                  </a:cubicBezTo>
                  <a:cubicBezTo>
                    <a:pt x="1695" y="13675"/>
                    <a:pt x="5490" y="13343"/>
                    <a:pt x="5490" y="13343"/>
                  </a:cubicBezTo>
                  <a:cubicBezTo>
                    <a:pt x="5490" y="13343"/>
                    <a:pt x="5513" y="11964"/>
                    <a:pt x="5860" y="11466"/>
                  </a:cubicBezTo>
                  <a:cubicBezTo>
                    <a:pt x="6047" y="11177"/>
                    <a:pt x="5862" y="11112"/>
                    <a:pt x="5660" y="11112"/>
                  </a:cubicBezTo>
                  <a:cubicBezTo>
                    <a:pt x="5499" y="11112"/>
                    <a:pt x="5328" y="11154"/>
                    <a:pt x="5328" y="11154"/>
                  </a:cubicBezTo>
                  <a:cubicBezTo>
                    <a:pt x="5328" y="11154"/>
                    <a:pt x="7181" y="1738"/>
                    <a:pt x="6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1515396" y="2928256"/>
              <a:ext cx="469703" cy="928352"/>
            </a:xfrm>
            <a:custGeom>
              <a:rect b="b" l="l" r="r" t="t"/>
              <a:pathLst>
                <a:path extrusionOk="0" h="13691" w="6927">
                  <a:moveTo>
                    <a:pt x="6892" y="0"/>
                  </a:moveTo>
                  <a:cubicBezTo>
                    <a:pt x="6892" y="0"/>
                    <a:pt x="6892" y="12"/>
                    <a:pt x="6896" y="36"/>
                  </a:cubicBezTo>
                  <a:lnTo>
                    <a:pt x="6896" y="36"/>
                  </a:lnTo>
                  <a:cubicBezTo>
                    <a:pt x="6894" y="12"/>
                    <a:pt x="6892" y="0"/>
                    <a:pt x="6892" y="0"/>
                  </a:cubicBezTo>
                  <a:close/>
                  <a:moveTo>
                    <a:pt x="6896" y="36"/>
                  </a:moveTo>
                  <a:cubicBezTo>
                    <a:pt x="6899" y="70"/>
                    <a:pt x="6903" y="131"/>
                    <a:pt x="6903" y="220"/>
                  </a:cubicBezTo>
                  <a:cubicBezTo>
                    <a:pt x="6903" y="359"/>
                    <a:pt x="6927" y="568"/>
                    <a:pt x="6903" y="834"/>
                  </a:cubicBezTo>
                  <a:cubicBezTo>
                    <a:pt x="6893" y="1083"/>
                    <a:pt x="6869" y="1380"/>
                    <a:pt x="6834" y="1720"/>
                  </a:cubicBezTo>
                  <a:lnTo>
                    <a:pt x="6834" y="1720"/>
                  </a:lnTo>
                  <a:cubicBezTo>
                    <a:pt x="6869" y="1387"/>
                    <a:pt x="6893" y="1098"/>
                    <a:pt x="6903" y="857"/>
                  </a:cubicBezTo>
                  <a:cubicBezTo>
                    <a:pt x="6927" y="579"/>
                    <a:pt x="6927" y="371"/>
                    <a:pt x="6927" y="232"/>
                  </a:cubicBezTo>
                  <a:cubicBezTo>
                    <a:pt x="6927" y="162"/>
                    <a:pt x="6903" y="105"/>
                    <a:pt x="6903" y="70"/>
                  </a:cubicBezTo>
                  <a:cubicBezTo>
                    <a:pt x="6900" y="56"/>
                    <a:pt x="6898" y="45"/>
                    <a:pt x="6896" y="36"/>
                  </a:cubicBezTo>
                  <a:close/>
                  <a:moveTo>
                    <a:pt x="151" y="603"/>
                  </a:moveTo>
                  <a:cubicBezTo>
                    <a:pt x="151" y="660"/>
                    <a:pt x="128" y="753"/>
                    <a:pt x="128" y="857"/>
                  </a:cubicBezTo>
                  <a:cubicBezTo>
                    <a:pt x="116" y="1066"/>
                    <a:pt x="116" y="1390"/>
                    <a:pt x="105" y="1796"/>
                  </a:cubicBezTo>
                  <a:cubicBezTo>
                    <a:pt x="70" y="2618"/>
                    <a:pt x="47" y="3788"/>
                    <a:pt x="35" y="5235"/>
                  </a:cubicBezTo>
                  <a:cubicBezTo>
                    <a:pt x="12" y="6683"/>
                    <a:pt x="1" y="8409"/>
                    <a:pt x="47" y="10331"/>
                  </a:cubicBezTo>
                  <a:cubicBezTo>
                    <a:pt x="58" y="10563"/>
                    <a:pt x="58" y="10818"/>
                    <a:pt x="70" y="11061"/>
                  </a:cubicBezTo>
                  <a:cubicBezTo>
                    <a:pt x="93" y="11304"/>
                    <a:pt x="105" y="11571"/>
                    <a:pt x="116" y="11814"/>
                  </a:cubicBezTo>
                  <a:cubicBezTo>
                    <a:pt x="163" y="12323"/>
                    <a:pt x="267" y="12821"/>
                    <a:pt x="464" y="13319"/>
                  </a:cubicBezTo>
                  <a:cubicBezTo>
                    <a:pt x="522" y="13435"/>
                    <a:pt x="580" y="13551"/>
                    <a:pt x="672" y="13667"/>
                  </a:cubicBezTo>
                  <a:cubicBezTo>
                    <a:pt x="684" y="13678"/>
                    <a:pt x="707" y="13690"/>
                    <a:pt x="730" y="13690"/>
                  </a:cubicBezTo>
                  <a:lnTo>
                    <a:pt x="1089" y="13690"/>
                  </a:lnTo>
                  <a:cubicBezTo>
                    <a:pt x="1344" y="13678"/>
                    <a:pt x="1610" y="13667"/>
                    <a:pt x="1888" y="13655"/>
                  </a:cubicBezTo>
                  <a:cubicBezTo>
                    <a:pt x="2421" y="13621"/>
                    <a:pt x="2966" y="13574"/>
                    <a:pt x="3521" y="13539"/>
                  </a:cubicBezTo>
                  <a:cubicBezTo>
                    <a:pt x="4170" y="13482"/>
                    <a:pt x="4819" y="13424"/>
                    <a:pt x="5432" y="13377"/>
                  </a:cubicBezTo>
                  <a:lnTo>
                    <a:pt x="5456" y="13377"/>
                  </a:lnTo>
                  <a:lnTo>
                    <a:pt x="5456" y="13343"/>
                  </a:lnTo>
                  <a:cubicBezTo>
                    <a:pt x="5490" y="12868"/>
                    <a:pt x="5537" y="12381"/>
                    <a:pt x="5653" y="11930"/>
                  </a:cubicBezTo>
                  <a:cubicBezTo>
                    <a:pt x="5676" y="11814"/>
                    <a:pt x="5722" y="11698"/>
                    <a:pt x="5768" y="11594"/>
                  </a:cubicBezTo>
                  <a:cubicBezTo>
                    <a:pt x="5791" y="11547"/>
                    <a:pt x="5826" y="11513"/>
                    <a:pt x="5849" y="11455"/>
                  </a:cubicBezTo>
                  <a:cubicBezTo>
                    <a:pt x="5884" y="11408"/>
                    <a:pt x="5907" y="11351"/>
                    <a:pt x="5907" y="11281"/>
                  </a:cubicBezTo>
                  <a:cubicBezTo>
                    <a:pt x="5907" y="11246"/>
                    <a:pt x="5907" y="11200"/>
                    <a:pt x="5884" y="11177"/>
                  </a:cubicBezTo>
                  <a:cubicBezTo>
                    <a:pt x="5849" y="11142"/>
                    <a:pt x="5826" y="11130"/>
                    <a:pt x="5791" y="11119"/>
                  </a:cubicBezTo>
                  <a:cubicBezTo>
                    <a:pt x="5722" y="11084"/>
                    <a:pt x="5664" y="11084"/>
                    <a:pt x="5606" y="11084"/>
                  </a:cubicBezTo>
                  <a:cubicBezTo>
                    <a:pt x="5509" y="11084"/>
                    <a:pt x="5411" y="11101"/>
                    <a:pt x="5314" y="11120"/>
                  </a:cubicBezTo>
                  <a:lnTo>
                    <a:pt x="5314" y="11120"/>
                  </a:lnTo>
                  <a:cubicBezTo>
                    <a:pt x="5923" y="7919"/>
                    <a:pt x="6383" y="5145"/>
                    <a:pt x="6660" y="3174"/>
                  </a:cubicBezTo>
                  <a:cubicBezTo>
                    <a:pt x="6731" y="2629"/>
                    <a:pt x="6790" y="2142"/>
                    <a:pt x="6834" y="1720"/>
                  </a:cubicBezTo>
                  <a:lnTo>
                    <a:pt x="6834" y="1720"/>
                  </a:lnTo>
                  <a:cubicBezTo>
                    <a:pt x="6789" y="2140"/>
                    <a:pt x="6726" y="2630"/>
                    <a:pt x="6649" y="3185"/>
                  </a:cubicBezTo>
                  <a:cubicBezTo>
                    <a:pt x="6360" y="5158"/>
                    <a:pt x="5888" y="7925"/>
                    <a:pt x="5266" y="11129"/>
                  </a:cubicBezTo>
                  <a:lnTo>
                    <a:pt x="5266" y="11129"/>
                  </a:lnTo>
                  <a:cubicBezTo>
                    <a:pt x="5263" y="11130"/>
                    <a:pt x="5261" y="11130"/>
                    <a:pt x="5259" y="11130"/>
                  </a:cubicBezTo>
                  <a:lnTo>
                    <a:pt x="5265" y="11135"/>
                  </a:lnTo>
                  <a:lnTo>
                    <a:pt x="5265" y="11135"/>
                  </a:lnTo>
                  <a:cubicBezTo>
                    <a:pt x="5263" y="11145"/>
                    <a:pt x="5261" y="11155"/>
                    <a:pt x="5259" y="11165"/>
                  </a:cubicBezTo>
                  <a:lnTo>
                    <a:pt x="5247" y="11200"/>
                  </a:lnTo>
                  <a:lnTo>
                    <a:pt x="5247" y="11200"/>
                  </a:lnTo>
                  <a:lnTo>
                    <a:pt x="5282" y="11188"/>
                  </a:lnTo>
                  <a:cubicBezTo>
                    <a:pt x="5386" y="11165"/>
                    <a:pt x="5502" y="11142"/>
                    <a:pt x="5618" y="11142"/>
                  </a:cubicBezTo>
                  <a:cubicBezTo>
                    <a:pt x="5633" y="11139"/>
                    <a:pt x="5649" y="11137"/>
                    <a:pt x="5664" y="11137"/>
                  </a:cubicBezTo>
                  <a:cubicBezTo>
                    <a:pt x="5706" y="11137"/>
                    <a:pt x="5746" y="11148"/>
                    <a:pt x="5780" y="11165"/>
                  </a:cubicBezTo>
                  <a:cubicBezTo>
                    <a:pt x="5826" y="11177"/>
                    <a:pt x="5849" y="11223"/>
                    <a:pt x="5849" y="11258"/>
                  </a:cubicBezTo>
                  <a:cubicBezTo>
                    <a:pt x="5838" y="11362"/>
                    <a:pt x="5745" y="11455"/>
                    <a:pt x="5710" y="11571"/>
                  </a:cubicBezTo>
                  <a:cubicBezTo>
                    <a:pt x="5664" y="11663"/>
                    <a:pt x="5618" y="11779"/>
                    <a:pt x="5595" y="11895"/>
                  </a:cubicBezTo>
                  <a:cubicBezTo>
                    <a:pt x="5480" y="12352"/>
                    <a:pt x="5434" y="12831"/>
                    <a:pt x="5399" y="13311"/>
                  </a:cubicBezTo>
                  <a:lnTo>
                    <a:pt x="5399" y="13311"/>
                  </a:lnTo>
                  <a:cubicBezTo>
                    <a:pt x="4795" y="13367"/>
                    <a:pt x="4158" y="13402"/>
                    <a:pt x="3521" y="13458"/>
                  </a:cubicBezTo>
                  <a:cubicBezTo>
                    <a:pt x="2966" y="13505"/>
                    <a:pt x="2421" y="13551"/>
                    <a:pt x="1888" y="13574"/>
                  </a:cubicBezTo>
                  <a:cubicBezTo>
                    <a:pt x="1622" y="13597"/>
                    <a:pt x="1344" y="13609"/>
                    <a:pt x="1089" y="13621"/>
                  </a:cubicBezTo>
                  <a:lnTo>
                    <a:pt x="730" y="13621"/>
                  </a:lnTo>
                  <a:lnTo>
                    <a:pt x="707" y="13609"/>
                  </a:lnTo>
                  <a:cubicBezTo>
                    <a:pt x="638" y="13516"/>
                    <a:pt x="580" y="13389"/>
                    <a:pt x="522" y="13273"/>
                  </a:cubicBezTo>
                  <a:cubicBezTo>
                    <a:pt x="325" y="12798"/>
                    <a:pt x="221" y="12289"/>
                    <a:pt x="186" y="11802"/>
                  </a:cubicBezTo>
                  <a:lnTo>
                    <a:pt x="151" y="11061"/>
                  </a:lnTo>
                  <a:cubicBezTo>
                    <a:pt x="128" y="10818"/>
                    <a:pt x="128" y="10586"/>
                    <a:pt x="116" y="10331"/>
                  </a:cubicBezTo>
                  <a:cubicBezTo>
                    <a:pt x="70" y="8420"/>
                    <a:pt x="70" y="6683"/>
                    <a:pt x="93" y="5235"/>
                  </a:cubicBezTo>
                  <a:cubicBezTo>
                    <a:pt x="105" y="3776"/>
                    <a:pt x="116" y="2606"/>
                    <a:pt x="128" y="1796"/>
                  </a:cubicBezTo>
                  <a:cubicBezTo>
                    <a:pt x="128" y="1390"/>
                    <a:pt x="151" y="1066"/>
                    <a:pt x="151" y="857"/>
                  </a:cubicBezTo>
                  <a:lnTo>
                    <a:pt x="151" y="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542112" y="3687627"/>
              <a:ext cx="339309" cy="19461"/>
            </a:xfrm>
            <a:custGeom>
              <a:rect b="b" l="l" r="r" t="t"/>
              <a:pathLst>
                <a:path extrusionOk="0" h="287" w="5004">
                  <a:moveTo>
                    <a:pt x="5004" y="1"/>
                  </a:moveTo>
                  <a:cubicBezTo>
                    <a:pt x="5004" y="1"/>
                    <a:pt x="4934" y="1"/>
                    <a:pt x="4818" y="36"/>
                  </a:cubicBezTo>
                  <a:cubicBezTo>
                    <a:pt x="4679" y="47"/>
                    <a:pt x="4506" y="59"/>
                    <a:pt x="4286" y="94"/>
                  </a:cubicBezTo>
                  <a:cubicBezTo>
                    <a:pt x="3834" y="128"/>
                    <a:pt x="3209" y="175"/>
                    <a:pt x="2514" y="209"/>
                  </a:cubicBezTo>
                  <a:cubicBezTo>
                    <a:pt x="1819" y="233"/>
                    <a:pt x="1182" y="233"/>
                    <a:pt x="742" y="233"/>
                  </a:cubicBezTo>
                  <a:cubicBezTo>
                    <a:pt x="522" y="221"/>
                    <a:pt x="348" y="221"/>
                    <a:pt x="197" y="221"/>
                  </a:cubicBezTo>
                  <a:lnTo>
                    <a:pt x="0" y="221"/>
                  </a:lnTo>
                  <a:cubicBezTo>
                    <a:pt x="0" y="233"/>
                    <a:pt x="70" y="233"/>
                    <a:pt x="197" y="256"/>
                  </a:cubicBezTo>
                  <a:cubicBezTo>
                    <a:pt x="336" y="267"/>
                    <a:pt x="510" y="267"/>
                    <a:pt x="742" y="279"/>
                  </a:cubicBezTo>
                  <a:cubicBezTo>
                    <a:pt x="929" y="284"/>
                    <a:pt x="1146" y="287"/>
                    <a:pt x="1385" y="287"/>
                  </a:cubicBezTo>
                  <a:cubicBezTo>
                    <a:pt x="1723" y="287"/>
                    <a:pt x="2107" y="281"/>
                    <a:pt x="2514" y="267"/>
                  </a:cubicBezTo>
                  <a:cubicBezTo>
                    <a:pt x="3197" y="233"/>
                    <a:pt x="3834" y="175"/>
                    <a:pt x="4286" y="117"/>
                  </a:cubicBezTo>
                  <a:cubicBezTo>
                    <a:pt x="4517" y="94"/>
                    <a:pt x="4691" y="59"/>
                    <a:pt x="4818" y="47"/>
                  </a:cubicBezTo>
                  <a:cubicBezTo>
                    <a:pt x="4934" y="24"/>
                    <a:pt x="5004" y="1"/>
                    <a:pt x="5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563336" y="3835311"/>
              <a:ext cx="357346" cy="772802"/>
            </a:xfrm>
            <a:custGeom>
              <a:rect b="b" l="l" r="r" t="t"/>
              <a:pathLst>
                <a:path extrusionOk="0" h="11397" w="5270">
                  <a:moveTo>
                    <a:pt x="4540" y="0"/>
                  </a:moveTo>
                  <a:lnTo>
                    <a:pt x="0" y="290"/>
                  </a:lnTo>
                  <a:lnTo>
                    <a:pt x="2641" y="11397"/>
                  </a:lnTo>
                  <a:lnTo>
                    <a:pt x="5270" y="11397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1743161" y="4502057"/>
              <a:ext cx="526254" cy="111543"/>
            </a:xfrm>
            <a:custGeom>
              <a:rect b="b" l="l" r="r" t="t"/>
              <a:pathLst>
                <a:path extrusionOk="0" h="1645" w="7761">
                  <a:moveTo>
                    <a:pt x="2386" y="0"/>
                  </a:moveTo>
                  <a:lnTo>
                    <a:pt x="0" y="232"/>
                  </a:lnTo>
                  <a:lnTo>
                    <a:pt x="0" y="1564"/>
                  </a:lnTo>
                  <a:lnTo>
                    <a:pt x="7679" y="1645"/>
                  </a:lnTo>
                  <a:cubicBezTo>
                    <a:pt x="7760" y="1367"/>
                    <a:pt x="7621" y="1240"/>
                    <a:pt x="7401" y="1170"/>
                  </a:cubicBezTo>
                  <a:lnTo>
                    <a:pt x="5027" y="464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EEB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1950448" y="4555421"/>
              <a:ext cx="243565" cy="57433"/>
            </a:xfrm>
            <a:custGeom>
              <a:rect b="b" l="l" r="r" t="t"/>
              <a:pathLst>
                <a:path extrusionOk="0" h="847" w="3592">
                  <a:moveTo>
                    <a:pt x="1" y="1"/>
                  </a:moveTo>
                  <a:cubicBezTo>
                    <a:pt x="1" y="1"/>
                    <a:pt x="47" y="24"/>
                    <a:pt x="140" y="36"/>
                  </a:cubicBezTo>
                  <a:cubicBezTo>
                    <a:pt x="256" y="47"/>
                    <a:pt x="406" y="82"/>
                    <a:pt x="568" y="94"/>
                  </a:cubicBezTo>
                  <a:cubicBezTo>
                    <a:pt x="916" y="140"/>
                    <a:pt x="1391" y="198"/>
                    <a:pt x="1923" y="256"/>
                  </a:cubicBezTo>
                  <a:cubicBezTo>
                    <a:pt x="2190" y="279"/>
                    <a:pt x="2445" y="290"/>
                    <a:pt x="2676" y="325"/>
                  </a:cubicBezTo>
                  <a:cubicBezTo>
                    <a:pt x="2908" y="348"/>
                    <a:pt x="3128" y="348"/>
                    <a:pt x="3290" y="406"/>
                  </a:cubicBezTo>
                  <a:cubicBezTo>
                    <a:pt x="3464" y="487"/>
                    <a:pt x="3533" y="615"/>
                    <a:pt x="3545" y="696"/>
                  </a:cubicBezTo>
                  <a:cubicBezTo>
                    <a:pt x="3556" y="782"/>
                    <a:pt x="3546" y="838"/>
                    <a:pt x="3545" y="846"/>
                  </a:cubicBezTo>
                  <a:lnTo>
                    <a:pt x="3545" y="846"/>
                  </a:lnTo>
                  <a:cubicBezTo>
                    <a:pt x="3546" y="842"/>
                    <a:pt x="3552" y="830"/>
                    <a:pt x="3591" y="800"/>
                  </a:cubicBezTo>
                  <a:lnTo>
                    <a:pt x="3591" y="684"/>
                  </a:lnTo>
                  <a:cubicBezTo>
                    <a:pt x="3591" y="580"/>
                    <a:pt x="3499" y="441"/>
                    <a:pt x="3325" y="371"/>
                  </a:cubicBezTo>
                  <a:cubicBezTo>
                    <a:pt x="3244" y="325"/>
                    <a:pt x="3140" y="314"/>
                    <a:pt x="3035" y="290"/>
                  </a:cubicBezTo>
                  <a:cubicBezTo>
                    <a:pt x="2943" y="279"/>
                    <a:pt x="2827" y="267"/>
                    <a:pt x="2711" y="256"/>
                  </a:cubicBezTo>
                  <a:cubicBezTo>
                    <a:pt x="2479" y="221"/>
                    <a:pt x="2213" y="198"/>
                    <a:pt x="1958" y="163"/>
                  </a:cubicBezTo>
                  <a:cubicBezTo>
                    <a:pt x="1414" y="105"/>
                    <a:pt x="927" y="59"/>
                    <a:pt x="580" y="36"/>
                  </a:cubicBezTo>
                  <a:cubicBezTo>
                    <a:pt x="406" y="24"/>
                    <a:pt x="279" y="24"/>
                    <a:pt x="163" y="1"/>
                  </a:cubicBezTo>
                  <a:close/>
                  <a:moveTo>
                    <a:pt x="3545" y="846"/>
                  </a:moveTo>
                  <a:cubicBezTo>
                    <a:pt x="3545" y="846"/>
                    <a:pt x="3545" y="846"/>
                    <a:pt x="3545" y="846"/>
                  </a:cubicBezTo>
                  <a:cubicBezTo>
                    <a:pt x="3545" y="846"/>
                    <a:pt x="3545" y="846"/>
                    <a:pt x="3545" y="846"/>
                  </a:cubicBezTo>
                  <a:close/>
                </a:path>
              </a:pathLst>
            </a:custGeom>
            <a:solidFill>
              <a:srgbClr val="6F44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1872741" y="3055462"/>
              <a:ext cx="102932" cy="938524"/>
            </a:xfrm>
            <a:custGeom>
              <a:rect b="b" l="l" r="r" t="t"/>
              <a:pathLst>
                <a:path extrusionOk="0" h="13841" w="1518">
                  <a:moveTo>
                    <a:pt x="1518" y="1"/>
                  </a:moveTo>
                  <a:lnTo>
                    <a:pt x="0" y="9289"/>
                  </a:lnTo>
                  <a:lnTo>
                    <a:pt x="186" y="9266"/>
                  </a:lnTo>
                  <a:cubicBezTo>
                    <a:pt x="269" y="9262"/>
                    <a:pt x="358" y="9251"/>
                    <a:pt x="433" y="9251"/>
                  </a:cubicBezTo>
                  <a:cubicBezTo>
                    <a:pt x="556" y="9251"/>
                    <a:pt x="643" y="9280"/>
                    <a:pt x="614" y="9417"/>
                  </a:cubicBezTo>
                  <a:lnTo>
                    <a:pt x="325" y="10054"/>
                  </a:lnTo>
                  <a:lnTo>
                    <a:pt x="0" y="11733"/>
                  </a:lnTo>
                  <a:lnTo>
                    <a:pt x="128" y="13841"/>
                  </a:lnTo>
                  <a:lnTo>
                    <a:pt x="1054" y="9787"/>
                  </a:lnTo>
                  <a:lnTo>
                    <a:pt x="1054" y="8536"/>
                  </a:lnTo>
                  <a:lnTo>
                    <a:pt x="707" y="83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2446798" y="2669097"/>
              <a:ext cx="96693" cy="90998"/>
            </a:xfrm>
            <a:custGeom>
              <a:rect b="b" l="l" r="r" t="t"/>
              <a:pathLst>
                <a:path extrusionOk="0" h="1342" w="1426">
                  <a:moveTo>
                    <a:pt x="383" y="0"/>
                  </a:moveTo>
                  <a:cubicBezTo>
                    <a:pt x="93" y="301"/>
                    <a:pt x="1" y="753"/>
                    <a:pt x="255" y="1101"/>
                  </a:cubicBezTo>
                  <a:cubicBezTo>
                    <a:pt x="336" y="1216"/>
                    <a:pt x="464" y="1297"/>
                    <a:pt x="614" y="1332"/>
                  </a:cubicBezTo>
                  <a:cubicBezTo>
                    <a:pt x="659" y="1338"/>
                    <a:pt x="704" y="1342"/>
                    <a:pt x="749" y="1342"/>
                  </a:cubicBezTo>
                  <a:cubicBezTo>
                    <a:pt x="879" y="1342"/>
                    <a:pt x="1006" y="1311"/>
                    <a:pt x="1101" y="1216"/>
                  </a:cubicBezTo>
                  <a:cubicBezTo>
                    <a:pt x="1240" y="1089"/>
                    <a:pt x="1367" y="950"/>
                    <a:pt x="1425" y="776"/>
                  </a:cubicBezTo>
                  <a:cubicBezTo>
                    <a:pt x="1136" y="533"/>
                    <a:pt x="672" y="220"/>
                    <a:pt x="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2449584" y="2667885"/>
              <a:ext cx="91133" cy="93439"/>
            </a:xfrm>
            <a:custGeom>
              <a:rect b="b" l="l" r="r" t="t"/>
              <a:pathLst>
                <a:path extrusionOk="0" h="1378" w="1344">
                  <a:moveTo>
                    <a:pt x="278" y="1"/>
                  </a:moveTo>
                  <a:lnTo>
                    <a:pt x="255" y="24"/>
                  </a:lnTo>
                  <a:cubicBezTo>
                    <a:pt x="186" y="105"/>
                    <a:pt x="128" y="209"/>
                    <a:pt x="81" y="314"/>
                  </a:cubicBezTo>
                  <a:cubicBezTo>
                    <a:pt x="0" y="534"/>
                    <a:pt x="12" y="789"/>
                    <a:pt x="105" y="974"/>
                  </a:cubicBezTo>
                  <a:cubicBezTo>
                    <a:pt x="186" y="1159"/>
                    <a:pt x="348" y="1275"/>
                    <a:pt x="487" y="1333"/>
                  </a:cubicBezTo>
                  <a:cubicBezTo>
                    <a:pt x="576" y="1367"/>
                    <a:pt x="657" y="1377"/>
                    <a:pt x="727" y="1377"/>
                  </a:cubicBezTo>
                  <a:cubicBezTo>
                    <a:pt x="776" y="1377"/>
                    <a:pt x="820" y="1372"/>
                    <a:pt x="857" y="1368"/>
                  </a:cubicBezTo>
                  <a:cubicBezTo>
                    <a:pt x="938" y="1344"/>
                    <a:pt x="985" y="1321"/>
                    <a:pt x="985" y="1321"/>
                  </a:cubicBezTo>
                  <a:cubicBezTo>
                    <a:pt x="985" y="1319"/>
                    <a:pt x="983" y="1318"/>
                    <a:pt x="978" y="1318"/>
                  </a:cubicBezTo>
                  <a:cubicBezTo>
                    <a:pt x="966" y="1318"/>
                    <a:pt x="938" y="1325"/>
                    <a:pt x="887" y="1325"/>
                  </a:cubicBezTo>
                  <a:cubicBezTo>
                    <a:pt x="869" y="1325"/>
                    <a:pt x="847" y="1324"/>
                    <a:pt x="823" y="1321"/>
                  </a:cubicBezTo>
                  <a:cubicBezTo>
                    <a:pt x="801" y="1325"/>
                    <a:pt x="774" y="1327"/>
                    <a:pt x="743" y="1327"/>
                  </a:cubicBezTo>
                  <a:cubicBezTo>
                    <a:pt x="673" y="1327"/>
                    <a:pt x="583" y="1315"/>
                    <a:pt x="487" y="1275"/>
                  </a:cubicBezTo>
                  <a:cubicBezTo>
                    <a:pt x="359" y="1217"/>
                    <a:pt x="220" y="1101"/>
                    <a:pt x="139" y="928"/>
                  </a:cubicBezTo>
                  <a:cubicBezTo>
                    <a:pt x="58" y="765"/>
                    <a:pt x="47" y="534"/>
                    <a:pt x="128" y="337"/>
                  </a:cubicBezTo>
                  <a:cubicBezTo>
                    <a:pt x="170" y="241"/>
                    <a:pt x="223" y="165"/>
                    <a:pt x="285" y="81"/>
                  </a:cubicBezTo>
                  <a:lnTo>
                    <a:pt x="285" y="81"/>
                  </a:lnTo>
                  <a:cubicBezTo>
                    <a:pt x="585" y="302"/>
                    <a:pt x="841" y="480"/>
                    <a:pt x="1031" y="603"/>
                  </a:cubicBezTo>
                  <a:cubicBezTo>
                    <a:pt x="1228" y="742"/>
                    <a:pt x="1344" y="812"/>
                    <a:pt x="1344" y="812"/>
                  </a:cubicBezTo>
                  <a:cubicBezTo>
                    <a:pt x="1344" y="812"/>
                    <a:pt x="1240" y="719"/>
                    <a:pt x="1054" y="580"/>
                  </a:cubicBezTo>
                  <a:cubicBezTo>
                    <a:pt x="869" y="430"/>
                    <a:pt x="603" y="233"/>
                    <a:pt x="301" y="13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590300" y="4609667"/>
              <a:ext cx="3970672" cy="3933"/>
            </a:xfrm>
            <a:custGeom>
              <a:rect b="b" l="l" r="r" t="t"/>
              <a:pathLst>
                <a:path extrusionOk="0" h="58" w="58558">
                  <a:moveTo>
                    <a:pt x="29279" y="0"/>
                  </a:moveTo>
                  <a:cubicBezTo>
                    <a:pt x="13111" y="0"/>
                    <a:pt x="0" y="12"/>
                    <a:pt x="0" y="35"/>
                  </a:cubicBezTo>
                  <a:cubicBezTo>
                    <a:pt x="0" y="46"/>
                    <a:pt x="13111" y="58"/>
                    <a:pt x="29279" y="58"/>
                  </a:cubicBezTo>
                  <a:cubicBezTo>
                    <a:pt x="45447" y="58"/>
                    <a:pt x="58558" y="46"/>
                    <a:pt x="58558" y="35"/>
                  </a:cubicBezTo>
                  <a:cubicBezTo>
                    <a:pt x="58558" y="12"/>
                    <a:pt x="45436" y="0"/>
                    <a:pt x="29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3038960" y="2795489"/>
              <a:ext cx="94320" cy="273400"/>
            </a:xfrm>
            <a:custGeom>
              <a:rect b="b" l="l" r="r" t="t"/>
              <a:pathLst>
                <a:path extrusionOk="0" h="4032" w="1391">
                  <a:moveTo>
                    <a:pt x="1390" y="1"/>
                  </a:moveTo>
                  <a:cubicBezTo>
                    <a:pt x="1390" y="1"/>
                    <a:pt x="1344" y="47"/>
                    <a:pt x="1263" y="117"/>
                  </a:cubicBezTo>
                  <a:cubicBezTo>
                    <a:pt x="1216" y="163"/>
                    <a:pt x="1170" y="221"/>
                    <a:pt x="1124" y="279"/>
                  </a:cubicBezTo>
                  <a:cubicBezTo>
                    <a:pt x="1089" y="348"/>
                    <a:pt x="1031" y="406"/>
                    <a:pt x="973" y="499"/>
                  </a:cubicBezTo>
                  <a:cubicBezTo>
                    <a:pt x="857" y="650"/>
                    <a:pt x="742" y="858"/>
                    <a:pt x="603" y="1090"/>
                  </a:cubicBezTo>
                  <a:cubicBezTo>
                    <a:pt x="498" y="1321"/>
                    <a:pt x="383" y="1576"/>
                    <a:pt x="278" y="1866"/>
                  </a:cubicBezTo>
                  <a:cubicBezTo>
                    <a:pt x="186" y="2155"/>
                    <a:pt x="116" y="2433"/>
                    <a:pt x="70" y="2700"/>
                  </a:cubicBezTo>
                  <a:cubicBezTo>
                    <a:pt x="35" y="2954"/>
                    <a:pt x="0" y="3186"/>
                    <a:pt x="0" y="3394"/>
                  </a:cubicBezTo>
                  <a:lnTo>
                    <a:pt x="0" y="3649"/>
                  </a:lnTo>
                  <a:cubicBezTo>
                    <a:pt x="0" y="3742"/>
                    <a:pt x="12" y="3800"/>
                    <a:pt x="12" y="3858"/>
                  </a:cubicBezTo>
                  <a:cubicBezTo>
                    <a:pt x="12" y="3974"/>
                    <a:pt x="35" y="4031"/>
                    <a:pt x="35" y="4031"/>
                  </a:cubicBezTo>
                  <a:lnTo>
                    <a:pt x="35" y="3858"/>
                  </a:lnTo>
                  <a:lnTo>
                    <a:pt x="35" y="3649"/>
                  </a:lnTo>
                  <a:cubicBezTo>
                    <a:pt x="35" y="3580"/>
                    <a:pt x="35" y="3487"/>
                    <a:pt x="47" y="3394"/>
                  </a:cubicBezTo>
                  <a:cubicBezTo>
                    <a:pt x="58" y="3198"/>
                    <a:pt x="93" y="2966"/>
                    <a:pt x="128" y="2711"/>
                  </a:cubicBezTo>
                  <a:cubicBezTo>
                    <a:pt x="186" y="2468"/>
                    <a:pt x="244" y="2190"/>
                    <a:pt x="348" y="1900"/>
                  </a:cubicBezTo>
                  <a:cubicBezTo>
                    <a:pt x="452" y="1611"/>
                    <a:pt x="568" y="1344"/>
                    <a:pt x="684" y="1113"/>
                  </a:cubicBezTo>
                  <a:cubicBezTo>
                    <a:pt x="799" y="881"/>
                    <a:pt x="915" y="684"/>
                    <a:pt x="1031" y="522"/>
                  </a:cubicBezTo>
                  <a:cubicBezTo>
                    <a:pt x="1077" y="441"/>
                    <a:pt x="1135" y="360"/>
                    <a:pt x="1170" y="302"/>
                  </a:cubicBezTo>
                  <a:cubicBezTo>
                    <a:pt x="1216" y="244"/>
                    <a:pt x="1263" y="186"/>
                    <a:pt x="1286" y="152"/>
                  </a:cubicBezTo>
                  <a:cubicBezTo>
                    <a:pt x="1367" y="59"/>
                    <a:pt x="1390" y="1"/>
                    <a:pt x="1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3046826" y="2755483"/>
              <a:ext cx="171214" cy="305541"/>
            </a:xfrm>
            <a:custGeom>
              <a:rect b="b" l="l" r="r" t="t"/>
              <a:pathLst>
                <a:path extrusionOk="0" h="4506" w="2525">
                  <a:moveTo>
                    <a:pt x="2525" y="0"/>
                  </a:moveTo>
                  <a:lnTo>
                    <a:pt x="2525" y="0"/>
                  </a:lnTo>
                  <a:cubicBezTo>
                    <a:pt x="2525" y="0"/>
                    <a:pt x="2512" y="11"/>
                    <a:pt x="2487" y="35"/>
                  </a:cubicBezTo>
                  <a:lnTo>
                    <a:pt x="2487" y="35"/>
                  </a:lnTo>
                  <a:lnTo>
                    <a:pt x="2525" y="0"/>
                  </a:lnTo>
                  <a:close/>
                  <a:moveTo>
                    <a:pt x="2487" y="35"/>
                  </a:moveTo>
                  <a:lnTo>
                    <a:pt x="2374" y="139"/>
                  </a:lnTo>
                  <a:cubicBezTo>
                    <a:pt x="2328" y="186"/>
                    <a:pt x="2259" y="244"/>
                    <a:pt x="2201" y="301"/>
                  </a:cubicBezTo>
                  <a:lnTo>
                    <a:pt x="2189" y="313"/>
                  </a:lnTo>
                  <a:lnTo>
                    <a:pt x="2189" y="313"/>
                  </a:lnTo>
                  <a:cubicBezTo>
                    <a:pt x="2259" y="255"/>
                    <a:pt x="2316" y="197"/>
                    <a:pt x="2374" y="162"/>
                  </a:cubicBezTo>
                  <a:cubicBezTo>
                    <a:pt x="2423" y="102"/>
                    <a:pt x="2461" y="61"/>
                    <a:pt x="2487" y="35"/>
                  </a:cubicBezTo>
                  <a:close/>
                  <a:moveTo>
                    <a:pt x="2189" y="313"/>
                  </a:moveTo>
                  <a:cubicBezTo>
                    <a:pt x="2120" y="371"/>
                    <a:pt x="2039" y="452"/>
                    <a:pt x="1957" y="533"/>
                  </a:cubicBezTo>
                  <a:cubicBezTo>
                    <a:pt x="1784" y="695"/>
                    <a:pt x="1598" y="915"/>
                    <a:pt x="1390" y="1158"/>
                  </a:cubicBezTo>
                  <a:cubicBezTo>
                    <a:pt x="1193" y="1402"/>
                    <a:pt x="996" y="1691"/>
                    <a:pt x="811" y="2016"/>
                  </a:cubicBezTo>
                  <a:cubicBezTo>
                    <a:pt x="637" y="2328"/>
                    <a:pt x="498" y="2653"/>
                    <a:pt x="382" y="2942"/>
                  </a:cubicBezTo>
                  <a:cubicBezTo>
                    <a:pt x="278" y="3232"/>
                    <a:pt x="185" y="3498"/>
                    <a:pt x="128" y="3730"/>
                  </a:cubicBezTo>
                  <a:cubicBezTo>
                    <a:pt x="104" y="3845"/>
                    <a:pt x="70" y="3961"/>
                    <a:pt x="58" y="4054"/>
                  </a:cubicBezTo>
                  <a:cubicBezTo>
                    <a:pt x="35" y="4158"/>
                    <a:pt x="35" y="4228"/>
                    <a:pt x="12" y="4297"/>
                  </a:cubicBezTo>
                  <a:cubicBezTo>
                    <a:pt x="0" y="4425"/>
                    <a:pt x="0" y="4506"/>
                    <a:pt x="0" y="4506"/>
                  </a:cubicBezTo>
                  <a:cubicBezTo>
                    <a:pt x="0" y="4506"/>
                    <a:pt x="12" y="4425"/>
                    <a:pt x="46" y="4297"/>
                  </a:cubicBezTo>
                  <a:cubicBezTo>
                    <a:pt x="46" y="4239"/>
                    <a:pt x="58" y="4158"/>
                    <a:pt x="93" y="4066"/>
                  </a:cubicBezTo>
                  <a:cubicBezTo>
                    <a:pt x="104" y="3961"/>
                    <a:pt x="128" y="3869"/>
                    <a:pt x="162" y="3753"/>
                  </a:cubicBezTo>
                  <a:cubicBezTo>
                    <a:pt x="220" y="3521"/>
                    <a:pt x="301" y="3243"/>
                    <a:pt x="417" y="2954"/>
                  </a:cubicBezTo>
                  <a:cubicBezTo>
                    <a:pt x="533" y="2664"/>
                    <a:pt x="683" y="2340"/>
                    <a:pt x="857" y="2027"/>
                  </a:cubicBezTo>
                  <a:cubicBezTo>
                    <a:pt x="1031" y="1703"/>
                    <a:pt x="1228" y="1413"/>
                    <a:pt x="1425" y="1170"/>
                  </a:cubicBezTo>
                  <a:cubicBezTo>
                    <a:pt x="1622" y="927"/>
                    <a:pt x="1807" y="707"/>
                    <a:pt x="1969" y="533"/>
                  </a:cubicBezTo>
                  <a:lnTo>
                    <a:pt x="2189" y="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2630556" y="4231914"/>
              <a:ext cx="161857" cy="118595"/>
            </a:xfrm>
            <a:custGeom>
              <a:rect b="b" l="l" r="r" t="t"/>
              <a:pathLst>
                <a:path extrusionOk="0" h="1749" w="2387">
                  <a:moveTo>
                    <a:pt x="2259" y="0"/>
                  </a:moveTo>
                  <a:cubicBezTo>
                    <a:pt x="2178" y="0"/>
                    <a:pt x="2062" y="0"/>
                    <a:pt x="1912" y="12"/>
                  </a:cubicBezTo>
                  <a:cubicBezTo>
                    <a:pt x="1622" y="46"/>
                    <a:pt x="1217" y="162"/>
                    <a:pt x="858" y="417"/>
                  </a:cubicBezTo>
                  <a:cubicBezTo>
                    <a:pt x="499" y="695"/>
                    <a:pt x="267" y="1043"/>
                    <a:pt x="151" y="1297"/>
                  </a:cubicBezTo>
                  <a:cubicBezTo>
                    <a:pt x="93" y="1436"/>
                    <a:pt x="47" y="1552"/>
                    <a:pt x="36" y="1622"/>
                  </a:cubicBezTo>
                  <a:cubicBezTo>
                    <a:pt x="1" y="1703"/>
                    <a:pt x="1" y="1749"/>
                    <a:pt x="1" y="1749"/>
                  </a:cubicBezTo>
                  <a:cubicBezTo>
                    <a:pt x="1" y="1749"/>
                    <a:pt x="47" y="1575"/>
                    <a:pt x="186" y="1320"/>
                  </a:cubicBezTo>
                  <a:cubicBezTo>
                    <a:pt x="302" y="1054"/>
                    <a:pt x="534" y="718"/>
                    <a:pt x="893" y="463"/>
                  </a:cubicBezTo>
                  <a:cubicBezTo>
                    <a:pt x="1240" y="197"/>
                    <a:pt x="1634" y="81"/>
                    <a:pt x="1923" y="46"/>
                  </a:cubicBezTo>
                  <a:cubicBezTo>
                    <a:pt x="2116" y="16"/>
                    <a:pt x="2258" y="16"/>
                    <a:pt x="2331" y="16"/>
                  </a:cubicBezTo>
                  <a:lnTo>
                    <a:pt x="2331" y="16"/>
                  </a:lnTo>
                  <a:cubicBezTo>
                    <a:pt x="2367" y="16"/>
                    <a:pt x="2387" y="16"/>
                    <a:pt x="2387" y="12"/>
                  </a:cubicBezTo>
                  <a:cubicBezTo>
                    <a:pt x="2387" y="12"/>
                    <a:pt x="2352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2790785" y="4231914"/>
              <a:ext cx="121036" cy="97439"/>
            </a:xfrm>
            <a:custGeom>
              <a:rect b="b" l="l" r="r" t="t"/>
              <a:pathLst>
                <a:path extrusionOk="0" h="1437" w="1785">
                  <a:moveTo>
                    <a:pt x="0" y="0"/>
                  </a:moveTo>
                  <a:cubicBezTo>
                    <a:pt x="0" y="12"/>
                    <a:pt x="139" y="12"/>
                    <a:pt x="371" y="58"/>
                  </a:cubicBezTo>
                  <a:cubicBezTo>
                    <a:pt x="603" y="93"/>
                    <a:pt x="927" y="174"/>
                    <a:pt x="1228" y="348"/>
                  </a:cubicBezTo>
                  <a:cubicBezTo>
                    <a:pt x="1298" y="382"/>
                    <a:pt x="1379" y="429"/>
                    <a:pt x="1437" y="487"/>
                  </a:cubicBezTo>
                  <a:cubicBezTo>
                    <a:pt x="1495" y="544"/>
                    <a:pt x="1529" y="602"/>
                    <a:pt x="1576" y="672"/>
                  </a:cubicBezTo>
                  <a:cubicBezTo>
                    <a:pt x="1668" y="811"/>
                    <a:pt x="1703" y="938"/>
                    <a:pt x="1726" y="1054"/>
                  </a:cubicBezTo>
                  <a:cubicBezTo>
                    <a:pt x="1738" y="1170"/>
                    <a:pt x="1738" y="1274"/>
                    <a:pt x="1738" y="1332"/>
                  </a:cubicBezTo>
                  <a:cubicBezTo>
                    <a:pt x="1749" y="1390"/>
                    <a:pt x="1749" y="1436"/>
                    <a:pt x="1749" y="1436"/>
                  </a:cubicBezTo>
                  <a:cubicBezTo>
                    <a:pt x="1749" y="1436"/>
                    <a:pt x="1761" y="1402"/>
                    <a:pt x="1761" y="1332"/>
                  </a:cubicBezTo>
                  <a:cubicBezTo>
                    <a:pt x="1761" y="1251"/>
                    <a:pt x="1784" y="1170"/>
                    <a:pt x="1761" y="1054"/>
                  </a:cubicBezTo>
                  <a:cubicBezTo>
                    <a:pt x="1761" y="938"/>
                    <a:pt x="1726" y="799"/>
                    <a:pt x="1633" y="660"/>
                  </a:cubicBezTo>
                  <a:cubicBezTo>
                    <a:pt x="1587" y="591"/>
                    <a:pt x="1552" y="533"/>
                    <a:pt x="1471" y="475"/>
                  </a:cubicBezTo>
                  <a:cubicBezTo>
                    <a:pt x="1413" y="417"/>
                    <a:pt x="1344" y="359"/>
                    <a:pt x="1263" y="313"/>
                  </a:cubicBezTo>
                  <a:cubicBezTo>
                    <a:pt x="939" y="139"/>
                    <a:pt x="626" y="70"/>
                    <a:pt x="371" y="23"/>
                  </a:cubicBezTo>
                  <a:cubicBezTo>
                    <a:pt x="255" y="12"/>
                    <a:pt x="16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27"/>
          <p:cNvSpPr txBox="1"/>
          <p:nvPr/>
        </p:nvSpPr>
        <p:spPr>
          <a:xfrm>
            <a:off x="3875175" y="3102250"/>
            <a:ext cx="43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Filipe Almeida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up201708999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Inês Silva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up201806385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Nuno Marques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up201708997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86" name="Google Shape;186;p14"/>
          <p:cNvGrpSpPr/>
          <p:nvPr/>
        </p:nvGrpSpPr>
        <p:grpSpPr>
          <a:xfrm>
            <a:off x="6781775" y="1310450"/>
            <a:ext cx="1499597" cy="3374818"/>
            <a:chOff x="6178013" y="1302950"/>
            <a:chExt cx="1499597" cy="3374818"/>
          </a:xfrm>
        </p:grpSpPr>
        <p:sp>
          <p:nvSpPr>
            <p:cNvPr id="187" name="Google Shape;187;p14"/>
            <p:cNvSpPr/>
            <p:nvPr/>
          </p:nvSpPr>
          <p:spPr>
            <a:xfrm>
              <a:off x="6414957" y="3651168"/>
              <a:ext cx="1026600" cy="1026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179110" y="1302950"/>
              <a:ext cx="1498500" cy="14808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6258440" y="1568497"/>
              <a:ext cx="13398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6178013" y="1831975"/>
              <a:ext cx="1498500" cy="6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Results and discussion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94057" y="2894350"/>
              <a:ext cx="468600" cy="46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481454" y="3717665"/>
              <a:ext cx="893700" cy="89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14"/>
            <p:cNvCxnSpPr>
              <a:stCxn id="191" idx="4"/>
              <a:endCxn id="187" idx="0"/>
            </p:cNvCxnSpPr>
            <p:nvPr/>
          </p:nvCxnSpPr>
          <p:spPr>
            <a:xfrm>
              <a:off x="6928357" y="3362950"/>
              <a:ext cx="0" cy="28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4"/>
            <p:cNvCxnSpPr>
              <a:stCxn id="191" idx="0"/>
              <a:endCxn id="188" idx="2"/>
            </p:cNvCxnSpPr>
            <p:nvPr/>
          </p:nvCxnSpPr>
          <p:spPr>
            <a:xfrm rot="10800000">
              <a:off x="6928357" y="2783650"/>
              <a:ext cx="0" cy="1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5" name="Google Shape;195;p14"/>
            <p:cNvGrpSpPr/>
            <p:nvPr/>
          </p:nvGrpSpPr>
          <p:grpSpPr>
            <a:xfrm>
              <a:off x="6722632" y="3917720"/>
              <a:ext cx="411389" cy="493640"/>
              <a:chOff x="-1159968" y="2677045"/>
              <a:chExt cx="411389" cy="493640"/>
            </a:xfrm>
          </p:grpSpPr>
          <p:sp>
            <p:nvSpPr>
              <p:cNvPr id="196" name="Google Shape;196;p14"/>
              <p:cNvSpPr/>
              <p:nvPr/>
            </p:nvSpPr>
            <p:spPr>
              <a:xfrm>
                <a:off x="-962219" y="2822128"/>
                <a:ext cx="68506" cy="68542"/>
              </a:xfrm>
              <a:custGeom>
                <a:rect b="b" l="l" r="r" t="t"/>
                <a:pathLst>
                  <a:path extrusionOk="0" h="1900" w="1899">
                    <a:moveTo>
                      <a:pt x="1" y="1"/>
                    </a:moveTo>
                    <a:lnTo>
                      <a:pt x="1" y="1899"/>
                    </a:lnTo>
                    <a:lnTo>
                      <a:pt x="1899" y="1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-1159968" y="2822128"/>
                <a:ext cx="266270" cy="348557"/>
              </a:xfrm>
              <a:custGeom>
                <a:rect b="b" l="l" r="r" t="t"/>
                <a:pathLst>
                  <a:path extrusionOk="0" h="9662" w="7381">
                    <a:moveTo>
                      <a:pt x="3627" y="1077"/>
                    </a:moveTo>
                    <a:lnTo>
                      <a:pt x="3627" y="1318"/>
                    </a:lnTo>
                    <a:lnTo>
                      <a:pt x="936" y="1318"/>
                    </a:lnTo>
                    <a:lnTo>
                      <a:pt x="936" y="1077"/>
                    </a:lnTo>
                    <a:close/>
                    <a:moveTo>
                      <a:pt x="4789" y="2281"/>
                    </a:moveTo>
                    <a:lnTo>
                      <a:pt x="4789" y="2536"/>
                    </a:lnTo>
                    <a:lnTo>
                      <a:pt x="936" y="2536"/>
                    </a:lnTo>
                    <a:lnTo>
                      <a:pt x="936" y="2281"/>
                    </a:lnTo>
                    <a:close/>
                    <a:moveTo>
                      <a:pt x="6432" y="3500"/>
                    </a:moveTo>
                    <a:lnTo>
                      <a:pt x="6432" y="3740"/>
                    </a:lnTo>
                    <a:lnTo>
                      <a:pt x="936" y="3740"/>
                    </a:lnTo>
                    <a:lnTo>
                      <a:pt x="936" y="3500"/>
                    </a:lnTo>
                    <a:close/>
                    <a:moveTo>
                      <a:pt x="6432" y="4704"/>
                    </a:moveTo>
                    <a:lnTo>
                      <a:pt x="6432" y="4945"/>
                    </a:lnTo>
                    <a:lnTo>
                      <a:pt x="936" y="4945"/>
                    </a:lnTo>
                    <a:lnTo>
                      <a:pt x="936" y="4704"/>
                    </a:lnTo>
                    <a:close/>
                    <a:moveTo>
                      <a:pt x="6432" y="5908"/>
                    </a:moveTo>
                    <a:lnTo>
                      <a:pt x="6432" y="6149"/>
                    </a:lnTo>
                    <a:lnTo>
                      <a:pt x="936" y="6149"/>
                    </a:lnTo>
                    <a:lnTo>
                      <a:pt x="936" y="5908"/>
                    </a:lnTo>
                    <a:close/>
                    <a:moveTo>
                      <a:pt x="6432" y="7126"/>
                    </a:moveTo>
                    <a:lnTo>
                      <a:pt x="6432" y="7367"/>
                    </a:lnTo>
                    <a:lnTo>
                      <a:pt x="936" y="7367"/>
                    </a:lnTo>
                    <a:lnTo>
                      <a:pt x="936" y="7126"/>
                    </a:lnTo>
                    <a:close/>
                    <a:moveTo>
                      <a:pt x="6432" y="8330"/>
                    </a:moveTo>
                    <a:lnTo>
                      <a:pt x="6432" y="8585"/>
                    </a:lnTo>
                    <a:lnTo>
                      <a:pt x="936" y="8585"/>
                    </a:lnTo>
                    <a:lnTo>
                      <a:pt x="936" y="8330"/>
                    </a:lnTo>
                    <a:close/>
                    <a:moveTo>
                      <a:pt x="1" y="1"/>
                    </a:moveTo>
                    <a:lnTo>
                      <a:pt x="1" y="9661"/>
                    </a:lnTo>
                    <a:lnTo>
                      <a:pt x="7381" y="9661"/>
                    </a:lnTo>
                    <a:lnTo>
                      <a:pt x="7381" y="7650"/>
                    </a:lnTo>
                    <a:lnTo>
                      <a:pt x="7381" y="2140"/>
                    </a:lnTo>
                    <a:lnTo>
                      <a:pt x="5228" y="2140"/>
                    </a:lnTo>
                    <a:lnTo>
                      <a:pt x="5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-1087391" y="2749586"/>
                <a:ext cx="266270" cy="348557"/>
              </a:xfrm>
              <a:custGeom>
                <a:rect b="b" l="l" r="r" t="t"/>
                <a:pathLst>
                  <a:path extrusionOk="0" h="9662" w="7381">
                    <a:moveTo>
                      <a:pt x="0" y="1"/>
                    </a:moveTo>
                    <a:lnTo>
                      <a:pt x="0" y="1757"/>
                    </a:lnTo>
                    <a:lnTo>
                      <a:pt x="3570" y="1757"/>
                    </a:lnTo>
                    <a:lnTo>
                      <a:pt x="5610" y="3811"/>
                    </a:lnTo>
                    <a:lnTo>
                      <a:pt x="5610" y="9661"/>
                    </a:lnTo>
                    <a:lnTo>
                      <a:pt x="7380" y="9661"/>
                    </a:lnTo>
                    <a:lnTo>
                      <a:pt x="7380" y="2154"/>
                    </a:lnTo>
                    <a:lnTo>
                      <a:pt x="5227" y="2154"/>
                    </a:lnTo>
                    <a:lnTo>
                      <a:pt x="52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-890183" y="2749586"/>
                <a:ext cx="69048" cy="69011"/>
              </a:xfrm>
              <a:custGeom>
                <a:rect b="b" l="l" r="r" t="t"/>
                <a:pathLst>
                  <a:path extrusionOk="0" h="1913" w="1914">
                    <a:moveTo>
                      <a:pt x="1" y="1"/>
                    </a:moveTo>
                    <a:lnTo>
                      <a:pt x="1" y="1913"/>
                    </a:lnTo>
                    <a:lnTo>
                      <a:pt x="1913" y="19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-1015354" y="2677045"/>
                <a:ext cx="266775" cy="348521"/>
              </a:xfrm>
              <a:custGeom>
                <a:rect b="b" l="l" r="r" t="t"/>
                <a:pathLst>
                  <a:path extrusionOk="0" h="9661" w="7395">
                    <a:moveTo>
                      <a:pt x="1" y="0"/>
                    </a:moveTo>
                    <a:lnTo>
                      <a:pt x="1" y="1771"/>
                    </a:lnTo>
                    <a:lnTo>
                      <a:pt x="3570" y="1771"/>
                    </a:lnTo>
                    <a:lnTo>
                      <a:pt x="5624" y="3825"/>
                    </a:lnTo>
                    <a:lnTo>
                      <a:pt x="5624" y="9661"/>
                    </a:lnTo>
                    <a:lnTo>
                      <a:pt x="7395" y="9661"/>
                    </a:lnTo>
                    <a:lnTo>
                      <a:pt x="7395" y="2153"/>
                    </a:lnTo>
                    <a:lnTo>
                      <a:pt x="5242" y="2153"/>
                    </a:lnTo>
                    <a:lnTo>
                      <a:pt x="5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-817605" y="2677045"/>
                <a:ext cx="69011" cy="69011"/>
              </a:xfrm>
              <a:custGeom>
                <a:rect b="b" l="l" r="r" t="t"/>
                <a:pathLst>
                  <a:path extrusionOk="0" h="1913" w="1913">
                    <a:moveTo>
                      <a:pt x="0" y="0"/>
                    </a:moveTo>
                    <a:lnTo>
                      <a:pt x="0" y="1912"/>
                    </a:lnTo>
                    <a:lnTo>
                      <a:pt x="1913" y="19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" name="Google Shape;202;p14"/>
          <p:cNvGrpSpPr/>
          <p:nvPr/>
        </p:nvGrpSpPr>
        <p:grpSpPr>
          <a:xfrm>
            <a:off x="862638" y="1310450"/>
            <a:ext cx="1502915" cy="3374818"/>
            <a:chOff x="1009200" y="1302950"/>
            <a:chExt cx="1502915" cy="3374818"/>
          </a:xfrm>
        </p:grpSpPr>
        <p:sp>
          <p:nvSpPr>
            <p:cNvPr id="203" name="Google Shape;203;p14"/>
            <p:cNvSpPr/>
            <p:nvPr/>
          </p:nvSpPr>
          <p:spPr>
            <a:xfrm>
              <a:off x="1249462" y="3651168"/>
              <a:ext cx="1026600" cy="10266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315959" y="3717665"/>
              <a:ext cx="893700" cy="89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013615" y="1302950"/>
              <a:ext cx="1498500" cy="1480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1092946" y="1568497"/>
              <a:ext cx="13398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1009200" y="1831975"/>
              <a:ext cx="1498500" cy="6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The course scheduling problem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528562" y="2894350"/>
              <a:ext cx="468600" cy="46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500">
                <a:solidFill>
                  <a:schemeClr val="accent6"/>
                </a:solidFill>
              </a:endParaRPr>
            </a:p>
          </p:txBody>
        </p:sp>
        <p:cxnSp>
          <p:nvCxnSpPr>
            <p:cNvPr id="209" name="Google Shape;209;p14"/>
            <p:cNvCxnSpPr>
              <a:stCxn id="208" idx="4"/>
              <a:endCxn id="203" idx="0"/>
            </p:cNvCxnSpPr>
            <p:nvPr/>
          </p:nvCxnSpPr>
          <p:spPr>
            <a:xfrm>
              <a:off x="1762862" y="3362950"/>
              <a:ext cx="0" cy="28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4"/>
            <p:cNvCxnSpPr>
              <a:stCxn id="208" idx="0"/>
              <a:endCxn id="205" idx="2"/>
            </p:cNvCxnSpPr>
            <p:nvPr/>
          </p:nvCxnSpPr>
          <p:spPr>
            <a:xfrm rot="10800000">
              <a:off x="1762862" y="2783650"/>
              <a:ext cx="0" cy="1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1" name="Google Shape;211;p14"/>
            <p:cNvGrpSpPr/>
            <p:nvPr/>
          </p:nvGrpSpPr>
          <p:grpSpPr>
            <a:xfrm>
              <a:off x="1511515" y="3926854"/>
              <a:ext cx="502661" cy="475425"/>
              <a:chOff x="-3456735" y="3697929"/>
              <a:chExt cx="502661" cy="475425"/>
            </a:xfrm>
          </p:grpSpPr>
          <p:sp>
            <p:nvSpPr>
              <p:cNvPr id="212" name="Google Shape;212;p14"/>
              <p:cNvSpPr/>
              <p:nvPr/>
            </p:nvSpPr>
            <p:spPr>
              <a:xfrm>
                <a:off x="-3342277" y="3805930"/>
                <a:ext cx="388203" cy="367424"/>
              </a:xfrm>
              <a:custGeom>
                <a:rect b="b" l="l" r="r" t="t"/>
                <a:pathLst>
                  <a:path extrusionOk="0" h="10185" w="10761">
                    <a:moveTo>
                      <a:pt x="3570" y="750"/>
                    </a:moveTo>
                    <a:cubicBezTo>
                      <a:pt x="4211" y="750"/>
                      <a:pt x="4852" y="994"/>
                      <a:pt x="5340" y="1483"/>
                    </a:cubicBezTo>
                    <a:cubicBezTo>
                      <a:pt x="6913" y="3055"/>
                      <a:pt x="5794" y="5746"/>
                      <a:pt x="3570" y="5746"/>
                    </a:cubicBezTo>
                    <a:cubicBezTo>
                      <a:pt x="1332" y="5746"/>
                      <a:pt x="213" y="3055"/>
                      <a:pt x="1799" y="1483"/>
                    </a:cubicBezTo>
                    <a:cubicBezTo>
                      <a:pt x="2288" y="994"/>
                      <a:pt x="2929" y="750"/>
                      <a:pt x="3570" y="750"/>
                    </a:cubicBezTo>
                    <a:close/>
                    <a:moveTo>
                      <a:pt x="3541" y="1"/>
                    </a:moveTo>
                    <a:cubicBezTo>
                      <a:pt x="2713" y="1"/>
                      <a:pt x="1888" y="317"/>
                      <a:pt x="1261" y="945"/>
                    </a:cubicBezTo>
                    <a:cubicBezTo>
                      <a:pt x="85" y="2120"/>
                      <a:pt x="0" y="3990"/>
                      <a:pt x="1048" y="5279"/>
                    </a:cubicBezTo>
                    <a:cubicBezTo>
                      <a:pt x="1687" y="6065"/>
                      <a:pt x="2621" y="6477"/>
                      <a:pt x="3570" y="6477"/>
                    </a:cubicBezTo>
                    <a:cubicBezTo>
                      <a:pt x="4178" y="6477"/>
                      <a:pt x="4793" y="6307"/>
                      <a:pt x="5340" y="5959"/>
                    </a:cubicBezTo>
                    <a:lnTo>
                      <a:pt x="9377" y="9996"/>
                    </a:lnTo>
                    <a:cubicBezTo>
                      <a:pt x="9516" y="10128"/>
                      <a:pt x="9670" y="10184"/>
                      <a:pt x="9819" y="10184"/>
                    </a:cubicBezTo>
                    <a:cubicBezTo>
                      <a:pt x="10322" y="10184"/>
                      <a:pt x="10761" y="9542"/>
                      <a:pt x="10312" y="9061"/>
                    </a:cubicBezTo>
                    <a:lnTo>
                      <a:pt x="6275" y="5024"/>
                    </a:lnTo>
                    <a:cubicBezTo>
                      <a:pt x="7182" y="3622"/>
                      <a:pt x="6899" y="1780"/>
                      <a:pt x="5595" y="732"/>
                    </a:cubicBezTo>
                    <a:cubicBezTo>
                      <a:pt x="4994" y="243"/>
                      <a:pt x="4266" y="1"/>
                      <a:pt x="35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-3456735" y="3697929"/>
                <a:ext cx="328607" cy="419047"/>
              </a:xfrm>
              <a:custGeom>
                <a:rect b="b" l="l" r="r" t="t"/>
                <a:pathLst>
                  <a:path extrusionOk="0" h="11616" w="9109">
                    <a:moveTo>
                      <a:pt x="6746" y="3975"/>
                    </a:moveTo>
                    <a:cubicBezTo>
                      <a:pt x="5588" y="3975"/>
                      <a:pt x="4476" y="4875"/>
                      <a:pt x="4476" y="6233"/>
                    </a:cubicBezTo>
                    <a:cubicBezTo>
                      <a:pt x="4476" y="7595"/>
                      <a:pt x="5593" y="8502"/>
                      <a:pt x="6754" y="8502"/>
                    </a:cubicBezTo>
                    <a:cubicBezTo>
                      <a:pt x="7308" y="8502"/>
                      <a:pt x="7872" y="8296"/>
                      <a:pt x="8329" y="7834"/>
                    </a:cubicBezTo>
                    <a:cubicBezTo>
                      <a:pt x="9108" y="7055"/>
                      <a:pt x="9108" y="5426"/>
                      <a:pt x="8329" y="4647"/>
                    </a:cubicBezTo>
                    <a:cubicBezTo>
                      <a:pt x="7870" y="4183"/>
                      <a:pt x="7303" y="3975"/>
                      <a:pt x="6746" y="3975"/>
                    </a:cubicBezTo>
                    <a:close/>
                    <a:moveTo>
                      <a:pt x="0" y="1"/>
                    </a:moveTo>
                    <a:lnTo>
                      <a:pt x="0" y="11616"/>
                    </a:lnTo>
                    <a:lnTo>
                      <a:pt x="8868" y="11616"/>
                    </a:lnTo>
                    <a:lnTo>
                      <a:pt x="8868" y="9661"/>
                    </a:lnTo>
                    <a:lnTo>
                      <a:pt x="8471" y="9265"/>
                    </a:lnTo>
                    <a:cubicBezTo>
                      <a:pt x="7929" y="9577"/>
                      <a:pt x="7329" y="9730"/>
                      <a:pt x="6732" y="9730"/>
                    </a:cubicBezTo>
                    <a:cubicBezTo>
                      <a:pt x="5892" y="9730"/>
                      <a:pt x="5059" y="9427"/>
                      <a:pt x="4406" y="8840"/>
                    </a:cubicBezTo>
                    <a:lnTo>
                      <a:pt x="1133" y="8840"/>
                    </a:lnTo>
                    <a:lnTo>
                      <a:pt x="1133" y="8599"/>
                    </a:lnTo>
                    <a:lnTo>
                      <a:pt x="4151" y="8599"/>
                    </a:lnTo>
                    <a:cubicBezTo>
                      <a:pt x="3825" y="8245"/>
                      <a:pt x="3584" y="7834"/>
                      <a:pt x="3428" y="7395"/>
                    </a:cubicBezTo>
                    <a:lnTo>
                      <a:pt x="1119" y="7395"/>
                    </a:lnTo>
                    <a:lnTo>
                      <a:pt x="1119" y="7140"/>
                    </a:lnTo>
                    <a:lnTo>
                      <a:pt x="3357" y="7140"/>
                    </a:lnTo>
                    <a:cubicBezTo>
                      <a:pt x="3258" y="6743"/>
                      <a:pt x="3216" y="6347"/>
                      <a:pt x="3258" y="5936"/>
                    </a:cubicBezTo>
                    <a:lnTo>
                      <a:pt x="1133" y="5936"/>
                    </a:lnTo>
                    <a:lnTo>
                      <a:pt x="1133" y="5695"/>
                    </a:lnTo>
                    <a:lnTo>
                      <a:pt x="3287" y="5695"/>
                    </a:lnTo>
                    <a:cubicBezTo>
                      <a:pt x="3357" y="5270"/>
                      <a:pt x="3499" y="4859"/>
                      <a:pt x="3712" y="4491"/>
                    </a:cubicBezTo>
                    <a:lnTo>
                      <a:pt x="1133" y="4491"/>
                    </a:lnTo>
                    <a:lnTo>
                      <a:pt x="1133" y="4236"/>
                    </a:lnTo>
                    <a:lnTo>
                      <a:pt x="3867" y="4236"/>
                    </a:lnTo>
                    <a:cubicBezTo>
                      <a:pt x="3995" y="4066"/>
                      <a:pt x="4122" y="3910"/>
                      <a:pt x="4264" y="3769"/>
                    </a:cubicBezTo>
                    <a:cubicBezTo>
                      <a:pt x="4576" y="3457"/>
                      <a:pt x="4958" y="3202"/>
                      <a:pt x="5369" y="3032"/>
                    </a:cubicBezTo>
                    <a:lnTo>
                      <a:pt x="1133" y="3032"/>
                    </a:lnTo>
                    <a:lnTo>
                      <a:pt x="1133" y="2777"/>
                    </a:lnTo>
                    <a:lnTo>
                      <a:pt x="5780" y="2777"/>
                    </a:lnTo>
                    <a:lnTo>
                      <a:pt x="5780" y="2876"/>
                    </a:lnTo>
                    <a:cubicBezTo>
                      <a:pt x="6092" y="2789"/>
                      <a:pt x="6413" y="2745"/>
                      <a:pt x="6733" y="2745"/>
                    </a:cubicBezTo>
                    <a:cubicBezTo>
                      <a:pt x="7501" y="2745"/>
                      <a:pt x="8262" y="2995"/>
                      <a:pt x="8882" y="3485"/>
                    </a:cubicBezTo>
                    <a:lnTo>
                      <a:pt x="8882" y="2536"/>
                    </a:lnTo>
                    <a:lnTo>
                      <a:pt x="6346" y="2536"/>
                    </a:lnTo>
                    <a:lnTo>
                      <a:pt x="6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-3219126" y="3697929"/>
                <a:ext cx="82287" cy="82828"/>
              </a:xfrm>
              <a:custGeom>
                <a:rect b="b" l="l" r="r" t="t"/>
                <a:pathLst>
                  <a:path extrusionOk="0" h="2296" w="2281">
                    <a:moveTo>
                      <a:pt x="0" y="1"/>
                    </a:moveTo>
                    <a:lnTo>
                      <a:pt x="0" y="2295"/>
                    </a:lnTo>
                    <a:lnTo>
                      <a:pt x="2281" y="22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" name="Google Shape;215;p14"/>
          <p:cNvGrpSpPr/>
          <p:nvPr/>
        </p:nvGrpSpPr>
        <p:grpSpPr>
          <a:xfrm>
            <a:off x="2836789" y="1310450"/>
            <a:ext cx="1501809" cy="3374818"/>
            <a:chOff x="3036938" y="1302950"/>
            <a:chExt cx="1501809" cy="3374818"/>
          </a:xfrm>
        </p:grpSpPr>
        <p:sp>
          <p:nvSpPr>
            <p:cNvPr id="216" name="Google Shape;216;p14"/>
            <p:cNvSpPr/>
            <p:nvPr/>
          </p:nvSpPr>
          <p:spPr>
            <a:xfrm>
              <a:off x="3276093" y="3651168"/>
              <a:ext cx="1026600" cy="1026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040246" y="1302950"/>
              <a:ext cx="1498500" cy="1480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3119577" y="1568497"/>
              <a:ext cx="13398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1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3036938" y="1831975"/>
              <a:ext cx="1498500" cy="6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Assignment of courses to the faculty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555193" y="2894350"/>
              <a:ext cx="468600" cy="46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342591" y="3717665"/>
              <a:ext cx="893700" cy="89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14"/>
            <p:cNvCxnSpPr>
              <a:stCxn id="220" idx="4"/>
              <a:endCxn id="216" idx="0"/>
            </p:cNvCxnSpPr>
            <p:nvPr/>
          </p:nvCxnSpPr>
          <p:spPr>
            <a:xfrm>
              <a:off x="3789493" y="3362950"/>
              <a:ext cx="0" cy="28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>
              <a:stCxn id="220" idx="0"/>
              <a:endCxn id="217" idx="2"/>
            </p:cNvCxnSpPr>
            <p:nvPr/>
          </p:nvCxnSpPr>
          <p:spPr>
            <a:xfrm rot="10800000">
              <a:off x="3789493" y="2783650"/>
              <a:ext cx="0" cy="1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4" name="Google Shape;224;p14"/>
            <p:cNvGrpSpPr/>
            <p:nvPr/>
          </p:nvGrpSpPr>
          <p:grpSpPr>
            <a:xfrm>
              <a:off x="3554392" y="3917975"/>
              <a:ext cx="470146" cy="493181"/>
              <a:chOff x="-3455220" y="653600"/>
              <a:chExt cx="470146" cy="493181"/>
            </a:xfrm>
          </p:grpSpPr>
          <p:sp>
            <p:nvSpPr>
              <p:cNvPr id="225" name="Google Shape;225;p14"/>
              <p:cNvSpPr/>
              <p:nvPr/>
            </p:nvSpPr>
            <p:spPr>
              <a:xfrm>
                <a:off x="-3455220" y="653600"/>
                <a:ext cx="376659" cy="493181"/>
              </a:xfrm>
              <a:custGeom>
                <a:rect b="b" l="l" r="r" t="t"/>
                <a:pathLst>
                  <a:path extrusionOk="0" h="13671" w="10441">
                    <a:moveTo>
                      <a:pt x="10440" y="13670"/>
                    </a:moveTo>
                    <a:lnTo>
                      <a:pt x="1" y="13670"/>
                    </a:lnTo>
                    <a:lnTo>
                      <a:pt x="1" y="1"/>
                    </a:lnTo>
                    <a:lnTo>
                      <a:pt x="7522" y="1"/>
                    </a:lnTo>
                    <a:lnTo>
                      <a:pt x="7522" y="2961"/>
                    </a:lnTo>
                    <a:lnTo>
                      <a:pt x="10440" y="2961"/>
                    </a:lnTo>
                    <a:lnTo>
                      <a:pt x="10440" y="6559"/>
                    </a:lnTo>
                    <a:lnTo>
                      <a:pt x="8231" y="9279"/>
                    </a:lnTo>
                    <a:lnTo>
                      <a:pt x="1375" y="9279"/>
                    </a:lnTo>
                    <a:lnTo>
                      <a:pt x="1375" y="9520"/>
                    </a:lnTo>
                    <a:lnTo>
                      <a:pt x="8032" y="9520"/>
                    </a:lnTo>
                    <a:lnTo>
                      <a:pt x="7282" y="10440"/>
                    </a:lnTo>
                    <a:lnTo>
                      <a:pt x="7197" y="10993"/>
                    </a:lnTo>
                    <a:lnTo>
                      <a:pt x="1375" y="10993"/>
                    </a:lnTo>
                    <a:lnTo>
                      <a:pt x="1375" y="11234"/>
                    </a:lnTo>
                    <a:lnTo>
                      <a:pt x="7140" y="11234"/>
                    </a:lnTo>
                    <a:lnTo>
                      <a:pt x="7140" y="11262"/>
                    </a:lnTo>
                    <a:lnTo>
                      <a:pt x="6970" y="12452"/>
                    </a:lnTo>
                    <a:lnTo>
                      <a:pt x="8089" y="12027"/>
                    </a:lnTo>
                    <a:lnTo>
                      <a:pt x="8882" y="11715"/>
                    </a:lnTo>
                    <a:lnTo>
                      <a:pt x="10440" y="9789"/>
                    </a:lnTo>
                    <a:close/>
                    <a:moveTo>
                      <a:pt x="1375" y="7565"/>
                    </a:moveTo>
                    <a:lnTo>
                      <a:pt x="9166" y="7565"/>
                    </a:lnTo>
                    <a:lnTo>
                      <a:pt x="9166" y="7806"/>
                    </a:lnTo>
                    <a:lnTo>
                      <a:pt x="1375" y="7806"/>
                    </a:lnTo>
                    <a:close/>
                    <a:moveTo>
                      <a:pt x="1375" y="5851"/>
                    </a:moveTo>
                    <a:lnTo>
                      <a:pt x="9166" y="5851"/>
                    </a:lnTo>
                    <a:lnTo>
                      <a:pt x="9166" y="6092"/>
                    </a:lnTo>
                    <a:lnTo>
                      <a:pt x="1375" y="6092"/>
                    </a:lnTo>
                    <a:close/>
                    <a:moveTo>
                      <a:pt x="1375" y="4137"/>
                    </a:moveTo>
                    <a:lnTo>
                      <a:pt x="9166" y="4137"/>
                    </a:lnTo>
                    <a:lnTo>
                      <a:pt x="9166" y="4392"/>
                    </a:lnTo>
                    <a:lnTo>
                      <a:pt x="1375" y="4392"/>
                    </a:lnTo>
                    <a:close/>
                    <a:moveTo>
                      <a:pt x="8231" y="11432"/>
                    </a:moveTo>
                    <a:lnTo>
                      <a:pt x="7678" y="10993"/>
                    </a:lnTo>
                    <a:lnTo>
                      <a:pt x="7622" y="11347"/>
                    </a:lnTo>
                    <a:lnTo>
                      <a:pt x="7565" y="11701"/>
                    </a:lnTo>
                    <a:lnTo>
                      <a:pt x="7905" y="11559"/>
                    </a:lnTo>
                    <a:close/>
                    <a:moveTo>
                      <a:pt x="8231" y="11432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-3175190" y="653600"/>
                <a:ext cx="96609" cy="97655"/>
              </a:xfrm>
              <a:custGeom>
                <a:rect b="b" l="l" r="r" t="t"/>
                <a:pathLst>
                  <a:path extrusionOk="0" h="2707" w="2678">
                    <a:moveTo>
                      <a:pt x="2677" y="2692"/>
                    </a:moveTo>
                    <a:lnTo>
                      <a:pt x="0" y="1"/>
                    </a:lnTo>
                    <a:lnTo>
                      <a:pt x="0" y="2706"/>
                    </a:lnTo>
                    <a:lnTo>
                      <a:pt x="2677" y="2706"/>
                    </a:lnTo>
                    <a:close/>
                    <a:moveTo>
                      <a:pt x="2677" y="2692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-3178256" y="842150"/>
                <a:ext cx="193182" cy="220274"/>
              </a:xfrm>
              <a:custGeom>
                <a:rect b="b" l="l" r="r" t="t"/>
                <a:pathLst>
                  <a:path extrusionOk="0" h="6106" w="5355">
                    <a:moveTo>
                      <a:pt x="4151" y="1"/>
                    </a:moveTo>
                    <a:lnTo>
                      <a:pt x="5355" y="978"/>
                    </a:lnTo>
                    <a:lnTo>
                      <a:pt x="1190" y="6106"/>
                    </a:lnTo>
                    <a:lnTo>
                      <a:pt x="0" y="5128"/>
                    </a:lnTo>
                    <a:close/>
                    <a:moveTo>
                      <a:pt x="415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-3193082" y="1033262"/>
                <a:ext cx="52164" cy="55736"/>
              </a:xfrm>
              <a:custGeom>
                <a:rect b="b" l="l" r="r" t="t"/>
                <a:pathLst>
                  <a:path extrusionOk="0" h="1545" w="1446">
                    <a:moveTo>
                      <a:pt x="1445" y="978"/>
                    </a:moveTo>
                    <a:lnTo>
                      <a:pt x="255" y="0"/>
                    </a:lnTo>
                    <a:lnTo>
                      <a:pt x="114" y="765"/>
                    </a:lnTo>
                    <a:lnTo>
                      <a:pt x="0" y="1544"/>
                    </a:lnTo>
                    <a:lnTo>
                      <a:pt x="737" y="1261"/>
                    </a:lnTo>
                    <a:close/>
                    <a:moveTo>
                      <a:pt x="1445" y="978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p14"/>
          <p:cNvGrpSpPr/>
          <p:nvPr/>
        </p:nvGrpSpPr>
        <p:grpSpPr>
          <a:xfrm>
            <a:off x="4809835" y="1310450"/>
            <a:ext cx="1500703" cy="3374818"/>
            <a:chOff x="4607475" y="1302950"/>
            <a:chExt cx="1500703" cy="3374818"/>
          </a:xfrm>
        </p:grpSpPr>
        <p:sp>
          <p:nvSpPr>
            <p:cNvPr id="230" name="Google Shape;230;p14"/>
            <p:cNvSpPr/>
            <p:nvPr/>
          </p:nvSpPr>
          <p:spPr>
            <a:xfrm>
              <a:off x="4845525" y="3651168"/>
              <a:ext cx="1026600" cy="1026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609678" y="1302950"/>
              <a:ext cx="1498500" cy="1480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 txBox="1"/>
            <p:nvPr/>
          </p:nvSpPr>
          <p:spPr>
            <a:xfrm>
              <a:off x="4689009" y="1568497"/>
              <a:ext cx="13398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Stage 2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4"/>
            <p:cNvSpPr txBox="1"/>
            <p:nvPr/>
          </p:nvSpPr>
          <p:spPr>
            <a:xfrm>
              <a:off x="4607475" y="1831975"/>
              <a:ext cx="1498500" cy="68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Assignment of schedules</a:t>
              </a:r>
              <a:endPara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124625" y="2894350"/>
              <a:ext cx="468600" cy="46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500">
                <a:solidFill>
                  <a:schemeClr val="accent6"/>
                </a:solidFill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912022" y="3717665"/>
              <a:ext cx="893700" cy="89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14"/>
            <p:cNvCxnSpPr>
              <a:stCxn id="234" idx="4"/>
              <a:endCxn id="230" idx="0"/>
            </p:cNvCxnSpPr>
            <p:nvPr/>
          </p:nvCxnSpPr>
          <p:spPr>
            <a:xfrm>
              <a:off x="5358925" y="3362950"/>
              <a:ext cx="0" cy="28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>
              <a:stCxn id="234" idx="0"/>
              <a:endCxn id="231" idx="2"/>
            </p:cNvCxnSpPr>
            <p:nvPr/>
          </p:nvCxnSpPr>
          <p:spPr>
            <a:xfrm rot="10800000">
              <a:off x="5358925" y="2783650"/>
              <a:ext cx="0" cy="110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8" name="Google Shape;238;p14"/>
            <p:cNvGrpSpPr/>
            <p:nvPr/>
          </p:nvGrpSpPr>
          <p:grpSpPr>
            <a:xfrm>
              <a:off x="5128713" y="3896257"/>
              <a:ext cx="526859" cy="536562"/>
              <a:chOff x="-4955400" y="2677045"/>
              <a:chExt cx="526859" cy="536562"/>
            </a:xfrm>
          </p:grpSpPr>
          <p:sp>
            <p:nvSpPr>
              <p:cNvPr id="239" name="Google Shape;239;p14"/>
              <p:cNvSpPr/>
              <p:nvPr/>
            </p:nvSpPr>
            <p:spPr>
              <a:xfrm>
                <a:off x="-4732617" y="2680616"/>
                <a:ext cx="30195" cy="72583"/>
              </a:xfrm>
              <a:custGeom>
                <a:rect b="b" l="l" r="r" t="t"/>
                <a:pathLst>
                  <a:path extrusionOk="0" h="2012" w="837">
                    <a:moveTo>
                      <a:pt x="184" y="0"/>
                    </a:moveTo>
                    <a:lnTo>
                      <a:pt x="652" y="0"/>
                    </a:lnTo>
                    <a:cubicBezTo>
                      <a:pt x="751" y="0"/>
                      <a:pt x="836" y="71"/>
                      <a:pt x="836" y="170"/>
                    </a:cubicBezTo>
                    <a:lnTo>
                      <a:pt x="836" y="1828"/>
                    </a:lnTo>
                    <a:cubicBezTo>
                      <a:pt x="836" y="1927"/>
                      <a:pt x="751" y="2012"/>
                      <a:pt x="652" y="2012"/>
                    </a:cubicBezTo>
                    <a:lnTo>
                      <a:pt x="184" y="2012"/>
                    </a:lnTo>
                    <a:cubicBezTo>
                      <a:pt x="85" y="2012"/>
                      <a:pt x="0" y="1927"/>
                      <a:pt x="0" y="1828"/>
                    </a:cubicBezTo>
                    <a:lnTo>
                      <a:pt x="0" y="170"/>
                    </a:lnTo>
                    <a:cubicBezTo>
                      <a:pt x="0" y="71"/>
                      <a:pt x="85" y="0"/>
                      <a:pt x="184" y="0"/>
                    </a:cubicBezTo>
                    <a:close/>
                    <a:moveTo>
                      <a:pt x="184" y="0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-4620720" y="2677045"/>
                <a:ext cx="29690" cy="72583"/>
              </a:xfrm>
              <a:custGeom>
                <a:rect b="b" l="l" r="r" t="t"/>
                <a:pathLst>
                  <a:path extrusionOk="0" h="2012" w="823">
                    <a:moveTo>
                      <a:pt x="170" y="0"/>
                    </a:moveTo>
                    <a:lnTo>
                      <a:pt x="652" y="0"/>
                    </a:lnTo>
                    <a:cubicBezTo>
                      <a:pt x="751" y="0"/>
                      <a:pt x="822" y="85"/>
                      <a:pt x="822" y="184"/>
                    </a:cubicBezTo>
                    <a:lnTo>
                      <a:pt x="822" y="1842"/>
                    </a:lnTo>
                    <a:cubicBezTo>
                      <a:pt x="822" y="1941"/>
                      <a:pt x="751" y="2012"/>
                      <a:pt x="652" y="2012"/>
                    </a:cubicBezTo>
                    <a:lnTo>
                      <a:pt x="170" y="2012"/>
                    </a:lnTo>
                    <a:cubicBezTo>
                      <a:pt x="71" y="2012"/>
                      <a:pt x="0" y="1941"/>
                      <a:pt x="0" y="1842"/>
                    </a:cubicBezTo>
                    <a:lnTo>
                      <a:pt x="0" y="184"/>
                    </a:lnTo>
                    <a:cubicBezTo>
                      <a:pt x="0" y="85"/>
                      <a:pt x="71" y="0"/>
                      <a:pt x="170" y="0"/>
                    </a:cubicBezTo>
                    <a:close/>
                    <a:moveTo>
                      <a:pt x="170" y="0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-4844008" y="2678560"/>
                <a:ext cx="29654" cy="73124"/>
              </a:xfrm>
              <a:custGeom>
                <a:rect b="b" l="l" r="r" t="t"/>
                <a:pathLst>
                  <a:path extrusionOk="0" h="2027" w="822">
                    <a:moveTo>
                      <a:pt x="170" y="1"/>
                    </a:moveTo>
                    <a:lnTo>
                      <a:pt x="652" y="1"/>
                    </a:lnTo>
                    <a:cubicBezTo>
                      <a:pt x="751" y="1"/>
                      <a:pt x="822" y="86"/>
                      <a:pt x="822" y="185"/>
                    </a:cubicBezTo>
                    <a:lnTo>
                      <a:pt x="822" y="1842"/>
                    </a:lnTo>
                    <a:cubicBezTo>
                      <a:pt x="822" y="1941"/>
                      <a:pt x="751" y="2026"/>
                      <a:pt x="652" y="2026"/>
                    </a:cubicBezTo>
                    <a:lnTo>
                      <a:pt x="170" y="2026"/>
                    </a:lnTo>
                    <a:cubicBezTo>
                      <a:pt x="71" y="2026"/>
                      <a:pt x="0" y="1941"/>
                      <a:pt x="0" y="1842"/>
                    </a:cubicBezTo>
                    <a:lnTo>
                      <a:pt x="0" y="185"/>
                    </a:lnTo>
                    <a:cubicBezTo>
                      <a:pt x="0" y="86"/>
                      <a:pt x="71" y="1"/>
                      <a:pt x="170" y="1"/>
                    </a:cubicBezTo>
                    <a:close/>
                    <a:moveTo>
                      <a:pt x="170" y="1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-4955400" y="2788941"/>
                <a:ext cx="475252" cy="326046"/>
              </a:xfrm>
              <a:custGeom>
                <a:rect b="b" l="l" r="r" t="t"/>
                <a:pathLst>
                  <a:path extrusionOk="0" h="9038" w="13174">
                    <a:moveTo>
                      <a:pt x="13174" y="5199"/>
                    </a:moveTo>
                    <a:lnTo>
                      <a:pt x="13174" y="0"/>
                    </a:lnTo>
                    <a:lnTo>
                      <a:pt x="0" y="0"/>
                    </a:lnTo>
                    <a:lnTo>
                      <a:pt x="0" y="9037"/>
                    </a:lnTo>
                    <a:lnTo>
                      <a:pt x="6672" y="9037"/>
                    </a:lnTo>
                    <a:cubicBezTo>
                      <a:pt x="5553" y="7239"/>
                      <a:pt x="6134" y="4873"/>
                      <a:pt x="7961" y="3782"/>
                    </a:cubicBezTo>
                    <a:cubicBezTo>
                      <a:pt x="9774" y="2706"/>
                      <a:pt x="12140" y="3343"/>
                      <a:pt x="13174" y="5199"/>
                    </a:cubicBezTo>
                    <a:close/>
                    <a:moveTo>
                      <a:pt x="10681" y="949"/>
                    </a:moveTo>
                    <a:lnTo>
                      <a:pt x="11941" y="949"/>
                    </a:lnTo>
                    <a:lnTo>
                      <a:pt x="11941" y="2394"/>
                    </a:lnTo>
                    <a:lnTo>
                      <a:pt x="10681" y="2394"/>
                    </a:lnTo>
                    <a:close/>
                    <a:moveTo>
                      <a:pt x="8315" y="949"/>
                    </a:moveTo>
                    <a:lnTo>
                      <a:pt x="9576" y="949"/>
                    </a:lnTo>
                    <a:lnTo>
                      <a:pt x="9576" y="2394"/>
                    </a:lnTo>
                    <a:lnTo>
                      <a:pt x="8315" y="2394"/>
                    </a:lnTo>
                    <a:close/>
                    <a:moveTo>
                      <a:pt x="3584" y="6644"/>
                    </a:moveTo>
                    <a:lnTo>
                      <a:pt x="4845" y="6644"/>
                    </a:lnTo>
                    <a:lnTo>
                      <a:pt x="4845" y="8088"/>
                    </a:lnTo>
                    <a:lnTo>
                      <a:pt x="3584" y="8088"/>
                    </a:lnTo>
                    <a:close/>
                    <a:moveTo>
                      <a:pt x="1219" y="6644"/>
                    </a:moveTo>
                    <a:lnTo>
                      <a:pt x="2479" y="6644"/>
                    </a:lnTo>
                    <a:lnTo>
                      <a:pt x="2479" y="8088"/>
                    </a:lnTo>
                    <a:lnTo>
                      <a:pt x="1219" y="8088"/>
                    </a:lnTo>
                    <a:close/>
                    <a:moveTo>
                      <a:pt x="3584" y="3796"/>
                    </a:moveTo>
                    <a:lnTo>
                      <a:pt x="4845" y="3796"/>
                    </a:lnTo>
                    <a:lnTo>
                      <a:pt x="4845" y="5255"/>
                    </a:lnTo>
                    <a:lnTo>
                      <a:pt x="3584" y="5255"/>
                    </a:lnTo>
                    <a:close/>
                    <a:moveTo>
                      <a:pt x="1219" y="3796"/>
                    </a:moveTo>
                    <a:lnTo>
                      <a:pt x="2479" y="3796"/>
                    </a:lnTo>
                    <a:lnTo>
                      <a:pt x="2479" y="5255"/>
                    </a:lnTo>
                    <a:lnTo>
                      <a:pt x="1219" y="5255"/>
                    </a:lnTo>
                    <a:close/>
                    <a:moveTo>
                      <a:pt x="5950" y="949"/>
                    </a:moveTo>
                    <a:lnTo>
                      <a:pt x="7210" y="949"/>
                    </a:lnTo>
                    <a:lnTo>
                      <a:pt x="7210" y="2394"/>
                    </a:lnTo>
                    <a:lnTo>
                      <a:pt x="5950" y="2394"/>
                    </a:lnTo>
                    <a:close/>
                    <a:moveTo>
                      <a:pt x="3584" y="949"/>
                    </a:moveTo>
                    <a:lnTo>
                      <a:pt x="4845" y="949"/>
                    </a:lnTo>
                    <a:lnTo>
                      <a:pt x="4845" y="2394"/>
                    </a:lnTo>
                    <a:lnTo>
                      <a:pt x="3584" y="2394"/>
                    </a:lnTo>
                    <a:close/>
                    <a:moveTo>
                      <a:pt x="1219" y="949"/>
                    </a:moveTo>
                    <a:lnTo>
                      <a:pt x="2479" y="949"/>
                    </a:lnTo>
                    <a:lnTo>
                      <a:pt x="2479" y="2394"/>
                    </a:lnTo>
                    <a:lnTo>
                      <a:pt x="1219" y="2394"/>
                    </a:lnTo>
                    <a:close/>
                    <a:moveTo>
                      <a:pt x="1219" y="949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-4726484" y="2915663"/>
                <a:ext cx="297943" cy="297943"/>
              </a:xfrm>
              <a:custGeom>
                <a:rect b="b" l="l" r="r" t="t"/>
                <a:pathLst>
                  <a:path extrusionOk="0" h="8259" w="8259">
                    <a:moveTo>
                      <a:pt x="3542" y="0"/>
                    </a:moveTo>
                    <a:cubicBezTo>
                      <a:pt x="6686" y="0"/>
                      <a:pt x="8259" y="3811"/>
                      <a:pt x="6035" y="6034"/>
                    </a:cubicBezTo>
                    <a:cubicBezTo>
                      <a:pt x="3811" y="8258"/>
                      <a:pt x="0" y="6686"/>
                      <a:pt x="0" y="3541"/>
                    </a:cubicBezTo>
                    <a:cubicBezTo>
                      <a:pt x="0" y="1587"/>
                      <a:pt x="1587" y="0"/>
                      <a:pt x="3542" y="0"/>
                    </a:cubicBezTo>
                    <a:close/>
                    <a:moveTo>
                      <a:pt x="3542" y="708"/>
                    </a:moveTo>
                    <a:cubicBezTo>
                      <a:pt x="6063" y="708"/>
                      <a:pt x="7338" y="3754"/>
                      <a:pt x="5553" y="5539"/>
                    </a:cubicBezTo>
                    <a:cubicBezTo>
                      <a:pt x="3768" y="7338"/>
                      <a:pt x="709" y="6077"/>
                      <a:pt x="709" y="3541"/>
                    </a:cubicBezTo>
                    <a:cubicBezTo>
                      <a:pt x="709" y="1983"/>
                      <a:pt x="1969" y="708"/>
                      <a:pt x="3542" y="708"/>
                    </a:cubicBezTo>
                    <a:close/>
                    <a:moveTo>
                      <a:pt x="3542" y="708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-4663141" y="2990766"/>
                <a:ext cx="128824" cy="104798"/>
              </a:xfrm>
              <a:custGeom>
                <a:rect b="b" l="l" r="r" t="t"/>
                <a:pathLst>
                  <a:path extrusionOk="0" h="2905" w="3571">
                    <a:moveTo>
                      <a:pt x="1191" y="1856"/>
                    </a:moveTo>
                    <a:lnTo>
                      <a:pt x="3046" y="0"/>
                    </a:lnTo>
                    <a:lnTo>
                      <a:pt x="3570" y="524"/>
                    </a:lnTo>
                    <a:lnTo>
                      <a:pt x="1191" y="2904"/>
                    </a:lnTo>
                    <a:lnTo>
                      <a:pt x="1" y="1714"/>
                    </a:lnTo>
                    <a:lnTo>
                      <a:pt x="525" y="1190"/>
                    </a:lnTo>
                    <a:close/>
                    <a:moveTo>
                      <a:pt x="1191" y="1856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-4955400" y="2716363"/>
                <a:ext cx="475252" cy="63925"/>
              </a:xfrm>
              <a:custGeom>
                <a:rect b="b" l="l" r="r" t="t"/>
                <a:pathLst>
                  <a:path extrusionOk="0" h="1772" w="13174">
                    <a:moveTo>
                      <a:pt x="0" y="1"/>
                    </a:moveTo>
                    <a:lnTo>
                      <a:pt x="2848" y="1"/>
                    </a:lnTo>
                    <a:lnTo>
                      <a:pt x="2848" y="780"/>
                    </a:lnTo>
                    <a:cubicBezTo>
                      <a:pt x="2848" y="1007"/>
                      <a:pt x="3032" y="1191"/>
                      <a:pt x="3258" y="1191"/>
                    </a:cubicBezTo>
                    <a:lnTo>
                      <a:pt x="3740" y="1191"/>
                    </a:lnTo>
                    <a:cubicBezTo>
                      <a:pt x="3967" y="1191"/>
                      <a:pt x="4151" y="1007"/>
                      <a:pt x="4151" y="780"/>
                    </a:cubicBezTo>
                    <a:lnTo>
                      <a:pt x="4151" y="1"/>
                    </a:lnTo>
                    <a:lnTo>
                      <a:pt x="5950" y="1"/>
                    </a:lnTo>
                    <a:lnTo>
                      <a:pt x="5950" y="837"/>
                    </a:lnTo>
                    <a:cubicBezTo>
                      <a:pt x="5950" y="1063"/>
                      <a:pt x="6134" y="1247"/>
                      <a:pt x="6360" y="1247"/>
                    </a:cubicBezTo>
                    <a:lnTo>
                      <a:pt x="6828" y="1247"/>
                    </a:lnTo>
                    <a:cubicBezTo>
                      <a:pt x="7055" y="1247"/>
                      <a:pt x="7239" y="1063"/>
                      <a:pt x="7239" y="837"/>
                    </a:cubicBezTo>
                    <a:lnTo>
                      <a:pt x="7239" y="1"/>
                    </a:lnTo>
                    <a:lnTo>
                      <a:pt x="9038" y="1"/>
                    </a:lnTo>
                    <a:lnTo>
                      <a:pt x="9038" y="737"/>
                    </a:lnTo>
                    <a:cubicBezTo>
                      <a:pt x="9038" y="964"/>
                      <a:pt x="9222" y="1148"/>
                      <a:pt x="9448" y="1148"/>
                    </a:cubicBezTo>
                    <a:lnTo>
                      <a:pt x="9930" y="1148"/>
                    </a:lnTo>
                    <a:cubicBezTo>
                      <a:pt x="10157" y="1148"/>
                      <a:pt x="10341" y="964"/>
                      <a:pt x="10341" y="737"/>
                    </a:cubicBezTo>
                    <a:lnTo>
                      <a:pt x="10341" y="1"/>
                    </a:lnTo>
                    <a:lnTo>
                      <a:pt x="13174" y="1"/>
                    </a:lnTo>
                    <a:lnTo>
                      <a:pt x="13174" y="1771"/>
                    </a:lnTo>
                    <a:lnTo>
                      <a:pt x="0" y="1771"/>
                    </a:lnTo>
                    <a:close/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3902200" y="1351500"/>
            <a:ext cx="2776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scheduling challenge</a:t>
            </a:r>
            <a:endParaRPr b="1" sz="1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902200" y="1778700"/>
            <a:ext cx="4565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took a lot of time and no small amount of stress to determine a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 schedule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 timely manner while striving to accommodate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preferences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much as possible and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satisfy student demand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902200" y="2709900"/>
            <a:ext cx="19674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Optimizing the course schedule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3902200" y="3381800"/>
            <a:ext cx="1967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could significantly benefit from the efficiency that an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 tool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would provide.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5989525" y="2709900"/>
            <a:ext cx="1411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Modelling the problem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989525" y="3381800"/>
            <a:ext cx="2478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stages: in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assign courses to the faculty; in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stage 2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use the results from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stage 1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assign each course-faculty pair to a class time.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2187000" y="832550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course scheduling problem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79450" y="1304464"/>
            <a:ext cx="2776511" cy="3239109"/>
            <a:chOff x="3233075" y="1413514"/>
            <a:chExt cx="2776511" cy="3239109"/>
          </a:xfrm>
        </p:grpSpPr>
        <p:sp>
          <p:nvSpPr>
            <p:cNvPr id="259" name="Google Shape;259;p15"/>
            <p:cNvSpPr/>
            <p:nvPr/>
          </p:nvSpPr>
          <p:spPr>
            <a:xfrm>
              <a:off x="4816556" y="4434124"/>
              <a:ext cx="91258" cy="91324"/>
            </a:xfrm>
            <a:custGeom>
              <a:rect b="b" l="l" r="r" t="t"/>
              <a:pathLst>
                <a:path extrusionOk="0" h="1368" w="1367">
                  <a:moveTo>
                    <a:pt x="683" y="1"/>
                  </a:moveTo>
                  <a:cubicBezTo>
                    <a:pt x="313" y="1"/>
                    <a:pt x="0" y="302"/>
                    <a:pt x="0" y="684"/>
                  </a:cubicBezTo>
                  <a:cubicBezTo>
                    <a:pt x="0" y="1055"/>
                    <a:pt x="313" y="1368"/>
                    <a:pt x="683" y="1368"/>
                  </a:cubicBezTo>
                  <a:cubicBezTo>
                    <a:pt x="1066" y="1368"/>
                    <a:pt x="1367" y="1055"/>
                    <a:pt x="1367" y="684"/>
                  </a:cubicBezTo>
                  <a:cubicBezTo>
                    <a:pt x="1367" y="302"/>
                    <a:pt x="1066" y="1"/>
                    <a:pt x="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158530" y="4028243"/>
              <a:ext cx="44193" cy="44127"/>
            </a:xfrm>
            <a:custGeom>
              <a:rect b="b" l="l" r="r" t="t"/>
              <a:pathLst>
                <a:path extrusionOk="0" h="661" w="662">
                  <a:moveTo>
                    <a:pt x="337" y="0"/>
                  </a:moveTo>
                  <a:cubicBezTo>
                    <a:pt x="152" y="0"/>
                    <a:pt x="1" y="151"/>
                    <a:pt x="1" y="336"/>
                  </a:cubicBezTo>
                  <a:cubicBezTo>
                    <a:pt x="1" y="522"/>
                    <a:pt x="152" y="661"/>
                    <a:pt x="337" y="661"/>
                  </a:cubicBezTo>
                  <a:cubicBezTo>
                    <a:pt x="522" y="661"/>
                    <a:pt x="661" y="522"/>
                    <a:pt x="661" y="336"/>
                  </a:cubicBezTo>
                  <a:cubicBezTo>
                    <a:pt x="661" y="151"/>
                    <a:pt x="522" y="0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160623" y="2630957"/>
              <a:ext cx="44861" cy="44327"/>
            </a:xfrm>
            <a:custGeom>
              <a:rect b="b" l="l" r="r" t="t"/>
              <a:pathLst>
                <a:path extrusionOk="0" h="664" w="672">
                  <a:moveTo>
                    <a:pt x="371" y="1"/>
                  </a:moveTo>
                  <a:cubicBezTo>
                    <a:pt x="360" y="1"/>
                    <a:pt x="348" y="2"/>
                    <a:pt x="336" y="3"/>
                  </a:cubicBezTo>
                  <a:cubicBezTo>
                    <a:pt x="151" y="3"/>
                    <a:pt x="0" y="142"/>
                    <a:pt x="0" y="327"/>
                  </a:cubicBezTo>
                  <a:cubicBezTo>
                    <a:pt x="0" y="524"/>
                    <a:pt x="151" y="663"/>
                    <a:pt x="336" y="663"/>
                  </a:cubicBezTo>
                  <a:cubicBezTo>
                    <a:pt x="521" y="663"/>
                    <a:pt x="672" y="524"/>
                    <a:pt x="672" y="327"/>
                  </a:cubicBezTo>
                  <a:cubicBezTo>
                    <a:pt x="672" y="154"/>
                    <a:pt x="540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3436417" y="1636081"/>
              <a:ext cx="899290" cy="650285"/>
            </a:xfrm>
            <a:custGeom>
              <a:rect b="b" l="l" r="r" t="t"/>
              <a:pathLst>
                <a:path extrusionOk="0" h="9741" w="13471">
                  <a:moveTo>
                    <a:pt x="12683" y="0"/>
                  </a:moveTo>
                  <a:cubicBezTo>
                    <a:pt x="8293" y="325"/>
                    <a:pt x="3510" y="904"/>
                    <a:pt x="1" y="2247"/>
                  </a:cubicBezTo>
                  <a:lnTo>
                    <a:pt x="1124" y="9741"/>
                  </a:lnTo>
                  <a:cubicBezTo>
                    <a:pt x="1124" y="9741"/>
                    <a:pt x="7519" y="7464"/>
                    <a:pt x="12965" y="7464"/>
                  </a:cubicBezTo>
                  <a:cubicBezTo>
                    <a:pt x="13134" y="7464"/>
                    <a:pt x="13303" y="7466"/>
                    <a:pt x="13470" y="7471"/>
                  </a:cubicBez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3436417" y="1636081"/>
              <a:ext cx="899290" cy="650285"/>
            </a:xfrm>
            <a:custGeom>
              <a:rect b="b" l="l" r="r" t="t"/>
              <a:pathLst>
                <a:path extrusionOk="0" h="9741" w="13471">
                  <a:moveTo>
                    <a:pt x="12683" y="0"/>
                  </a:moveTo>
                  <a:cubicBezTo>
                    <a:pt x="8293" y="325"/>
                    <a:pt x="3510" y="904"/>
                    <a:pt x="1" y="2247"/>
                  </a:cubicBezTo>
                  <a:lnTo>
                    <a:pt x="1124" y="9741"/>
                  </a:lnTo>
                  <a:cubicBezTo>
                    <a:pt x="1124" y="9741"/>
                    <a:pt x="7519" y="7464"/>
                    <a:pt x="12965" y="7464"/>
                  </a:cubicBezTo>
                  <a:cubicBezTo>
                    <a:pt x="13134" y="7464"/>
                    <a:pt x="13303" y="7466"/>
                    <a:pt x="13470" y="7471"/>
                  </a:cubicBezTo>
                  <a:lnTo>
                    <a:pt x="12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3509850" y="1815457"/>
              <a:ext cx="753158" cy="398208"/>
            </a:xfrm>
            <a:custGeom>
              <a:rect b="b" l="l" r="r" t="t"/>
              <a:pathLst>
                <a:path extrusionOk="0" h="5965" w="11282">
                  <a:moveTo>
                    <a:pt x="11282" y="3822"/>
                  </a:moveTo>
                  <a:cubicBezTo>
                    <a:pt x="11282" y="3822"/>
                    <a:pt x="11270" y="3822"/>
                    <a:pt x="11235" y="3834"/>
                  </a:cubicBezTo>
                  <a:cubicBezTo>
                    <a:pt x="11212" y="3834"/>
                    <a:pt x="11166" y="3845"/>
                    <a:pt x="11108" y="3845"/>
                  </a:cubicBezTo>
                  <a:cubicBezTo>
                    <a:pt x="10992" y="3857"/>
                    <a:pt x="10830" y="3880"/>
                    <a:pt x="10633" y="3903"/>
                  </a:cubicBezTo>
                  <a:cubicBezTo>
                    <a:pt x="10830" y="3892"/>
                    <a:pt x="10992" y="3857"/>
                    <a:pt x="11108" y="3857"/>
                  </a:cubicBezTo>
                  <a:cubicBezTo>
                    <a:pt x="11166" y="3857"/>
                    <a:pt x="11189" y="3845"/>
                    <a:pt x="11235" y="3845"/>
                  </a:cubicBezTo>
                  <a:cubicBezTo>
                    <a:pt x="11270" y="3822"/>
                    <a:pt x="11282" y="3822"/>
                    <a:pt x="11282" y="3822"/>
                  </a:cubicBezTo>
                  <a:close/>
                  <a:moveTo>
                    <a:pt x="1" y="0"/>
                  </a:moveTo>
                  <a:lnTo>
                    <a:pt x="1" y="23"/>
                  </a:lnTo>
                  <a:cubicBezTo>
                    <a:pt x="1" y="58"/>
                    <a:pt x="12" y="81"/>
                    <a:pt x="12" y="116"/>
                  </a:cubicBezTo>
                  <a:cubicBezTo>
                    <a:pt x="36" y="197"/>
                    <a:pt x="47" y="301"/>
                    <a:pt x="70" y="440"/>
                  </a:cubicBezTo>
                  <a:cubicBezTo>
                    <a:pt x="140" y="730"/>
                    <a:pt x="209" y="1158"/>
                    <a:pt x="290" y="1680"/>
                  </a:cubicBezTo>
                  <a:cubicBezTo>
                    <a:pt x="464" y="2734"/>
                    <a:pt x="696" y="4204"/>
                    <a:pt x="927" y="5930"/>
                  </a:cubicBezTo>
                  <a:lnTo>
                    <a:pt x="927" y="5965"/>
                  </a:lnTo>
                  <a:lnTo>
                    <a:pt x="962" y="5942"/>
                  </a:lnTo>
                  <a:cubicBezTo>
                    <a:pt x="1634" y="5733"/>
                    <a:pt x="2375" y="5525"/>
                    <a:pt x="3140" y="5328"/>
                  </a:cubicBezTo>
                  <a:cubicBezTo>
                    <a:pt x="5363" y="4760"/>
                    <a:pt x="7402" y="4378"/>
                    <a:pt x="8884" y="4147"/>
                  </a:cubicBezTo>
                  <a:cubicBezTo>
                    <a:pt x="9243" y="4089"/>
                    <a:pt x="9591" y="4054"/>
                    <a:pt x="9880" y="4008"/>
                  </a:cubicBezTo>
                  <a:cubicBezTo>
                    <a:pt x="10170" y="3961"/>
                    <a:pt x="10424" y="3938"/>
                    <a:pt x="10633" y="3903"/>
                  </a:cubicBezTo>
                  <a:lnTo>
                    <a:pt x="10633" y="3903"/>
                  </a:lnTo>
                  <a:cubicBezTo>
                    <a:pt x="10424" y="3915"/>
                    <a:pt x="10170" y="3950"/>
                    <a:pt x="9880" y="3996"/>
                  </a:cubicBezTo>
                  <a:cubicBezTo>
                    <a:pt x="9591" y="4019"/>
                    <a:pt x="9255" y="4065"/>
                    <a:pt x="8873" y="4123"/>
                  </a:cubicBezTo>
                  <a:cubicBezTo>
                    <a:pt x="7402" y="4343"/>
                    <a:pt x="5363" y="4702"/>
                    <a:pt x="3140" y="5282"/>
                  </a:cubicBezTo>
                  <a:cubicBezTo>
                    <a:pt x="2386" y="5476"/>
                    <a:pt x="1655" y="5681"/>
                    <a:pt x="991" y="5887"/>
                  </a:cubicBezTo>
                  <a:lnTo>
                    <a:pt x="991" y="5887"/>
                  </a:lnTo>
                  <a:cubicBezTo>
                    <a:pt x="750" y="4180"/>
                    <a:pt x="520" y="2725"/>
                    <a:pt x="337" y="1680"/>
                  </a:cubicBezTo>
                  <a:cubicBezTo>
                    <a:pt x="232" y="1158"/>
                    <a:pt x="163" y="730"/>
                    <a:pt x="105" y="440"/>
                  </a:cubicBezTo>
                  <a:cubicBezTo>
                    <a:pt x="70" y="301"/>
                    <a:pt x="47" y="186"/>
                    <a:pt x="36" y="116"/>
                  </a:cubicBezTo>
                  <a:cubicBezTo>
                    <a:pt x="36" y="70"/>
                    <a:pt x="12" y="35"/>
                    <a:pt x="12" y="23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3536954" y="1862320"/>
              <a:ext cx="736135" cy="204612"/>
            </a:xfrm>
            <a:custGeom>
              <a:rect b="b" l="l" r="r" t="t"/>
              <a:pathLst>
                <a:path extrusionOk="0" h="3065" w="11027">
                  <a:moveTo>
                    <a:pt x="10111" y="231"/>
                  </a:moveTo>
                  <a:cubicBezTo>
                    <a:pt x="10119" y="236"/>
                    <a:pt x="10127" y="242"/>
                    <a:pt x="10134" y="248"/>
                  </a:cubicBezTo>
                  <a:cubicBezTo>
                    <a:pt x="10378" y="399"/>
                    <a:pt x="10563" y="572"/>
                    <a:pt x="10667" y="723"/>
                  </a:cubicBezTo>
                  <a:cubicBezTo>
                    <a:pt x="10794" y="885"/>
                    <a:pt x="10864" y="1036"/>
                    <a:pt x="10887" y="1128"/>
                  </a:cubicBezTo>
                  <a:cubicBezTo>
                    <a:pt x="10899" y="1175"/>
                    <a:pt x="10922" y="1221"/>
                    <a:pt x="10922" y="1244"/>
                  </a:cubicBezTo>
                  <a:cubicBezTo>
                    <a:pt x="11012" y="1274"/>
                    <a:pt x="11024" y="1287"/>
                    <a:pt x="11026" y="1290"/>
                  </a:cubicBezTo>
                  <a:lnTo>
                    <a:pt x="11026" y="1290"/>
                  </a:lnTo>
                  <a:cubicBezTo>
                    <a:pt x="11023" y="1283"/>
                    <a:pt x="11001" y="1227"/>
                    <a:pt x="10980" y="1140"/>
                  </a:cubicBezTo>
                  <a:cubicBezTo>
                    <a:pt x="10933" y="1047"/>
                    <a:pt x="10876" y="908"/>
                    <a:pt x="10748" y="758"/>
                  </a:cubicBezTo>
                  <a:cubicBezTo>
                    <a:pt x="10632" y="595"/>
                    <a:pt x="10459" y="433"/>
                    <a:pt x="10215" y="294"/>
                  </a:cubicBezTo>
                  <a:cubicBezTo>
                    <a:pt x="10185" y="270"/>
                    <a:pt x="10148" y="249"/>
                    <a:pt x="10111" y="231"/>
                  </a:cubicBezTo>
                  <a:close/>
                  <a:moveTo>
                    <a:pt x="11026" y="1290"/>
                  </a:moveTo>
                  <a:cubicBezTo>
                    <a:pt x="11026" y="1290"/>
                    <a:pt x="11026" y="1290"/>
                    <a:pt x="11026" y="1290"/>
                  </a:cubicBezTo>
                  <a:cubicBezTo>
                    <a:pt x="11026" y="1290"/>
                    <a:pt x="11026" y="1290"/>
                    <a:pt x="11026" y="1290"/>
                  </a:cubicBezTo>
                  <a:close/>
                  <a:moveTo>
                    <a:pt x="9336" y="1"/>
                  </a:moveTo>
                  <a:cubicBezTo>
                    <a:pt x="9297" y="1"/>
                    <a:pt x="9258" y="2"/>
                    <a:pt x="9219" y="5"/>
                  </a:cubicBezTo>
                  <a:cubicBezTo>
                    <a:pt x="9057" y="28"/>
                    <a:pt x="8860" y="86"/>
                    <a:pt x="8698" y="202"/>
                  </a:cubicBezTo>
                  <a:cubicBezTo>
                    <a:pt x="8548" y="317"/>
                    <a:pt x="8409" y="480"/>
                    <a:pt x="8293" y="653"/>
                  </a:cubicBezTo>
                  <a:cubicBezTo>
                    <a:pt x="8061" y="1001"/>
                    <a:pt x="7911" y="1441"/>
                    <a:pt x="7737" y="1858"/>
                  </a:cubicBezTo>
                  <a:cubicBezTo>
                    <a:pt x="7644" y="2055"/>
                    <a:pt x="7528" y="2275"/>
                    <a:pt x="7343" y="2425"/>
                  </a:cubicBezTo>
                  <a:cubicBezTo>
                    <a:pt x="7250" y="2495"/>
                    <a:pt x="7146" y="2553"/>
                    <a:pt x="7019" y="2564"/>
                  </a:cubicBezTo>
                  <a:cubicBezTo>
                    <a:pt x="6991" y="2567"/>
                    <a:pt x="6964" y="2569"/>
                    <a:pt x="6937" y="2569"/>
                  </a:cubicBezTo>
                  <a:cubicBezTo>
                    <a:pt x="6848" y="2569"/>
                    <a:pt x="6760" y="2553"/>
                    <a:pt x="6671" y="2518"/>
                  </a:cubicBezTo>
                  <a:cubicBezTo>
                    <a:pt x="6440" y="2437"/>
                    <a:pt x="6254" y="2252"/>
                    <a:pt x="6081" y="2055"/>
                  </a:cubicBezTo>
                  <a:cubicBezTo>
                    <a:pt x="5907" y="1869"/>
                    <a:pt x="5722" y="1673"/>
                    <a:pt x="5444" y="1580"/>
                  </a:cubicBezTo>
                  <a:cubicBezTo>
                    <a:pt x="5345" y="1540"/>
                    <a:pt x="5242" y="1522"/>
                    <a:pt x="5137" y="1522"/>
                  </a:cubicBezTo>
                  <a:cubicBezTo>
                    <a:pt x="4970" y="1522"/>
                    <a:pt x="4801" y="1567"/>
                    <a:pt x="4645" y="1638"/>
                  </a:cubicBezTo>
                  <a:cubicBezTo>
                    <a:pt x="4517" y="1696"/>
                    <a:pt x="4413" y="1788"/>
                    <a:pt x="4332" y="1881"/>
                  </a:cubicBezTo>
                  <a:cubicBezTo>
                    <a:pt x="4251" y="1985"/>
                    <a:pt x="4181" y="2101"/>
                    <a:pt x="4123" y="2217"/>
                  </a:cubicBezTo>
                  <a:cubicBezTo>
                    <a:pt x="4019" y="2437"/>
                    <a:pt x="3926" y="2680"/>
                    <a:pt x="3753" y="2842"/>
                  </a:cubicBezTo>
                  <a:cubicBezTo>
                    <a:pt x="3672" y="2923"/>
                    <a:pt x="3567" y="2970"/>
                    <a:pt x="3452" y="2981"/>
                  </a:cubicBezTo>
                  <a:cubicBezTo>
                    <a:pt x="3347" y="2981"/>
                    <a:pt x="3232" y="2958"/>
                    <a:pt x="3127" y="2912"/>
                  </a:cubicBezTo>
                  <a:cubicBezTo>
                    <a:pt x="2942" y="2808"/>
                    <a:pt x="2780" y="2634"/>
                    <a:pt x="2664" y="2449"/>
                  </a:cubicBezTo>
                  <a:cubicBezTo>
                    <a:pt x="2548" y="2263"/>
                    <a:pt x="2479" y="2055"/>
                    <a:pt x="2409" y="1869"/>
                  </a:cubicBezTo>
                  <a:cubicBezTo>
                    <a:pt x="2340" y="1684"/>
                    <a:pt x="2259" y="1499"/>
                    <a:pt x="2143" y="1337"/>
                  </a:cubicBezTo>
                  <a:cubicBezTo>
                    <a:pt x="2050" y="1175"/>
                    <a:pt x="1900" y="1047"/>
                    <a:pt x="1737" y="954"/>
                  </a:cubicBezTo>
                  <a:cubicBezTo>
                    <a:pt x="1581" y="879"/>
                    <a:pt x="1413" y="844"/>
                    <a:pt x="1252" y="844"/>
                  </a:cubicBezTo>
                  <a:cubicBezTo>
                    <a:pt x="1092" y="844"/>
                    <a:pt x="938" y="879"/>
                    <a:pt x="811" y="943"/>
                  </a:cubicBezTo>
                  <a:cubicBezTo>
                    <a:pt x="556" y="1059"/>
                    <a:pt x="371" y="1221"/>
                    <a:pt x="232" y="1383"/>
                  </a:cubicBezTo>
                  <a:cubicBezTo>
                    <a:pt x="116" y="1534"/>
                    <a:pt x="58" y="1684"/>
                    <a:pt x="35" y="1777"/>
                  </a:cubicBezTo>
                  <a:cubicBezTo>
                    <a:pt x="0" y="1881"/>
                    <a:pt x="0" y="1939"/>
                    <a:pt x="0" y="1939"/>
                  </a:cubicBezTo>
                  <a:cubicBezTo>
                    <a:pt x="23" y="1939"/>
                    <a:pt x="23" y="1881"/>
                    <a:pt x="47" y="1777"/>
                  </a:cubicBezTo>
                  <a:cubicBezTo>
                    <a:pt x="81" y="1684"/>
                    <a:pt x="128" y="1534"/>
                    <a:pt x="267" y="1395"/>
                  </a:cubicBezTo>
                  <a:cubicBezTo>
                    <a:pt x="382" y="1244"/>
                    <a:pt x="568" y="1105"/>
                    <a:pt x="834" y="989"/>
                  </a:cubicBezTo>
                  <a:cubicBezTo>
                    <a:pt x="956" y="931"/>
                    <a:pt x="1103" y="897"/>
                    <a:pt x="1258" y="897"/>
                  </a:cubicBezTo>
                  <a:cubicBezTo>
                    <a:pt x="1413" y="897"/>
                    <a:pt x="1575" y="931"/>
                    <a:pt x="1726" y="1012"/>
                  </a:cubicBezTo>
                  <a:cubicBezTo>
                    <a:pt x="1888" y="1093"/>
                    <a:pt x="2015" y="1221"/>
                    <a:pt x="2120" y="1383"/>
                  </a:cubicBezTo>
                  <a:cubicBezTo>
                    <a:pt x="2224" y="1534"/>
                    <a:pt x="2305" y="1730"/>
                    <a:pt x="2374" y="1916"/>
                  </a:cubicBezTo>
                  <a:cubicBezTo>
                    <a:pt x="2456" y="2101"/>
                    <a:pt x="2525" y="2321"/>
                    <a:pt x="2641" y="2506"/>
                  </a:cubicBezTo>
                  <a:cubicBezTo>
                    <a:pt x="2757" y="2692"/>
                    <a:pt x="2919" y="2865"/>
                    <a:pt x="3127" y="2981"/>
                  </a:cubicBezTo>
                  <a:cubicBezTo>
                    <a:pt x="3231" y="3023"/>
                    <a:pt x="3334" y="3064"/>
                    <a:pt x="3455" y="3064"/>
                  </a:cubicBezTo>
                  <a:cubicBezTo>
                    <a:pt x="3469" y="3064"/>
                    <a:pt x="3483" y="3064"/>
                    <a:pt x="3498" y="3062"/>
                  </a:cubicBezTo>
                  <a:cubicBezTo>
                    <a:pt x="3625" y="3039"/>
                    <a:pt x="3753" y="2981"/>
                    <a:pt x="3845" y="2900"/>
                  </a:cubicBezTo>
                  <a:cubicBezTo>
                    <a:pt x="4031" y="2726"/>
                    <a:pt x="4112" y="2483"/>
                    <a:pt x="4228" y="2263"/>
                  </a:cubicBezTo>
                  <a:cubicBezTo>
                    <a:pt x="4285" y="2147"/>
                    <a:pt x="4343" y="2043"/>
                    <a:pt x="4436" y="1939"/>
                  </a:cubicBezTo>
                  <a:cubicBezTo>
                    <a:pt x="4506" y="1835"/>
                    <a:pt x="4610" y="1765"/>
                    <a:pt x="4726" y="1707"/>
                  </a:cubicBezTo>
                  <a:cubicBezTo>
                    <a:pt x="4865" y="1638"/>
                    <a:pt x="5021" y="1601"/>
                    <a:pt x="5177" y="1601"/>
                  </a:cubicBezTo>
                  <a:cubicBezTo>
                    <a:pt x="5279" y="1601"/>
                    <a:pt x="5382" y="1617"/>
                    <a:pt x="5478" y="1649"/>
                  </a:cubicBezTo>
                  <a:cubicBezTo>
                    <a:pt x="5988" y="1846"/>
                    <a:pt x="6196" y="2402"/>
                    <a:pt x="6706" y="2611"/>
                  </a:cubicBezTo>
                  <a:cubicBezTo>
                    <a:pt x="6796" y="2635"/>
                    <a:pt x="6886" y="2660"/>
                    <a:pt x="6980" y="2660"/>
                  </a:cubicBezTo>
                  <a:cubicBezTo>
                    <a:pt x="7019" y="2660"/>
                    <a:pt x="7059" y="2656"/>
                    <a:pt x="7100" y="2645"/>
                  </a:cubicBezTo>
                  <a:cubicBezTo>
                    <a:pt x="7227" y="2634"/>
                    <a:pt x="7343" y="2564"/>
                    <a:pt x="7447" y="2495"/>
                  </a:cubicBezTo>
                  <a:cubicBezTo>
                    <a:pt x="7644" y="2333"/>
                    <a:pt x="7783" y="2113"/>
                    <a:pt x="7864" y="1893"/>
                  </a:cubicBezTo>
                  <a:cubicBezTo>
                    <a:pt x="8050" y="1464"/>
                    <a:pt x="8200" y="1059"/>
                    <a:pt x="8432" y="711"/>
                  </a:cubicBezTo>
                  <a:cubicBezTo>
                    <a:pt x="8536" y="538"/>
                    <a:pt x="8663" y="387"/>
                    <a:pt x="8826" y="271"/>
                  </a:cubicBezTo>
                  <a:cubicBezTo>
                    <a:pt x="8965" y="155"/>
                    <a:pt x="9138" y="86"/>
                    <a:pt x="9312" y="74"/>
                  </a:cubicBezTo>
                  <a:cubicBezTo>
                    <a:pt x="9361" y="64"/>
                    <a:pt x="9410" y="60"/>
                    <a:pt x="9459" y="60"/>
                  </a:cubicBezTo>
                  <a:cubicBezTo>
                    <a:pt x="9582" y="60"/>
                    <a:pt x="9702" y="87"/>
                    <a:pt x="9810" y="121"/>
                  </a:cubicBezTo>
                  <a:cubicBezTo>
                    <a:pt x="9880" y="132"/>
                    <a:pt x="9949" y="155"/>
                    <a:pt x="10018" y="190"/>
                  </a:cubicBezTo>
                  <a:cubicBezTo>
                    <a:pt x="10046" y="201"/>
                    <a:pt x="10078" y="215"/>
                    <a:pt x="10111" y="231"/>
                  </a:cubicBezTo>
                  <a:lnTo>
                    <a:pt x="10111" y="231"/>
                  </a:lnTo>
                  <a:cubicBezTo>
                    <a:pt x="10061" y="195"/>
                    <a:pt x="10009" y="174"/>
                    <a:pt x="9949" y="144"/>
                  </a:cubicBezTo>
                  <a:cubicBezTo>
                    <a:pt x="9880" y="121"/>
                    <a:pt x="9798" y="74"/>
                    <a:pt x="9729" y="63"/>
                  </a:cubicBezTo>
                  <a:cubicBezTo>
                    <a:pt x="9603" y="18"/>
                    <a:pt x="9471" y="1"/>
                    <a:pt x="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3478141" y="1882147"/>
              <a:ext cx="18625" cy="5074"/>
            </a:xfrm>
            <a:custGeom>
              <a:rect b="b" l="l" r="r" t="t"/>
              <a:pathLst>
                <a:path extrusionOk="0" h="76" w="279">
                  <a:moveTo>
                    <a:pt x="234" y="0"/>
                  </a:moveTo>
                  <a:cubicBezTo>
                    <a:pt x="207" y="0"/>
                    <a:pt x="169" y="3"/>
                    <a:pt x="128" y="9"/>
                  </a:cubicBezTo>
                  <a:cubicBezTo>
                    <a:pt x="59" y="20"/>
                    <a:pt x="1" y="55"/>
                    <a:pt x="1" y="67"/>
                  </a:cubicBezTo>
                  <a:cubicBezTo>
                    <a:pt x="7" y="73"/>
                    <a:pt x="24" y="75"/>
                    <a:pt x="49" y="75"/>
                  </a:cubicBezTo>
                  <a:cubicBezTo>
                    <a:pt x="73" y="75"/>
                    <a:pt x="105" y="73"/>
                    <a:pt x="140" y="67"/>
                  </a:cubicBezTo>
                  <a:cubicBezTo>
                    <a:pt x="221" y="55"/>
                    <a:pt x="279" y="20"/>
                    <a:pt x="279" y="9"/>
                  </a:cubicBezTo>
                  <a:cubicBezTo>
                    <a:pt x="279" y="3"/>
                    <a:pt x="262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494430" y="1974271"/>
              <a:ext cx="14753" cy="7744"/>
            </a:xfrm>
            <a:custGeom>
              <a:rect b="b" l="l" r="r" t="t"/>
              <a:pathLst>
                <a:path extrusionOk="0" h="116" w="221">
                  <a:moveTo>
                    <a:pt x="200" y="0"/>
                  </a:moveTo>
                  <a:cubicBezTo>
                    <a:pt x="178" y="0"/>
                    <a:pt x="141" y="8"/>
                    <a:pt x="104" y="30"/>
                  </a:cubicBezTo>
                  <a:cubicBezTo>
                    <a:pt x="35" y="65"/>
                    <a:pt x="0" y="88"/>
                    <a:pt x="0" y="111"/>
                  </a:cubicBezTo>
                  <a:cubicBezTo>
                    <a:pt x="0" y="114"/>
                    <a:pt x="4" y="116"/>
                    <a:pt x="10" y="116"/>
                  </a:cubicBezTo>
                  <a:cubicBezTo>
                    <a:pt x="29" y="116"/>
                    <a:pt x="73" y="103"/>
                    <a:pt x="116" y="77"/>
                  </a:cubicBezTo>
                  <a:cubicBezTo>
                    <a:pt x="197" y="42"/>
                    <a:pt x="220" y="19"/>
                    <a:pt x="220" y="7"/>
                  </a:cubicBezTo>
                  <a:cubicBezTo>
                    <a:pt x="220" y="3"/>
                    <a:pt x="213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511453" y="2073204"/>
              <a:ext cx="13952" cy="7076"/>
            </a:xfrm>
            <a:custGeom>
              <a:rect b="b" l="l" r="r" t="t"/>
              <a:pathLst>
                <a:path extrusionOk="0" h="106" w="209">
                  <a:moveTo>
                    <a:pt x="188" y="1"/>
                  </a:moveTo>
                  <a:cubicBezTo>
                    <a:pt x="166" y="1"/>
                    <a:pt x="129" y="9"/>
                    <a:pt x="93" y="31"/>
                  </a:cubicBezTo>
                  <a:cubicBezTo>
                    <a:pt x="35" y="54"/>
                    <a:pt x="0" y="89"/>
                    <a:pt x="0" y="100"/>
                  </a:cubicBezTo>
                  <a:cubicBezTo>
                    <a:pt x="0" y="104"/>
                    <a:pt x="4" y="105"/>
                    <a:pt x="11" y="105"/>
                  </a:cubicBezTo>
                  <a:cubicBezTo>
                    <a:pt x="29" y="105"/>
                    <a:pt x="67" y="97"/>
                    <a:pt x="116" y="89"/>
                  </a:cubicBezTo>
                  <a:cubicBezTo>
                    <a:pt x="174" y="54"/>
                    <a:pt x="208" y="31"/>
                    <a:pt x="208" y="8"/>
                  </a:cubicBezTo>
                  <a:cubicBezTo>
                    <a:pt x="208" y="3"/>
                    <a:pt x="201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3528409" y="2172138"/>
              <a:ext cx="16356" cy="7076"/>
            </a:xfrm>
            <a:custGeom>
              <a:rect b="b" l="l" r="r" t="t"/>
              <a:pathLst>
                <a:path extrusionOk="0" h="106" w="245">
                  <a:moveTo>
                    <a:pt x="218" y="0"/>
                  </a:moveTo>
                  <a:cubicBezTo>
                    <a:pt x="194" y="0"/>
                    <a:pt x="157" y="6"/>
                    <a:pt x="117" y="20"/>
                  </a:cubicBezTo>
                  <a:cubicBezTo>
                    <a:pt x="47" y="54"/>
                    <a:pt x="1" y="78"/>
                    <a:pt x="1" y="101"/>
                  </a:cubicBezTo>
                  <a:cubicBezTo>
                    <a:pt x="1" y="104"/>
                    <a:pt x="5" y="105"/>
                    <a:pt x="12" y="105"/>
                  </a:cubicBezTo>
                  <a:cubicBezTo>
                    <a:pt x="33" y="105"/>
                    <a:pt x="77" y="95"/>
                    <a:pt x="128" y="78"/>
                  </a:cubicBezTo>
                  <a:cubicBezTo>
                    <a:pt x="209" y="54"/>
                    <a:pt x="244" y="20"/>
                    <a:pt x="244" y="8"/>
                  </a:cubicBezTo>
                  <a:cubicBezTo>
                    <a:pt x="244" y="3"/>
                    <a:pt x="234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096713" y="1681676"/>
              <a:ext cx="146933" cy="135384"/>
            </a:xfrm>
            <a:custGeom>
              <a:rect b="b" l="l" r="r" t="t"/>
              <a:pathLst>
                <a:path extrusionOk="0" h="2028" w="2201">
                  <a:moveTo>
                    <a:pt x="12" y="279"/>
                  </a:moveTo>
                  <a:cubicBezTo>
                    <a:pt x="0" y="279"/>
                    <a:pt x="12" y="325"/>
                    <a:pt x="35" y="394"/>
                  </a:cubicBezTo>
                  <a:lnTo>
                    <a:pt x="35" y="394"/>
                  </a:lnTo>
                  <a:cubicBezTo>
                    <a:pt x="33" y="320"/>
                    <a:pt x="12" y="279"/>
                    <a:pt x="12" y="279"/>
                  </a:cubicBezTo>
                  <a:close/>
                  <a:moveTo>
                    <a:pt x="35" y="394"/>
                  </a:moveTo>
                  <a:cubicBezTo>
                    <a:pt x="35" y="398"/>
                    <a:pt x="35" y="402"/>
                    <a:pt x="35" y="406"/>
                  </a:cubicBezTo>
                  <a:cubicBezTo>
                    <a:pt x="35" y="406"/>
                    <a:pt x="35" y="406"/>
                    <a:pt x="35" y="407"/>
                  </a:cubicBezTo>
                  <a:lnTo>
                    <a:pt x="35" y="407"/>
                  </a:lnTo>
                  <a:cubicBezTo>
                    <a:pt x="35" y="402"/>
                    <a:pt x="35" y="398"/>
                    <a:pt x="35" y="394"/>
                  </a:cubicBezTo>
                  <a:cubicBezTo>
                    <a:pt x="35" y="394"/>
                    <a:pt x="35" y="394"/>
                    <a:pt x="35" y="394"/>
                  </a:cubicBezTo>
                  <a:close/>
                  <a:moveTo>
                    <a:pt x="2016" y="1"/>
                  </a:moveTo>
                  <a:cubicBezTo>
                    <a:pt x="1425" y="70"/>
                    <a:pt x="915" y="151"/>
                    <a:pt x="568" y="186"/>
                  </a:cubicBezTo>
                  <a:cubicBezTo>
                    <a:pt x="394" y="209"/>
                    <a:pt x="267" y="232"/>
                    <a:pt x="163" y="244"/>
                  </a:cubicBezTo>
                  <a:cubicBezTo>
                    <a:pt x="58" y="267"/>
                    <a:pt x="12" y="279"/>
                    <a:pt x="12" y="279"/>
                  </a:cubicBezTo>
                  <a:cubicBezTo>
                    <a:pt x="230" y="267"/>
                    <a:pt x="869" y="176"/>
                    <a:pt x="1984" y="50"/>
                  </a:cubicBezTo>
                  <a:lnTo>
                    <a:pt x="1984" y="50"/>
                  </a:lnTo>
                  <a:cubicBezTo>
                    <a:pt x="2030" y="540"/>
                    <a:pt x="2075" y="1116"/>
                    <a:pt x="2132" y="1703"/>
                  </a:cubicBezTo>
                  <a:lnTo>
                    <a:pt x="2132" y="1706"/>
                  </a:lnTo>
                  <a:lnTo>
                    <a:pt x="2132" y="1706"/>
                  </a:lnTo>
                  <a:cubicBezTo>
                    <a:pt x="1441" y="1796"/>
                    <a:pt x="775" y="1876"/>
                    <a:pt x="228" y="1955"/>
                  </a:cubicBezTo>
                  <a:lnTo>
                    <a:pt x="228" y="1955"/>
                  </a:lnTo>
                  <a:cubicBezTo>
                    <a:pt x="161" y="1468"/>
                    <a:pt x="115" y="1049"/>
                    <a:pt x="70" y="753"/>
                  </a:cubicBezTo>
                  <a:cubicBezTo>
                    <a:pt x="58" y="615"/>
                    <a:pt x="47" y="499"/>
                    <a:pt x="35" y="407"/>
                  </a:cubicBezTo>
                  <a:lnTo>
                    <a:pt x="35" y="407"/>
                  </a:lnTo>
                  <a:cubicBezTo>
                    <a:pt x="36" y="487"/>
                    <a:pt x="47" y="599"/>
                    <a:pt x="58" y="742"/>
                  </a:cubicBezTo>
                  <a:cubicBezTo>
                    <a:pt x="93" y="1055"/>
                    <a:pt x="128" y="1483"/>
                    <a:pt x="186" y="2004"/>
                  </a:cubicBezTo>
                  <a:lnTo>
                    <a:pt x="186" y="2027"/>
                  </a:lnTo>
                  <a:lnTo>
                    <a:pt x="221" y="2027"/>
                  </a:lnTo>
                  <a:cubicBezTo>
                    <a:pt x="788" y="1958"/>
                    <a:pt x="1448" y="1865"/>
                    <a:pt x="2178" y="1784"/>
                  </a:cubicBezTo>
                  <a:lnTo>
                    <a:pt x="2201" y="1784"/>
                  </a:lnTo>
                  <a:lnTo>
                    <a:pt x="2201" y="1749"/>
                  </a:lnTo>
                  <a:lnTo>
                    <a:pt x="2201" y="1726"/>
                  </a:lnTo>
                  <a:cubicBezTo>
                    <a:pt x="2143" y="1112"/>
                    <a:pt x="2085" y="533"/>
                    <a:pt x="2039" y="35"/>
                  </a:cubicBezTo>
                  <a:lnTo>
                    <a:pt x="2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118342" y="1718793"/>
              <a:ext cx="100604" cy="12550"/>
            </a:xfrm>
            <a:custGeom>
              <a:rect b="b" l="l" r="r" t="t"/>
              <a:pathLst>
                <a:path extrusionOk="0" h="188" w="1507">
                  <a:moveTo>
                    <a:pt x="1171" y="0"/>
                  </a:moveTo>
                  <a:cubicBezTo>
                    <a:pt x="1048" y="0"/>
                    <a:pt x="896" y="6"/>
                    <a:pt x="730" y="24"/>
                  </a:cubicBezTo>
                  <a:cubicBezTo>
                    <a:pt x="313" y="70"/>
                    <a:pt x="1" y="174"/>
                    <a:pt x="1" y="186"/>
                  </a:cubicBezTo>
                  <a:cubicBezTo>
                    <a:pt x="2" y="187"/>
                    <a:pt x="4" y="187"/>
                    <a:pt x="9" y="187"/>
                  </a:cubicBezTo>
                  <a:cubicBezTo>
                    <a:pt x="63" y="187"/>
                    <a:pt x="379" y="124"/>
                    <a:pt x="754" y="82"/>
                  </a:cubicBezTo>
                  <a:cubicBezTo>
                    <a:pt x="1171" y="35"/>
                    <a:pt x="1506" y="35"/>
                    <a:pt x="1506" y="24"/>
                  </a:cubicBezTo>
                  <a:cubicBezTo>
                    <a:pt x="1506" y="16"/>
                    <a:pt x="1376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127622" y="1748366"/>
              <a:ext cx="92860" cy="10881"/>
            </a:xfrm>
            <a:custGeom>
              <a:rect b="b" l="l" r="r" t="t"/>
              <a:pathLst>
                <a:path extrusionOk="0" h="163" w="1391">
                  <a:moveTo>
                    <a:pt x="1186" y="1"/>
                  </a:moveTo>
                  <a:cubicBezTo>
                    <a:pt x="1060" y="1"/>
                    <a:pt x="887" y="9"/>
                    <a:pt x="696" y="32"/>
                  </a:cubicBezTo>
                  <a:cubicBezTo>
                    <a:pt x="302" y="79"/>
                    <a:pt x="1" y="148"/>
                    <a:pt x="1" y="160"/>
                  </a:cubicBezTo>
                  <a:cubicBezTo>
                    <a:pt x="1" y="161"/>
                    <a:pt x="6" y="162"/>
                    <a:pt x="16" y="162"/>
                  </a:cubicBezTo>
                  <a:cubicBezTo>
                    <a:pt x="82" y="162"/>
                    <a:pt x="354" y="131"/>
                    <a:pt x="696" y="90"/>
                  </a:cubicBezTo>
                  <a:cubicBezTo>
                    <a:pt x="1078" y="44"/>
                    <a:pt x="1391" y="32"/>
                    <a:pt x="1391" y="21"/>
                  </a:cubicBezTo>
                  <a:cubicBezTo>
                    <a:pt x="1391" y="9"/>
                    <a:pt x="1312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134564" y="1774802"/>
              <a:ext cx="54207" cy="8278"/>
            </a:xfrm>
            <a:custGeom>
              <a:rect b="b" l="l" r="r" t="t"/>
              <a:pathLst>
                <a:path extrusionOk="0" h="124" w="812">
                  <a:moveTo>
                    <a:pt x="748" y="0"/>
                  </a:moveTo>
                  <a:cubicBezTo>
                    <a:pt x="677" y="0"/>
                    <a:pt x="553" y="8"/>
                    <a:pt x="406" y="30"/>
                  </a:cubicBezTo>
                  <a:cubicBezTo>
                    <a:pt x="175" y="53"/>
                    <a:pt x="1" y="100"/>
                    <a:pt x="1" y="111"/>
                  </a:cubicBezTo>
                  <a:cubicBezTo>
                    <a:pt x="1" y="120"/>
                    <a:pt x="28" y="124"/>
                    <a:pt x="74" y="124"/>
                  </a:cubicBezTo>
                  <a:cubicBezTo>
                    <a:pt x="148" y="124"/>
                    <a:pt x="270" y="114"/>
                    <a:pt x="406" y="100"/>
                  </a:cubicBezTo>
                  <a:cubicBezTo>
                    <a:pt x="638" y="65"/>
                    <a:pt x="812" y="30"/>
                    <a:pt x="812" y="7"/>
                  </a:cubicBezTo>
                  <a:cubicBezTo>
                    <a:pt x="812" y="3"/>
                    <a:pt x="788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808011" y="1624399"/>
              <a:ext cx="903162" cy="675119"/>
            </a:xfrm>
            <a:custGeom>
              <a:rect b="b" l="l" r="r" t="t"/>
              <a:pathLst>
                <a:path extrusionOk="0" h="10113" w="13529">
                  <a:moveTo>
                    <a:pt x="961" y="1"/>
                  </a:moveTo>
                  <a:cubicBezTo>
                    <a:pt x="889" y="1"/>
                    <a:pt x="815" y="1"/>
                    <a:pt x="742" y="2"/>
                  </a:cubicBezTo>
                  <a:lnTo>
                    <a:pt x="1" y="7646"/>
                  </a:lnTo>
                  <a:cubicBezTo>
                    <a:pt x="5050" y="8097"/>
                    <a:pt x="6741" y="8433"/>
                    <a:pt x="11409" y="10112"/>
                  </a:cubicBezTo>
                  <a:lnTo>
                    <a:pt x="13528" y="2387"/>
                  </a:lnTo>
                  <a:cubicBezTo>
                    <a:pt x="9285" y="1110"/>
                    <a:pt x="5716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808011" y="1624399"/>
              <a:ext cx="903162" cy="675119"/>
            </a:xfrm>
            <a:custGeom>
              <a:rect b="b" l="l" r="r" t="t"/>
              <a:pathLst>
                <a:path extrusionOk="0" h="10113" w="13529">
                  <a:moveTo>
                    <a:pt x="961" y="1"/>
                  </a:moveTo>
                  <a:cubicBezTo>
                    <a:pt x="889" y="1"/>
                    <a:pt x="815" y="1"/>
                    <a:pt x="742" y="2"/>
                  </a:cubicBezTo>
                  <a:lnTo>
                    <a:pt x="1" y="7646"/>
                  </a:lnTo>
                  <a:cubicBezTo>
                    <a:pt x="5050" y="8097"/>
                    <a:pt x="6741" y="8433"/>
                    <a:pt x="11409" y="10112"/>
                  </a:cubicBezTo>
                  <a:lnTo>
                    <a:pt x="13528" y="2387"/>
                  </a:lnTo>
                  <a:cubicBezTo>
                    <a:pt x="9285" y="1110"/>
                    <a:pt x="5716" y="1"/>
                    <a:pt x="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932514" y="1762786"/>
              <a:ext cx="142327" cy="149337"/>
            </a:xfrm>
            <a:custGeom>
              <a:rect b="b" l="l" r="r" t="t"/>
              <a:pathLst>
                <a:path extrusionOk="0" h="2237" w="2132">
                  <a:moveTo>
                    <a:pt x="1936" y="1"/>
                  </a:moveTo>
                  <a:cubicBezTo>
                    <a:pt x="1545" y="1"/>
                    <a:pt x="1148" y="144"/>
                    <a:pt x="811" y="372"/>
                  </a:cubicBezTo>
                  <a:cubicBezTo>
                    <a:pt x="348" y="708"/>
                    <a:pt x="24" y="1264"/>
                    <a:pt x="0" y="1982"/>
                  </a:cubicBezTo>
                  <a:lnTo>
                    <a:pt x="0" y="2237"/>
                  </a:lnTo>
                  <a:lnTo>
                    <a:pt x="1900" y="2017"/>
                  </a:lnTo>
                  <a:lnTo>
                    <a:pt x="1946" y="1635"/>
                  </a:lnTo>
                  <a:lnTo>
                    <a:pt x="2131" y="13"/>
                  </a:lnTo>
                  <a:cubicBezTo>
                    <a:pt x="2067" y="5"/>
                    <a:pt x="2001" y="1"/>
                    <a:pt x="19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073238" y="1764388"/>
              <a:ext cx="126839" cy="177174"/>
            </a:xfrm>
            <a:custGeom>
              <a:rect b="b" l="l" r="r" t="t"/>
              <a:pathLst>
                <a:path extrusionOk="0" h="2654" w="1900">
                  <a:moveTo>
                    <a:pt x="232" y="1"/>
                  </a:moveTo>
                  <a:lnTo>
                    <a:pt x="35" y="1634"/>
                  </a:lnTo>
                  <a:lnTo>
                    <a:pt x="0" y="2005"/>
                  </a:lnTo>
                  <a:lnTo>
                    <a:pt x="1784" y="2653"/>
                  </a:lnTo>
                  <a:cubicBezTo>
                    <a:pt x="1830" y="2526"/>
                    <a:pt x="1865" y="2387"/>
                    <a:pt x="1877" y="2236"/>
                  </a:cubicBezTo>
                  <a:cubicBezTo>
                    <a:pt x="1900" y="1958"/>
                    <a:pt x="1877" y="1645"/>
                    <a:pt x="1795" y="1344"/>
                  </a:cubicBezTo>
                  <a:cubicBezTo>
                    <a:pt x="1599" y="731"/>
                    <a:pt x="1158" y="221"/>
                    <a:pt x="440" y="47"/>
                  </a:cubicBezTo>
                  <a:cubicBezTo>
                    <a:pt x="429" y="47"/>
                    <a:pt x="406" y="36"/>
                    <a:pt x="382" y="36"/>
                  </a:cubicBezTo>
                  <a:cubicBezTo>
                    <a:pt x="371" y="36"/>
                    <a:pt x="359" y="36"/>
                    <a:pt x="348" y="24"/>
                  </a:cubicBezTo>
                  <a:cubicBezTo>
                    <a:pt x="313" y="24"/>
                    <a:pt x="267" y="1"/>
                    <a:pt x="232" y="1"/>
                  </a:cubicBez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073238" y="1764388"/>
              <a:ext cx="126839" cy="177174"/>
            </a:xfrm>
            <a:custGeom>
              <a:rect b="b" l="l" r="r" t="t"/>
              <a:pathLst>
                <a:path extrusionOk="0" h="2654" w="1900">
                  <a:moveTo>
                    <a:pt x="232" y="1"/>
                  </a:moveTo>
                  <a:lnTo>
                    <a:pt x="35" y="1634"/>
                  </a:lnTo>
                  <a:lnTo>
                    <a:pt x="0" y="2005"/>
                  </a:lnTo>
                  <a:lnTo>
                    <a:pt x="1784" y="2653"/>
                  </a:lnTo>
                  <a:cubicBezTo>
                    <a:pt x="1830" y="2526"/>
                    <a:pt x="1865" y="2387"/>
                    <a:pt x="1877" y="2236"/>
                  </a:cubicBezTo>
                  <a:cubicBezTo>
                    <a:pt x="1900" y="1958"/>
                    <a:pt x="1877" y="1645"/>
                    <a:pt x="1795" y="1344"/>
                  </a:cubicBezTo>
                  <a:cubicBezTo>
                    <a:pt x="1599" y="731"/>
                    <a:pt x="1158" y="221"/>
                    <a:pt x="440" y="47"/>
                  </a:cubicBezTo>
                  <a:cubicBezTo>
                    <a:pt x="429" y="47"/>
                    <a:pt x="406" y="36"/>
                    <a:pt x="382" y="36"/>
                  </a:cubicBezTo>
                  <a:cubicBezTo>
                    <a:pt x="371" y="36"/>
                    <a:pt x="359" y="36"/>
                    <a:pt x="348" y="24"/>
                  </a:cubicBezTo>
                  <a:cubicBezTo>
                    <a:pt x="313" y="24"/>
                    <a:pt x="267" y="1"/>
                    <a:pt x="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937921" y="1912054"/>
              <a:ext cx="245935" cy="134850"/>
            </a:xfrm>
            <a:custGeom>
              <a:rect b="b" l="l" r="r" t="t"/>
              <a:pathLst>
                <a:path extrusionOk="0" h="2020" w="3684">
                  <a:moveTo>
                    <a:pt x="1888" y="1"/>
                  </a:moveTo>
                  <a:lnTo>
                    <a:pt x="0" y="209"/>
                  </a:lnTo>
                  <a:cubicBezTo>
                    <a:pt x="70" y="1124"/>
                    <a:pt x="753" y="1889"/>
                    <a:pt x="1645" y="2005"/>
                  </a:cubicBezTo>
                  <a:cubicBezTo>
                    <a:pt x="1721" y="2014"/>
                    <a:pt x="1797" y="2019"/>
                    <a:pt x="1871" y="2019"/>
                  </a:cubicBezTo>
                  <a:cubicBezTo>
                    <a:pt x="2685" y="2019"/>
                    <a:pt x="3408" y="1457"/>
                    <a:pt x="3683" y="661"/>
                  </a:cubicBezTo>
                  <a:lnTo>
                    <a:pt x="1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307489" y="1798434"/>
              <a:ext cx="293132" cy="83580"/>
            </a:xfrm>
            <a:custGeom>
              <a:rect b="b" l="l" r="r" t="t"/>
              <a:pathLst>
                <a:path extrusionOk="0" h="1252" w="4391">
                  <a:moveTo>
                    <a:pt x="1" y="0"/>
                  </a:moveTo>
                  <a:cubicBezTo>
                    <a:pt x="1" y="0"/>
                    <a:pt x="58" y="24"/>
                    <a:pt x="174" y="35"/>
                  </a:cubicBezTo>
                  <a:cubicBezTo>
                    <a:pt x="290" y="47"/>
                    <a:pt x="464" y="70"/>
                    <a:pt x="672" y="105"/>
                  </a:cubicBezTo>
                  <a:cubicBezTo>
                    <a:pt x="1078" y="163"/>
                    <a:pt x="1645" y="278"/>
                    <a:pt x="2247" y="452"/>
                  </a:cubicBezTo>
                  <a:cubicBezTo>
                    <a:pt x="2861" y="626"/>
                    <a:pt x="3394" y="834"/>
                    <a:pt x="3765" y="985"/>
                  </a:cubicBezTo>
                  <a:cubicBezTo>
                    <a:pt x="3962" y="1066"/>
                    <a:pt x="4112" y="1135"/>
                    <a:pt x="4216" y="1182"/>
                  </a:cubicBezTo>
                  <a:cubicBezTo>
                    <a:pt x="4332" y="1228"/>
                    <a:pt x="4390" y="1251"/>
                    <a:pt x="4390" y="1251"/>
                  </a:cubicBezTo>
                  <a:cubicBezTo>
                    <a:pt x="4390" y="1228"/>
                    <a:pt x="4332" y="1205"/>
                    <a:pt x="4228" y="1159"/>
                  </a:cubicBezTo>
                  <a:cubicBezTo>
                    <a:pt x="4135" y="1101"/>
                    <a:pt x="3973" y="1031"/>
                    <a:pt x="3788" y="939"/>
                  </a:cubicBezTo>
                  <a:cubicBezTo>
                    <a:pt x="3406" y="788"/>
                    <a:pt x="2873" y="568"/>
                    <a:pt x="2259" y="394"/>
                  </a:cubicBezTo>
                  <a:cubicBezTo>
                    <a:pt x="1657" y="221"/>
                    <a:pt x="1078" y="116"/>
                    <a:pt x="672" y="58"/>
                  </a:cubicBezTo>
                  <a:cubicBezTo>
                    <a:pt x="464" y="35"/>
                    <a:pt x="290" y="24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99011" y="1851772"/>
              <a:ext cx="293065" cy="83580"/>
            </a:xfrm>
            <a:custGeom>
              <a:rect b="b" l="l" r="r" t="t"/>
              <a:pathLst>
                <a:path extrusionOk="0" h="1252" w="4390">
                  <a:moveTo>
                    <a:pt x="0" y="1"/>
                  </a:moveTo>
                  <a:cubicBezTo>
                    <a:pt x="0" y="1"/>
                    <a:pt x="58" y="12"/>
                    <a:pt x="174" y="35"/>
                  </a:cubicBezTo>
                  <a:cubicBezTo>
                    <a:pt x="290" y="47"/>
                    <a:pt x="463" y="70"/>
                    <a:pt x="672" y="105"/>
                  </a:cubicBezTo>
                  <a:cubicBezTo>
                    <a:pt x="1066" y="163"/>
                    <a:pt x="1633" y="279"/>
                    <a:pt x="2247" y="452"/>
                  </a:cubicBezTo>
                  <a:cubicBezTo>
                    <a:pt x="2849" y="626"/>
                    <a:pt x="3382" y="823"/>
                    <a:pt x="3764" y="985"/>
                  </a:cubicBezTo>
                  <a:cubicBezTo>
                    <a:pt x="3950" y="1055"/>
                    <a:pt x="4112" y="1136"/>
                    <a:pt x="4216" y="1170"/>
                  </a:cubicBezTo>
                  <a:cubicBezTo>
                    <a:pt x="4332" y="1228"/>
                    <a:pt x="4390" y="1251"/>
                    <a:pt x="4390" y="1251"/>
                  </a:cubicBezTo>
                  <a:cubicBezTo>
                    <a:pt x="4390" y="1251"/>
                    <a:pt x="4332" y="1205"/>
                    <a:pt x="4228" y="1159"/>
                  </a:cubicBezTo>
                  <a:cubicBezTo>
                    <a:pt x="4123" y="1101"/>
                    <a:pt x="3973" y="1031"/>
                    <a:pt x="3776" y="939"/>
                  </a:cubicBezTo>
                  <a:cubicBezTo>
                    <a:pt x="3405" y="777"/>
                    <a:pt x="2861" y="568"/>
                    <a:pt x="2259" y="394"/>
                  </a:cubicBezTo>
                  <a:cubicBezTo>
                    <a:pt x="1656" y="221"/>
                    <a:pt x="1077" y="116"/>
                    <a:pt x="672" y="59"/>
                  </a:cubicBezTo>
                  <a:cubicBezTo>
                    <a:pt x="463" y="35"/>
                    <a:pt x="290" y="12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290466" y="1905111"/>
              <a:ext cx="293132" cy="82846"/>
            </a:xfrm>
            <a:custGeom>
              <a:rect b="b" l="l" r="r" t="t"/>
              <a:pathLst>
                <a:path extrusionOk="0" h="1241" w="4391">
                  <a:moveTo>
                    <a:pt x="1" y="1"/>
                  </a:moveTo>
                  <a:cubicBezTo>
                    <a:pt x="1" y="1"/>
                    <a:pt x="59" y="12"/>
                    <a:pt x="174" y="24"/>
                  </a:cubicBezTo>
                  <a:cubicBezTo>
                    <a:pt x="290" y="47"/>
                    <a:pt x="464" y="70"/>
                    <a:pt x="661" y="105"/>
                  </a:cubicBezTo>
                  <a:cubicBezTo>
                    <a:pt x="1066" y="163"/>
                    <a:pt x="1634" y="267"/>
                    <a:pt x="2248" y="452"/>
                  </a:cubicBezTo>
                  <a:cubicBezTo>
                    <a:pt x="2850" y="626"/>
                    <a:pt x="3383" y="823"/>
                    <a:pt x="3765" y="985"/>
                  </a:cubicBezTo>
                  <a:cubicBezTo>
                    <a:pt x="3950" y="1055"/>
                    <a:pt x="4112" y="1124"/>
                    <a:pt x="4217" y="1171"/>
                  </a:cubicBezTo>
                  <a:cubicBezTo>
                    <a:pt x="4332" y="1228"/>
                    <a:pt x="4390" y="1240"/>
                    <a:pt x="4390" y="1240"/>
                  </a:cubicBezTo>
                  <a:cubicBezTo>
                    <a:pt x="4390" y="1240"/>
                    <a:pt x="4332" y="1205"/>
                    <a:pt x="4228" y="1159"/>
                  </a:cubicBezTo>
                  <a:cubicBezTo>
                    <a:pt x="4124" y="1101"/>
                    <a:pt x="3962" y="1020"/>
                    <a:pt x="3776" y="939"/>
                  </a:cubicBezTo>
                  <a:cubicBezTo>
                    <a:pt x="3406" y="777"/>
                    <a:pt x="2861" y="557"/>
                    <a:pt x="2259" y="383"/>
                  </a:cubicBezTo>
                  <a:cubicBezTo>
                    <a:pt x="1645" y="209"/>
                    <a:pt x="1066" y="117"/>
                    <a:pt x="661" y="59"/>
                  </a:cubicBezTo>
                  <a:cubicBezTo>
                    <a:pt x="464" y="24"/>
                    <a:pt x="290" y="12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281186" y="1957715"/>
              <a:ext cx="284587" cy="83580"/>
            </a:xfrm>
            <a:custGeom>
              <a:rect b="b" l="l" r="r" t="t"/>
              <a:pathLst>
                <a:path extrusionOk="0" h="1252" w="4263">
                  <a:moveTo>
                    <a:pt x="1" y="0"/>
                  </a:moveTo>
                  <a:cubicBezTo>
                    <a:pt x="1" y="0"/>
                    <a:pt x="59" y="23"/>
                    <a:pt x="175" y="35"/>
                  </a:cubicBezTo>
                  <a:cubicBezTo>
                    <a:pt x="290" y="47"/>
                    <a:pt x="452" y="81"/>
                    <a:pt x="661" y="105"/>
                  </a:cubicBezTo>
                  <a:cubicBezTo>
                    <a:pt x="1066" y="162"/>
                    <a:pt x="1599" y="278"/>
                    <a:pt x="2190" y="452"/>
                  </a:cubicBezTo>
                  <a:cubicBezTo>
                    <a:pt x="2780" y="626"/>
                    <a:pt x="3290" y="834"/>
                    <a:pt x="3672" y="996"/>
                  </a:cubicBezTo>
                  <a:cubicBezTo>
                    <a:pt x="3858" y="1066"/>
                    <a:pt x="3997" y="1135"/>
                    <a:pt x="4101" y="1182"/>
                  </a:cubicBezTo>
                  <a:cubicBezTo>
                    <a:pt x="4205" y="1240"/>
                    <a:pt x="4263" y="1251"/>
                    <a:pt x="4263" y="1251"/>
                  </a:cubicBezTo>
                  <a:cubicBezTo>
                    <a:pt x="4263" y="1251"/>
                    <a:pt x="4205" y="1228"/>
                    <a:pt x="4112" y="1159"/>
                  </a:cubicBezTo>
                  <a:cubicBezTo>
                    <a:pt x="4020" y="1101"/>
                    <a:pt x="3869" y="1031"/>
                    <a:pt x="3684" y="950"/>
                  </a:cubicBezTo>
                  <a:cubicBezTo>
                    <a:pt x="3325" y="788"/>
                    <a:pt x="2804" y="568"/>
                    <a:pt x="2201" y="394"/>
                  </a:cubicBezTo>
                  <a:cubicBezTo>
                    <a:pt x="1611" y="220"/>
                    <a:pt x="1066" y="116"/>
                    <a:pt x="661" y="58"/>
                  </a:cubicBezTo>
                  <a:cubicBezTo>
                    <a:pt x="452" y="35"/>
                    <a:pt x="290" y="23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274244" y="2010253"/>
              <a:ext cx="253679" cy="73567"/>
            </a:xfrm>
            <a:custGeom>
              <a:rect b="b" l="l" r="r" t="t"/>
              <a:pathLst>
                <a:path extrusionOk="0" h="1102" w="3800">
                  <a:moveTo>
                    <a:pt x="1" y="1"/>
                  </a:moveTo>
                  <a:cubicBezTo>
                    <a:pt x="1" y="1"/>
                    <a:pt x="58" y="12"/>
                    <a:pt x="151" y="36"/>
                  </a:cubicBezTo>
                  <a:cubicBezTo>
                    <a:pt x="255" y="47"/>
                    <a:pt x="406" y="59"/>
                    <a:pt x="580" y="82"/>
                  </a:cubicBezTo>
                  <a:cubicBezTo>
                    <a:pt x="916" y="140"/>
                    <a:pt x="1414" y="233"/>
                    <a:pt x="1946" y="372"/>
                  </a:cubicBezTo>
                  <a:cubicBezTo>
                    <a:pt x="2467" y="534"/>
                    <a:pt x="2931" y="719"/>
                    <a:pt x="3267" y="870"/>
                  </a:cubicBezTo>
                  <a:cubicBezTo>
                    <a:pt x="3429" y="939"/>
                    <a:pt x="3556" y="997"/>
                    <a:pt x="3660" y="1043"/>
                  </a:cubicBezTo>
                  <a:cubicBezTo>
                    <a:pt x="3741" y="1090"/>
                    <a:pt x="3799" y="1101"/>
                    <a:pt x="3799" y="1101"/>
                  </a:cubicBezTo>
                  <a:cubicBezTo>
                    <a:pt x="3799" y="1101"/>
                    <a:pt x="3741" y="1078"/>
                    <a:pt x="3660" y="1009"/>
                  </a:cubicBezTo>
                  <a:cubicBezTo>
                    <a:pt x="3568" y="974"/>
                    <a:pt x="3440" y="893"/>
                    <a:pt x="3278" y="823"/>
                  </a:cubicBezTo>
                  <a:cubicBezTo>
                    <a:pt x="2965" y="661"/>
                    <a:pt x="2502" y="476"/>
                    <a:pt x="1969" y="314"/>
                  </a:cubicBezTo>
                  <a:cubicBezTo>
                    <a:pt x="1425" y="163"/>
                    <a:pt x="939" y="82"/>
                    <a:pt x="580" y="47"/>
                  </a:cubicBezTo>
                  <a:cubicBezTo>
                    <a:pt x="406" y="12"/>
                    <a:pt x="25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5261093" y="2064059"/>
              <a:ext cx="139256" cy="26102"/>
            </a:xfrm>
            <a:custGeom>
              <a:rect b="b" l="l" r="r" t="t"/>
              <a:pathLst>
                <a:path extrusionOk="0" h="391" w="2086">
                  <a:moveTo>
                    <a:pt x="30" y="1"/>
                  </a:moveTo>
                  <a:cubicBezTo>
                    <a:pt x="11" y="1"/>
                    <a:pt x="1" y="2"/>
                    <a:pt x="1" y="6"/>
                  </a:cubicBezTo>
                  <a:cubicBezTo>
                    <a:pt x="1" y="17"/>
                    <a:pt x="116" y="40"/>
                    <a:pt x="302" y="64"/>
                  </a:cubicBezTo>
                  <a:cubicBezTo>
                    <a:pt x="499" y="98"/>
                    <a:pt x="753" y="133"/>
                    <a:pt x="1043" y="179"/>
                  </a:cubicBezTo>
                  <a:cubicBezTo>
                    <a:pt x="1333" y="226"/>
                    <a:pt x="1599" y="284"/>
                    <a:pt x="1784" y="330"/>
                  </a:cubicBezTo>
                  <a:cubicBezTo>
                    <a:pt x="1945" y="360"/>
                    <a:pt x="2053" y="390"/>
                    <a:pt x="2079" y="390"/>
                  </a:cubicBezTo>
                  <a:cubicBezTo>
                    <a:pt x="2083" y="390"/>
                    <a:pt x="2085" y="389"/>
                    <a:pt x="2085" y="388"/>
                  </a:cubicBezTo>
                  <a:cubicBezTo>
                    <a:pt x="2085" y="388"/>
                    <a:pt x="1970" y="341"/>
                    <a:pt x="1807" y="295"/>
                  </a:cubicBezTo>
                  <a:cubicBezTo>
                    <a:pt x="1622" y="237"/>
                    <a:pt x="1367" y="168"/>
                    <a:pt x="1078" y="121"/>
                  </a:cubicBezTo>
                  <a:cubicBezTo>
                    <a:pt x="788" y="64"/>
                    <a:pt x="510" y="40"/>
                    <a:pt x="325" y="17"/>
                  </a:cubicBezTo>
                  <a:cubicBezTo>
                    <a:pt x="178" y="9"/>
                    <a:pt x="76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860616" y="1684013"/>
              <a:ext cx="412161" cy="461628"/>
            </a:xfrm>
            <a:custGeom>
              <a:rect b="b" l="l" r="r" t="t"/>
              <a:pathLst>
                <a:path extrusionOk="0" h="6915" w="6174">
                  <a:moveTo>
                    <a:pt x="788" y="0"/>
                  </a:moveTo>
                  <a:cubicBezTo>
                    <a:pt x="730" y="12"/>
                    <a:pt x="707" y="12"/>
                    <a:pt x="707" y="12"/>
                  </a:cubicBezTo>
                  <a:lnTo>
                    <a:pt x="811" y="12"/>
                  </a:lnTo>
                  <a:cubicBezTo>
                    <a:pt x="880" y="12"/>
                    <a:pt x="973" y="12"/>
                    <a:pt x="1100" y="0"/>
                  </a:cubicBezTo>
                  <a:lnTo>
                    <a:pt x="1100" y="0"/>
                  </a:lnTo>
                  <a:cubicBezTo>
                    <a:pt x="1092" y="0"/>
                    <a:pt x="1085" y="0"/>
                    <a:pt x="1077" y="0"/>
                  </a:cubicBezTo>
                  <a:close/>
                  <a:moveTo>
                    <a:pt x="707" y="35"/>
                  </a:moveTo>
                  <a:lnTo>
                    <a:pt x="707" y="35"/>
                  </a:lnTo>
                  <a:cubicBezTo>
                    <a:pt x="707" y="70"/>
                    <a:pt x="695" y="93"/>
                    <a:pt x="695" y="128"/>
                  </a:cubicBezTo>
                  <a:cubicBezTo>
                    <a:pt x="707" y="81"/>
                    <a:pt x="707" y="58"/>
                    <a:pt x="707" y="35"/>
                  </a:cubicBezTo>
                  <a:close/>
                  <a:moveTo>
                    <a:pt x="1101" y="0"/>
                  </a:moveTo>
                  <a:cubicBezTo>
                    <a:pt x="1100" y="0"/>
                    <a:pt x="1100" y="0"/>
                    <a:pt x="1100" y="0"/>
                  </a:cubicBezTo>
                  <a:lnTo>
                    <a:pt x="1100" y="0"/>
                  </a:lnTo>
                  <a:cubicBezTo>
                    <a:pt x="1355" y="1"/>
                    <a:pt x="1729" y="13"/>
                    <a:pt x="2201" y="35"/>
                  </a:cubicBezTo>
                  <a:cubicBezTo>
                    <a:pt x="3147" y="116"/>
                    <a:pt x="4519" y="289"/>
                    <a:pt x="6099" y="760"/>
                  </a:cubicBezTo>
                  <a:lnTo>
                    <a:pt x="6099" y="760"/>
                  </a:lnTo>
                  <a:cubicBezTo>
                    <a:pt x="5810" y="2456"/>
                    <a:pt x="5453" y="4449"/>
                    <a:pt x="5073" y="6602"/>
                  </a:cubicBezTo>
                  <a:lnTo>
                    <a:pt x="5043" y="6826"/>
                  </a:lnTo>
                  <a:lnTo>
                    <a:pt x="5043" y="6826"/>
                  </a:lnTo>
                  <a:cubicBezTo>
                    <a:pt x="4161" y="6598"/>
                    <a:pt x="3291" y="6415"/>
                    <a:pt x="2444" y="6289"/>
                  </a:cubicBezTo>
                  <a:cubicBezTo>
                    <a:pt x="1601" y="6164"/>
                    <a:pt x="803" y="6083"/>
                    <a:pt x="60" y="6037"/>
                  </a:cubicBezTo>
                  <a:lnTo>
                    <a:pt x="60" y="6037"/>
                  </a:lnTo>
                  <a:cubicBezTo>
                    <a:pt x="256" y="4251"/>
                    <a:pt x="418" y="2741"/>
                    <a:pt x="533" y="1691"/>
                  </a:cubicBezTo>
                  <a:cubicBezTo>
                    <a:pt x="591" y="1170"/>
                    <a:pt x="637" y="753"/>
                    <a:pt x="660" y="464"/>
                  </a:cubicBezTo>
                  <a:cubicBezTo>
                    <a:pt x="672" y="313"/>
                    <a:pt x="672" y="197"/>
                    <a:pt x="695" y="128"/>
                  </a:cubicBezTo>
                  <a:lnTo>
                    <a:pt x="695" y="128"/>
                  </a:lnTo>
                  <a:cubicBezTo>
                    <a:pt x="672" y="197"/>
                    <a:pt x="660" y="302"/>
                    <a:pt x="649" y="440"/>
                  </a:cubicBezTo>
                  <a:cubicBezTo>
                    <a:pt x="614" y="730"/>
                    <a:pt x="556" y="1159"/>
                    <a:pt x="498" y="1680"/>
                  </a:cubicBezTo>
                  <a:cubicBezTo>
                    <a:pt x="371" y="2734"/>
                    <a:pt x="197" y="4251"/>
                    <a:pt x="0" y="6058"/>
                  </a:cubicBezTo>
                  <a:lnTo>
                    <a:pt x="0" y="6092"/>
                  </a:lnTo>
                  <a:lnTo>
                    <a:pt x="23" y="6092"/>
                  </a:lnTo>
                  <a:cubicBezTo>
                    <a:pt x="776" y="6150"/>
                    <a:pt x="1587" y="6231"/>
                    <a:pt x="2444" y="6370"/>
                  </a:cubicBezTo>
                  <a:cubicBezTo>
                    <a:pt x="3290" y="6498"/>
                    <a:pt x="4181" y="6671"/>
                    <a:pt x="5073" y="6903"/>
                  </a:cubicBezTo>
                  <a:lnTo>
                    <a:pt x="5108" y="6915"/>
                  </a:lnTo>
                  <a:lnTo>
                    <a:pt x="5108" y="6892"/>
                  </a:lnTo>
                  <a:lnTo>
                    <a:pt x="5143" y="6625"/>
                  </a:lnTo>
                  <a:cubicBezTo>
                    <a:pt x="5525" y="4471"/>
                    <a:pt x="5884" y="2456"/>
                    <a:pt x="6173" y="765"/>
                  </a:cubicBezTo>
                  <a:lnTo>
                    <a:pt x="6173" y="730"/>
                  </a:lnTo>
                  <a:lnTo>
                    <a:pt x="6150" y="730"/>
                  </a:lnTo>
                  <a:cubicBezTo>
                    <a:pt x="4552" y="255"/>
                    <a:pt x="3162" y="81"/>
                    <a:pt x="2212" y="24"/>
                  </a:cubicBezTo>
                  <a:cubicBezTo>
                    <a:pt x="1738" y="0"/>
                    <a:pt x="1355" y="0"/>
                    <a:pt x="1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583774" y="2609461"/>
              <a:ext cx="332586" cy="180245"/>
            </a:xfrm>
            <a:custGeom>
              <a:rect b="b" l="l" r="r" t="t"/>
              <a:pathLst>
                <a:path extrusionOk="0" h="2700" w="4982">
                  <a:moveTo>
                    <a:pt x="2063" y="1"/>
                  </a:moveTo>
                  <a:lnTo>
                    <a:pt x="1" y="1842"/>
                  </a:lnTo>
                  <a:lnTo>
                    <a:pt x="163" y="1773"/>
                  </a:lnTo>
                  <a:lnTo>
                    <a:pt x="4344" y="2699"/>
                  </a:lnTo>
                  <a:lnTo>
                    <a:pt x="4981" y="1773"/>
                  </a:lnTo>
                  <a:lnTo>
                    <a:pt x="4877" y="580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583774" y="2609461"/>
              <a:ext cx="332586" cy="180245"/>
            </a:xfrm>
            <a:custGeom>
              <a:rect b="b" l="l" r="r" t="t"/>
              <a:pathLst>
                <a:path extrusionOk="0" h="2700" w="4982">
                  <a:moveTo>
                    <a:pt x="2063" y="1"/>
                  </a:moveTo>
                  <a:lnTo>
                    <a:pt x="1" y="1842"/>
                  </a:lnTo>
                  <a:lnTo>
                    <a:pt x="163" y="1773"/>
                  </a:lnTo>
                  <a:lnTo>
                    <a:pt x="4344" y="2699"/>
                  </a:lnTo>
                  <a:lnTo>
                    <a:pt x="4981" y="1773"/>
                  </a:lnTo>
                  <a:lnTo>
                    <a:pt x="4877" y="580"/>
                  </a:lnTo>
                  <a:lnTo>
                    <a:pt x="42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935584" y="2055781"/>
              <a:ext cx="654958" cy="268298"/>
            </a:xfrm>
            <a:custGeom>
              <a:rect b="b" l="l" r="r" t="t"/>
              <a:pathLst>
                <a:path extrusionOk="0" h="4019" w="9811">
                  <a:moveTo>
                    <a:pt x="9597" y="1"/>
                  </a:moveTo>
                  <a:cubicBezTo>
                    <a:pt x="9559" y="1"/>
                    <a:pt x="9515" y="8"/>
                    <a:pt x="9463" y="25"/>
                  </a:cubicBezTo>
                  <a:cubicBezTo>
                    <a:pt x="9301" y="83"/>
                    <a:pt x="7390" y="512"/>
                    <a:pt x="7390" y="512"/>
                  </a:cubicBezTo>
                  <a:lnTo>
                    <a:pt x="6556" y="743"/>
                  </a:lnTo>
                  <a:lnTo>
                    <a:pt x="1275" y="1450"/>
                  </a:lnTo>
                  <a:cubicBezTo>
                    <a:pt x="510" y="1554"/>
                    <a:pt x="1" y="2319"/>
                    <a:pt x="186" y="3083"/>
                  </a:cubicBezTo>
                  <a:cubicBezTo>
                    <a:pt x="357" y="3652"/>
                    <a:pt x="869" y="4019"/>
                    <a:pt x="1424" y="4019"/>
                  </a:cubicBezTo>
                  <a:cubicBezTo>
                    <a:pt x="1547" y="4019"/>
                    <a:pt x="1672" y="4001"/>
                    <a:pt x="1796" y="3963"/>
                  </a:cubicBezTo>
                  <a:lnTo>
                    <a:pt x="6741" y="2481"/>
                  </a:lnTo>
                  <a:cubicBezTo>
                    <a:pt x="7054" y="2423"/>
                    <a:pt x="7772" y="2365"/>
                    <a:pt x="7772" y="2365"/>
                  </a:cubicBezTo>
                  <a:lnTo>
                    <a:pt x="8096" y="2319"/>
                  </a:lnTo>
                  <a:lnTo>
                    <a:pt x="8096" y="2319"/>
                  </a:lnTo>
                  <a:cubicBezTo>
                    <a:pt x="8096" y="2330"/>
                    <a:pt x="8096" y="2365"/>
                    <a:pt x="8073" y="2376"/>
                  </a:cubicBezTo>
                  <a:cubicBezTo>
                    <a:pt x="8062" y="2400"/>
                    <a:pt x="8050" y="2446"/>
                    <a:pt x="8050" y="2492"/>
                  </a:cubicBezTo>
                  <a:cubicBezTo>
                    <a:pt x="8062" y="2562"/>
                    <a:pt x="8154" y="2608"/>
                    <a:pt x="8224" y="2620"/>
                  </a:cubicBezTo>
                  <a:cubicBezTo>
                    <a:pt x="8255" y="2626"/>
                    <a:pt x="8286" y="2630"/>
                    <a:pt x="8317" y="2630"/>
                  </a:cubicBezTo>
                  <a:cubicBezTo>
                    <a:pt x="8449" y="2630"/>
                    <a:pt x="8577" y="2570"/>
                    <a:pt x="8652" y="2458"/>
                  </a:cubicBezTo>
                  <a:cubicBezTo>
                    <a:pt x="8745" y="2342"/>
                    <a:pt x="8768" y="2168"/>
                    <a:pt x="8733" y="2029"/>
                  </a:cubicBezTo>
                  <a:cubicBezTo>
                    <a:pt x="8745" y="1983"/>
                    <a:pt x="8757" y="1936"/>
                    <a:pt x="8757" y="1902"/>
                  </a:cubicBezTo>
                  <a:cubicBezTo>
                    <a:pt x="8768" y="1589"/>
                    <a:pt x="8409" y="1346"/>
                    <a:pt x="8409" y="1346"/>
                  </a:cubicBezTo>
                  <a:lnTo>
                    <a:pt x="8525" y="1323"/>
                  </a:lnTo>
                  <a:cubicBezTo>
                    <a:pt x="8525" y="1323"/>
                    <a:pt x="8872" y="1357"/>
                    <a:pt x="9058" y="1913"/>
                  </a:cubicBezTo>
                  <a:cubicBezTo>
                    <a:pt x="9092" y="1994"/>
                    <a:pt x="9150" y="2075"/>
                    <a:pt x="9220" y="2110"/>
                  </a:cubicBezTo>
                  <a:cubicBezTo>
                    <a:pt x="9262" y="2127"/>
                    <a:pt x="9298" y="2138"/>
                    <a:pt x="9337" y="2138"/>
                  </a:cubicBezTo>
                  <a:cubicBezTo>
                    <a:pt x="9352" y="2138"/>
                    <a:pt x="9366" y="2136"/>
                    <a:pt x="9382" y="2133"/>
                  </a:cubicBezTo>
                  <a:cubicBezTo>
                    <a:pt x="9509" y="2075"/>
                    <a:pt x="9509" y="1971"/>
                    <a:pt x="9394" y="1624"/>
                  </a:cubicBezTo>
                  <a:cubicBezTo>
                    <a:pt x="9278" y="1276"/>
                    <a:pt x="9058" y="975"/>
                    <a:pt x="8826" y="894"/>
                  </a:cubicBezTo>
                  <a:cubicBezTo>
                    <a:pt x="8594" y="813"/>
                    <a:pt x="8502" y="801"/>
                    <a:pt x="8502" y="801"/>
                  </a:cubicBezTo>
                  <a:cubicBezTo>
                    <a:pt x="8502" y="801"/>
                    <a:pt x="9463" y="465"/>
                    <a:pt x="9521" y="431"/>
                  </a:cubicBezTo>
                  <a:cubicBezTo>
                    <a:pt x="9695" y="373"/>
                    <a:pt x="9811" y="234"/>
                    <a:pt x="9787" y="118"/>
                  </a:cubicBezTo>
                  <a:cubicBezTo>
                    <a:pt x="9761" y="66"/>
                    <a:pt x="9709" y="1"/>
                    <a:pt x="9597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5382524" y="2097637"/>
              <a:ext cx="106745" cy="58079"/>
            </a:xfrm>
            <a:custGeom>
              <a:rect b="b" l="l" r="r" t="t"/>
              <a:pathLst>
                <a:path extrusionOk="0" h="870" w="1599">
                  <a:moveTo>
                    <a:pt x="706" y="1"/>
                  </a:moveTo>
                  <a:lnTo>
                    <a:pt x="0" y="244"/>
                  </a:lnTo>
                  <a:cubicBezTo>
                    <a:pt x="12" y="360"/>
                    <a:pt x="116" y="429"/>
                    <a:pt x="232" y="464"/>
                  </a:cubicBezTo>
                  <a:cubicBezTo>
                    <a:pt x="347" y="487"/>
                    <a:pt x="440" y="475"/>
                    <a:pt x="556" y="487"/>
                  </a:cubicBezTo>
                  <a:cubicBezTo>
                    <a:pt x="892" y="533"/>
                    <a:pt x="1135" y="835"/>
                    <a:pt x="1471" y="869"/>
                  </a:cubicBezTo>
                  <a:cubicBezTo>
                    <a:pt x="1517" y="869"/>
                    <a:pt x="1575" y="869"/>
                    <a:pt x="1587" y="823"/>
                  </a:cubicBezTo>
                  <a:cubicBezTo>
                    <a:pt x="1598" y="777"/>
                    <a:pt x="1564" y="730"/>
                    <a:pt x="1529" y="719"/>
                  </a:cubicBezTo>
                  <a:cubicBezTo>
                    <a:pt x="1251" y="475"/>
                    <a:pt x="984" y="232"/>
                    <a:pt x="706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5380922" y="2094567"/>
              <a:ext cx="109082" cy="61150"/>
            </a:xfrm>
            <a:custGeom>
              <a:rect b="b" l="l" r="r" t="t"/>
              <a:pathLst>
                <a:path extrusionOk="0" h="916" w="1634">
                  <a:moveTo>
                    <a:pt x="730" y="0"/>
                  </a:moveTo>
                  <a:cubicBezTo>
                    <a:pt x="730" y="12"/>
                    <a:pt x="754" y="47"/>
                    <a:pt x="812" y="81"/>
                  </a:cubicBezTo>
                  <a:cubicBezTo>
                    <a:pt x="858" y="128"/>
                    <a:pt x="939" y="220"/>
                    <a:pt x="1043" y="301"/>
                  </a:cubicBezTo>
                  <a:cubicBezTo>
                    <a:pt x="1159" y="394"/>
                    <a:pt x="1275" y="510"/>
                    <a:pt x="1402" y="626"/>
                  </a:cubicBezTo>
                  <a:cubicBezTo>
                    <a:pt x="1437" y="649"/>
                    <a:pt x="1483" y="684"/>
                    <a:pt x="1506" y="707"/>
                  </a:cubicBezTo>
                  <a:cubicBezTo>
                    <a:pt x="1541" y="742"/>
                    <a:pt x="1576" y="765"/>
                    <a:pt x="1576" y="799"/>
                  </a:cubicBezTo>
                  <a:cubicBezTo>
                    <a:pt x="1576" y="823"/>
                    <a:pt x="1541" y="834"/>
                    <a:pt x="1495" y="834"/>
                  </a:cubicBezTo>
                  <a:cubicBezTo>
                    <a:pt x="1449" y="834"/>
                    <a:pt x="1391" y="823"/>
                    <a:pt x="1344" y="811"/>
                  </a:cubicBezTo>
                  <a:cubicBezTo>
                    <a:pt x="1159" y="753"/>
                    <a:pt x="997" y="626"/>
                    <a:pt x="823" y="545"/>
                  </a:cubicBezTo>
                  <a:cubicBezTo>
                    <a:pt x="754" y="521"/>
                    <a:pt x="673" y="487"/>
                    <a:pt x="580" y="475"/>
                  </a:cubicBezTo>
                  <a:lnTo>
                    <a:pt x="348" y="475"/>
                  </a:lnTo>
                  <a:cubicBezTo>
                    <a:pt x="209" y="475"/>
                    <a:pt x="105" y="429"/>
                    <a:pt x="59" y="371"/>
                  </a:cubicBezTo>
                  <a:cubicBezTo>
                    <a:pt x="1" y="314"/>
                    <a:pt x="1" y="279"/>
                    <a:pt x="1" y="278"/>
                  </a:cubicBezTo>
                  <a:lnTo>
                    <a:pt x="1" y="278"/>
                  </a:lnTo>
                  <a:cubicBezTo>
                    <a:pt x="1" y="279"/>
                    <a:pt x="1" y="314"/>
                    <a:pt x="47" y="394"/>
                  </a:cubicBezTo>
                  <a:cubicBezTo>
                    <a:pt x="93" y="464"/>
                    <a:pt x="209" y="521"/>
                    <a:pt x="348" y="521"/>
                  </a:cubicBezTo>
                  <a:cubicBezTo>
                    <a:pt x="418" y="521"/>
                    <a:pt x="499" y="521"/>
                    <a:pt x="568" y="533"/>
                  </a:cubicBezTo>
                  <a:cubicBezTo>
                    <a:pt x="638" y="533"/>
                    <a:pt x="707" y="568"/>
                    <a:pt x="800" y="603"/>
                  </a:cubicBezTo>
                  <a:cubicBezTo>
                    <a:pt x="974" y="695"/>
                    <a:pt x="1136" y="811"/>
                    <a:pt x="1333" y="881"/>
                  </a:cubicBezTo>
                  <a:cubicBezTo>
                    <a:pt x="1391" y="892"/>
                    <a:pt x="1437" y="915"/>
                    <a:pt x="1495" y="915"/>
                  </a:cubicBezTo>
                  <a:cubicBezTo>
                    <a:pt x="1530" y="915"/>
                    <a:pt x="1553" y="915"/>
                    <a:pt x="1588" y="892"/>
                  </a:cubicBezTo>
                  <a:cubicBezTo>
                    <a:pt x="1611" y="881"/>
                    <a:pt x="1634" y="846"/>
                    <a:pt x="1634" y="811"/>
                  </a:cubicBezTo>
                  <a:cubicBezTo>
                    <a:pt x="1622" y="742"/>
                    <a:pt x="1564" y="707"/>
                    <a:pt x="1541" y="684"/>
                  </a:cubicBezTo>
                  <a:cubicBezTo>
                    <a:pt x="1506" y="649"/>
                    <a:pt x="1472" y="626"/>
                    <a:pt x="1437" y="591"/>
                  </a:cubicBezTo>
                  <a:cubicBezTo>
                    <a:pt x="1310" y="475"/>
                    <a:pt x="1182" y="359"/>
                    <a:pt x="1078" y="267"/>
                  </a:cubicBezTo>
                  <a:cubicBezTo>
                    <a:pt x="974" y="186"/>
                    <a:pt x="893" y="116"/>
                    <a:pt x="835" y="70"/>
                  </a:cubicBezTo>
                  <a:cubicBezTo>
                    <a:pt x="777" y="23"/>
                    <a:pt x="731" y="0"/>
                    <a:pt x="730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5496946" y="2139494"/>
              <a:ext cx="68093" cy="58146"/>
            </a:xfrm>
            <a:custGeom>
              <a:rect b="b" l="l" r="r" t="t"/>
              <a:pathLst>
                <a:path extrusionOk="0" h="871" w="1020">
                  <a:moveTo>
                    <a:pt x="124" y="0"/>
                  </a:moveTo>
                  <a:cubicBezTo>
                    <a:pt x="81" y="0"/>
                    <a:pt x="50" y="11"/>
                    <a:pt x="35" y="11"/>
                  </a:cubicBezTo>
                  <a:cubicBezTo>
                    <a:pt x="23" y="34"/>
                    <a:pt x="0" y="45"/>
                    <a:pt x="0" y="45"/>
                  </a:cubicBezTo>
                  <a:cubicBezTo>
                    <a:pt x="0" y="50"/>
                    <a:pt x="4" y="52"/>
                    <a:pt x="12" y="52"/>
                  </a:cubicBezTo>
                  <a:cubicBezTo>
                    <a:pt x="33" y="52"/>
                    <a:pt x="79" y="39"/>
                    <a:pt x="139" y="39"/>
                  </a:cubicBezTo>
                  <a:cubicBezTo>
                    <a:pt x="161" y="39"/>
                    <a:pt x="184" y="40"/>
                    <a:pt x="209" y="45"/>
                  </a:cubicBezTo>
                  <a:cubicBezTo>
                    <a:pt x="266" y="69"/>
                    <a:pt x="336" y="103"/>
                    <a:pt x="394" y="173"/>
                  </a:cubicBezTo>
                  <a:cubicBezTo>
                    <a:pt x="452" y="254"/>
                    <a:pt x="498" y="335"/>
                    <a:pt x="521" y="428"/>
                  </a:cubicBezTo>
                  <a:cubicBezTo>
                    <a:pt x="568" y="532"/>
                    <a:pt x="602" y="613"/>
                    <a:pt x="637" y="682"/>
                  </a:cubicBezTo>
                  <a:cubicBezTo>
                    <a:pt x="683" y="752"/>
                    <a:pt x="753" y="810"/>
                    <a:pt x="811" y="845"/>
                  </a:cubicBezTo>
                  <a:cubicBezTo>
                    <a:pt x="840" y="862"/>
                    <a:pt x="872" y="871"/>
                    <a:pt x="901" y="871"/>
                  </a:cubicBezTo>
                  <a:cubicBezTo>
                    <a:pt x="930" y="871"/>
                    <a:pt x="956" y="862"/>
                    <a:pt x="973" y="845"/>
                  </a:cubicBezTo>
                  <a:cubicBezTo>
                    <a:pt x="1008" y="833"/>
                    <a:pt x="1019" y="810"/>
                    <a:pt x="1019" y="798"/>
                  </a:cubicBezTo>
                  <a:lnTo>
                    <a:pt x="1019" y="798"/>
                  </a:lnTo>
                  <a:cubicBezTo>
                    <a:pt x="1019" y="798"/>
                    <a:pt x="1008" y="821"/>
                    <a:pt x="961" y="833"/>
                  </a:cubicBezTo>
                  <a:cubicBezTo>
                    <a:pt x="947" y="838"/>
                    <a:pt x="929" y="841"/>
                    <a:pt x="908" y="841"/>
                  </a:cubicBezTo>
                  <a:cubicBezTo>
                    <a:pt x="879" y="841"/>
                    <a:pt x="845" y="835"/>
                    <a:pt x="811" y="821"/>
                  </a:cubicBezTo>
                  <a:cubicBezTo>
                    <a:pt x="753" y="787"/>
                    <a:pt x="695" y="729"/>
                    <a:pt x="660" y="659"/>
                  </a:cubicBezTo>
                  <a:cubicBezTo>
                    <a:pt x="614" y="590"/>
                    <a:pt x="579" y="497"/>
                    <a:pt x="544" y="393"/>
                  </a:cubicBezTo>
                  <a:cubicBezTo>
                    <a:pt x="498" y="300"/>
                    <a:pt x="463" y="208"/>
                    <a:pt x="394" y="138"/>
                  </a:cubicBezTo>
                  <a:cubicBezTo>
                    <a:pt x="336" y="69"/>
                    <a:pt x="266" y="22"/>
                    <a:pt x="197" y="11"/>
                  </a:cubicBezTo>
                  <a:cubicBezTo>
                    <a:pt x="170" y="3"/>
                    <a:pt x="146" y="0"/>
                    <a:pt x="124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5489202" y="2082150"/>
              <a:ext cx="87452" cy="31777"/>
            </a:xfrm>
            <a:custGeom>
              <a:rect b="b" l="l" r="r" t="t"/>
              <a:pathLst>
                <a:path extrusionOk="0" h="476" w="1310">
                  <a:moveTo>
                    <a:pt x="1309" y="1"/>
                  </a:moveTo>
                  <a:cubicBezTo>
                    <a:pt x="1309" y="1"/>
                    <a:pt x="1240" y="13"/>
                    <a:pt x="1124" y="70"/>
                  </a:cubicBezTo>
                  <a:cubicBezTo>
                    <a:pt x="985" y="117"/>
                    <a:pt x="834" y="175"/>
                    <a:pt x="660" y="244"/>
                  </a:cubicBezTo>
                  <a:cubicBezTo>
                    <a:pt x="487" y="302"/>
                    <a:pt x="325" y="360"/>
                    <a:pt x="197" y="406"/>
                  </a:cubicBezTo>
                  <a:cubicBezTo>
                    <a:pt x="81" y="441"/>
                    <a:pt x="0" y="476"/>
                    <a:pt x="0" y="476"/>
                  </a:cubicBezTo>
                  <a:cubicBezTo>
                    <a:pt x="0" y="476"/>
                    <a:pt x="81" y="464"/>
                    <a:pt x="209" y="430"/>
                  </a:cubicBezTo>
                  <a:cubicBezTo>
                    <a:pt x="325" y="406"/>
                    <a:pt x="498" y="348"/>
                    <a:pt x="672" y="291"/>
                  </a:cubicBezTo>
                  <a:cubicBezTo>
                    <a:pt x="846" y="233"/>
                    <a:pt x="1019" y="152"/>
                    <a:pt x="1135" y="117"/>
                  </a:cubicBezTo>
                  <a:cubicBezTo>
                    <a:pt x="1240" y="36"/>
                    <a:pt x="1309" y="13"/>
                    <a:pt x="1309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469108" y="2162725"/>
              <a:ext cx="47198" cy="47064"/>
            </a:xfrm>
            <a:custGeom>
              <a:rect b="b" l="l" r="r" t="t"/>
              <a:pathLst>
                <a:path extrusionOk="0" h="705" w="707">
                  <a:moveTo>
                    <a:pt x="284" y="0"/>
                  </a:moveTo>
                  <a:cubicBezTo>
                    <a:pt x="280" y="0"/>
                    <a:pt x="278" y="3"/>
                    <a:pt x="278" y="10"/>
                  </a:cubicBezTo>
                  <a:lnTo>
                    <a:pt x="324" y="45"/>
                  </a:lnTo>
                  <a:cubicBezTo>
                    <a:pt x="348" y="80"/>
                    <a:pt x="394" y="114"/>
                    <a:pt x="382" y="195"/>
                  </a:cubicBezTo>
                  <a:cubicBezTo>
                    <a:pt x="382" y="219"/>
                    <a:pt x="348" y="253"/>
                    <a:pt x="324" y="265"/>
                  </a:cubicBezTo>
                  <a:cubicBezTo>
                    <a:pt x="290" y="276"/>
                    <a:pt x="232" y="300"/>
                    <a:pt x="185" y="300"/>
                  </a:cubicBezTo>
                  <a:cubicBezTo>
                    <a:pt x="151" y="311"/>
                    <a:pt x="93" y="323"/>
                    <a:pt x="46" y="369"/>
                  </a:cubicBezTo>
                  <a:cubicBezTo>
                    <a:pt x="12" y="404"/>
                    <a:pt x="0" y="485"/>
                    <a:pt x="12" y="543"/>
                  </a:cubicBezTo>
                  <a:cubicBezTo>
                    <a:pt x="35" y="601"/>
                    <a:pt x="93" y="647"/>
                    <a:pt x="128" y="670"/>
                  </a:cubicBezTo>
                  <a:cubicBezTo>
                    <a:pt x="185" y="705"/>
                    <a:pt x="232" y="705"/>
                    <a:pt x="290" y="705"/>
                  </a:cubicBezTo>
                  <a:cubicBezTo>
                    <a:pt x="394" y="682"/>
                    <a:pt x="463" y="647"/>
                    <a:pt x="533" y="612"/>
                  </a:cubicBezTo>
                  <a:cubicBezTo>
                    <a:pt x="614" y="589"/>
                    <a:pt x="649" y="543"/>
                    <a:pt x="683" y="508"/>
                  </a:cubicBezTo>
                  <a:cubicBezTo>
                    <a:pt x="707" y="485"/>
                    <a:pt x="707" y="450"/>
                    <a:pt x="707" y="450"/>
                  </a:cubicBezTo>
                  <a:lnTo>
                    <a:pt x="707" y="450"/>
                  </a:lnTo>
                  <a:lnTo>
                    <a:pt x="672" y="497"/>
                  </a:lnTo>
                  <a:cubicBezTo>
                    <a:pt x="637" y="531"/>
                    <a:pt x="591" y="554"/>
                    <a:pt x="521" y="589"/>
                  </a:cubicBezTo>
                  <a:cubicBezTo>
                    <a:pt x="463" y="612"/>
                    <a:pt x="382" y="647"/>
                    <a:pt x="290" y="670"/>
                  </a:cubicBezTo>
                  <a:cubicBezTo>
                    <a:pt x="280" y="672"/>
                    <a:pt x="270" y="672"/>
                    <a:pt x="259" y="672"/>
                  </a:cubicBezTo>
                  <a:cubicBezTo>
                    <a:pt x="182" y="672"/>
                    <a:pt x="89" y="634"/>
                    <a:pt x="58" y="543"/>
                  </a:cubicBezTo>
                  <a:cubicBezTo>
                    <a:pt x="46" y="497"/>
                    <a:pt x="46" y="439"/>
                    <a:pt x="70" y="392"/>
                  </a:cubicBezTo>
                  <a:cubicBezTo>
                    <a:pt x="104" y="358"/>
                    <a:pt x="151" y="334"/>
                    <a:pt x="185" y="334"/>
                  </a:cubicBezTo>
                  <a:cubicBezTo>
                    <a:pt x="232" y="323"/>
                    <a:pt x="278" y="323"/>
                    <a:pt x="324" y="300"/>
                  </a:cubicBezTo>
                  <a:cubicBezTo>
                    <a:pt x="359" y="276"/>
                    <a:pt x="394" y="242"/>
                    <a:pt x="394" y="195"/>
                  </a:cubicBezTo>
                  <a:cubicBezTo>
                    <a:pt x="394" y="103"/>
                    <a:pt x="348" y="68"/>
                    <a:pt x="324" y="33"/>
                  </a:cubicBezTo>
                  <a:cubicBezTo>
                    <a:pt x="308" y="17"/>
                    <a:pt x="292" y="0"/>
                    <a:pt x="284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5472179" y="2189628"/>
              <a:ext cx="49534" cy="43392"/>
            </a:xfrm>
            <a:custGeom>
              <a:rect b="b" l="l" r="r" t="t"/>
              <a:pathLst>
                <a:path extrusionOk="0" h="650" w="742">
                  <a:moveTo>
                    <a:pt x="695" y="1"/>
                  </a:moveTo>
                  <a:cubicBezTo>
                    <a:pt x="684" y="1"/>
                    <a:pt x="719" y="82"/>
                    <a:pt x="707" y="209"/>
                  </a:cubicBezTo>
                  <a:cubicBezTo>
                    <a:pt x="695" y="267"/>
                    <a:pt x="684" y="337"/>
                    <a:pt x="637" y="406"/>
                  </a:cubicBezTo>
                  <a:cubicBezTo>
                    <a:pt x="591" y="487"/>
                    <a:pt x="522" y="545"/>
                    <a:pt x="417" y="568"/>
                  </a:cubicBezTo>
                  <a:cubicBezTo>
                    <a:pt x="377" y="586"/>
                    <a:pt x="331" y="594"/>
                    <a:pt x="286" y="594"/>
                  </a:cubicBezTo>
                  <a:cubicBezTo>
                    <a:pt x="241" y="594"/>
                    <a:pt x="197" y="586"/>
                    <a:pt x="163" y="568"/>
                  </a:cubicBezTo>
                  <a:cubicBezTo>
                    <a:pt x="82" y="545"/>
                    <a:pt x="47" y="464"/>
                    <a:pt x="24" y="406"/>
                  </a:cubicBezTo>
                  <a:cubicBezTo>
                    <a:pt x="12" y="348"/>
                    <a:pt x="47" y="314"/>
                    <a:pt x="70" y="279"/>
                  </a:cubicBezTo>
                  <a:cubicBezTo>
                    <a:pt x="105" y="267"/>
                    <a:pt x="128" y="256"/>
                    <a:pt x="116" y="256"/>
                  </a:cubicBezTo>
                  <a:cubicBezTo>
                    <a:pt x="116" y="256"/>
                    <a:pt x="82" y="256"/>
                    <a:pt x="58" y="279"/>
                  </a:cubicBezTo>
                  <a:cubicBezTo>
                    <a:pt x="24" y="314"/>
                    <a:pt x="0" y="360"/>
                    <a:pt x="0" y="429"/>
                  </a:cubicBezTo>
                  <a:cubicBezTo>
                    <a:pt x="0" y="499"/>
                    <a:pt x="58" y="568"/>
                    <a:pt x="139" y="615"/>
                  </a:cubicBezTo>
                  <a:cubicBezTo>
                    <a:pt x="186" y="638"/>
                    <a:pt x="235" y="649"/>
                    <a:pt x="284" y="649"/>
                  </a:cubicBezTo>
                  <a:cubicBezTo>
                    <a:pt x="333" y="649"/>
                    <a:pt x="383" y="638"/>
                    <a:pt x="429" y="615"/>
                  </a:cubicBezTo>
                  <a:cubicBezTo>
                    <a:pt x="533" y="580"/>
                    <a:pt x="603" y="510"/>
                    <a:pt x="661" y="441"/>
                  </a:cubicBezTo>
                  <a:cubicBezTo>
                    <a:pt x="719" y="371"/>
                    <a:pt x="742" y="279"/>
                    <a:pt x="742" y="221"/>
                  </a:cubicBezTo>
                  <a:cubicBezTo>
                    <a:pt x="742" y="151"/>
                    <a:pt x="742" y="105"/>
                    <a:pt x="719" y="59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5403352" y="2134754"/>
              <a:ext cx="34847" cy="42591"/>
            </a:xfrm>
            <a:custGeom>
              <a:rect b="b" l="l" r="r" t="t"/>
              <a:pathLst>
                <a:path extrusionOk="0" h="638" w="522">
                  <a:moveTo>
                    <a:pt x="509" y="0"/>
                  </a:moveTo>
                  <a:cubicBezTo>
                    <a:pt x="492" y="0"/>
                    <a:pt x="376" y="178"/>
                    <a:pt x="163" y="313"/>
                  </a:cubicBezTo>
                  <a:cubicBezTo>
                    <a:pt x="117" y="336"/>
                    <a:pt x="93" y="348"/>
                    <a:pt x="47" y="383"/>
                  </a:cubicBezTo>
                  <a:lnTo>
                    <a:pt x="1" y="394"/>
                  </a:lnTo>
                  <a:lnTo>
                    <a:pt x="47" y="406"/>
                  </a:lnTo>
                  <a:cubicBezTo>
                    <a:pt x="51" y="408"/>
                    <a:pt x="55" y="409"/>
                    <a:pt x="59" y="411"/>
                  </a:cubicBezTo>
                  <a:lnTo>
                    <a:pt x="59" y="411"/>
                  </a:lnTo>
                  <a:lnTo>
                    <a:pt x="59" y="429"/>
                  </a:lnTo>
                  <a:cubicBezTo>
                    <a:pt x="65" y="426"/>
                    <a:pt x="71" y="423"/>
                    <a:pt x="77" y="420"/>
                  </a:cubicBezTo>
                  <a:lnTo>
                    <a:pt x="77" y="420"/>
                  </a:lnTo>
                  <a:cubicBezTo>
                    <a:pt x="142" y="455"/>
                    <a:pt x="192" y="504"/>
                    <a:pt x="232" y="545"/>
                  </a:cubicBezTo>
                  <a:cubicBezTo>
                    <a:pt x="244" y="614"/>
                    <a:pt x="267" y="638"/>
                    <a:pt x="279" y="638"/>
                  </a:cubicBezTo>
                  <a:cubicBezTo>
                    <a:pt x="279" y="638"/>
                    <a:pt x="279" y="603"/>
                    <a:pt x="244" y="556"/>
                  </a:cubicBezTo>
                  <a:cubicBezTo>
                    <a:pt x="224" y="506"/>
                    <a:pt x="168" y="455"/>
                    <a:pt x="92" y="412"/>
                  </a:cubicBezTo>
                  <a:lnTo>
                    <a:pt x="92" y="412"/>
                  </a:lnTo>
                  <a:cubicBezTo>
                    <a:pt x="126" y="394"/>
                    <a:pt x="157" y="374"/>
                    <a:pt x="174" y="348"/>
                  </a:cubicBezTo>
                  <a:cubicBezTo>
                    <a:pt x="406" y="209"/>
                    <a:pt x="522" y="24"/>
                    <a:pt x="510" y="1"/>
                  </a:cubicBezTo>
                  <a:cubicBezTo>
                    <a:pt x="510" y="0"/>
                    <a:pt x="510" y="0"/>
                    <a:pt x="509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526319" y="2139894"/>
              <a:ext cx="5474" cy="20428"/>
            </a:xfrm>
            <a:custGeom>
              <a:rect b="b" l="l" r="r" t="t"/>
              <a:pathLst>
                <a:path extrusionOk="0" h="306" w="82">
                  <a:moveTo>
                    <a:pt x="64" y="1"/>
                  </a:moveTo>
                  <a:cubicBezTo>
                    <a:pt x="48" y="1"/>
                    <a:pt x="10" y="72"/>
                    <a:pt x="0" y="144"/>
                  </a:cubicBezTo>
                  <a:cubicBezTo>
                    <a:pt x="0" y="248"/>
                    <a:pt x="47" y="306"/>
                    <a:pt x="47" y="306"/>
                  </a:cubicBezTo>
                  <a:cubicBezTo>
                    <a:pt x="58" y="306"/>
                    <a:pt x="23" y="236"/>
                    <a:pt x="23" y="144"/>
                  </a:cubicBezTo>
                  <a:cubicBezTo>
                    <a:pt x="58" y="74"/>
                    <a:pt x="81" y="16"/>
                    <a:pt x="70" y="5"/>
                  </a:cubicBezTo>
                  <a:cubicBezTo>
                    <a:pt x="68" y="2"/>
                    <a:pt x="66" y="1"/>
                    <a:pt x="64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3618865" y="2136957"/>
              <a:ext cx="265294" cy="196601"/>
            </a:xfrm>
            <a:custGeom>
              <a:rect b="b" l="l" r="r" t="t"/>
              <a:pathLst>
                <a:path extrusionOk="0" h="2945" w="3974">
                  <a:moveTo>
                    <a:pt x="1615" y="0"/>
                  </a:moveTo>
                  <a:cubicBezTo>
                    <a:pt x="1608" y="0"/>
                    <a:pt x="1603" y="1"/>
                    <a:pt x="1599" y="2"/>
                  </a:cubicBezTo>
                  <a:cubicBezTo>
                    <a:pt x="1495" y="25"/>
                    <a:pt x="1" y="292"/>
                    <a:pt x="175" y="466"/>
                  </a:cubicBezTo>
                  <a:cubicBezTo>
                    <a:pt x="230" y="521"/>
                    <a:pt x="373" y="540"/>
                    <a:pt x="541" y="540"/>
                  </a:cubicBezTo>
                  <a:cubicBezTo>
                    <a:pt x="901" y="540"/>
                    <a:pt x="1379" y="454"/>
                    <a:pt x="1379" y="454"/>
                  </a:cubicBezTo>
                  <a:lnTo>
                    <a:pt x="1530" y="523"/>
                  </a:lnTo>
                  <a:cubicBezTo>
                    <a:pt x="1530" y="523"/>
                    <a:pt x="626" y="662"/>
                    <a:pt x="441" y="767"/>
                  </a:cubicBezTo>
                  <a:cubicBezTo>
                    <a:pt x="280" y="863"/>
                    <a:pt x="318" y="1060"/>
                    <a:pt x="454" y="1060"/>
                  </a:cubicBezTo>
                  <a:cubicBezTo>
                    <a:pt x="465" y="1060"/>
                    <a:pt x="476" y="1059"/>
                    <a:pt x="487" y="1056"/>
                  </a:cubicBezTo>
                  <a:cubicBezTo>
                    <a:pt x="619" y="1046"/>
                    <a:pt x="1239" y="921"/>
                    <a:pt x="1423" y="921"/>
                  </a:cubicBezTo>
                  <a:cubicBezTo>
                    <a:pt x="1449" y="921"/>
                    <a:pt x="1466" y="923"/>
                    <a:pt x="1472" y="929"/>
                  </a:cubicBezTo>
                  <a:cubicBezTo>
                    <a:pt x="1507" y="975"/>
                    <a:pt x="626" y="1126"/>
                    <a:pt x="522" y="1184"/>
                  </a:cubicBezTo>
                  <a:cubicBezTo>
                    <a:pt x="401" y="1261"/>
                    <a:pt x="384" y="1475"/>
                    <a:pt x="523" y="1475"/>
                  </a:cubicBezTo>
                  <a:cubicBezTo>
                    <a:pt x="530" y="1475"/>
                    <a:pt x="538" y="1474"/>
                    <a:pt x="545" y="1473"/>
                  </a:cubicBezTo>
                  <a:cubicBezTo>
                    <a:pt x="638" y="1473"/>
                    <a:pt x="1483" y="1265"/>
                    <a:pt x="1483" y="1265"/>
                  </a:cubicBezTo>
                  <a:lnTo>
                    <a:pt x="1483" y="1265"/>
                  </a:lnTo>
                  <a:cubicBezTo>
                    <a:pt x="1483" y="1265"/>
                    <a:pt x="812" y="1520"/>
                    <a:pt x="754" y="1577"/>
                  </a:cubicBezTo>
                  <a:cubicBezTo>
                    <a:pt x="671" y="1671"/>
                    <a:pt x="727" y="1791"/>
                    <a:pt x="847" y="1791"/>
                  </a:cubicBezTo>
                  <a:cubicBezTo>
                    <a:pt x="861" y="1791"/>
                    <a:pt x="877" y="1790"/>
                    <a:pt x="893" y="1786"/>
                  </a:cubicBezTo>
                  <a:cubicBezTo>
                    <a:pt x="985" y="1751"/>
                    <a:pt x="1449" y="1531"/>
                    <a:pt x="1588" y="1508"/>
                  </a:cubicBezTo>
                  <a:cubicBezTo>
                    <a:pt x="1588" y="1508"/>
                    <a:pt x="1715" y="1531"/>
                    <a:pt x="1819" y="1797"/>
                  </a:cubicBezTo>
                  <a:cubicBezTo>
                    <a:pt x="1877" y="1913"/>
                    <a:pt x="2109" y="2631"/>
                    <a:pt x="2537" y="2631"/>
                  </a:cubicBezTo>
                  <a:cubicBezTo>
                    <a:pt x="2544" y="2631"/>
                    <a:pt x="2551" y="2631"/>
                    <a:pt x="2558" y="2631"/>
                  </a:cubicBezTo>
                  <a:cubicBezTo>
                    <a:pt x="2944" y="2631"/>
                    <a:pt x="3313" y="2944"/>
                    <a:pt x="3313" y="2944"/>
                  </a:cubicBezTo>
                  <a:lnTo>
                    <a:pt x="3973" y="1879"/>
                  </a:lnTo>
                  <a:cubicBezTo>
                    <a:pt x="3973" y="1879"/>
                    <a:pt x="3209" y="639"/>
                    <a:pt x="3058" y="523"/>
                  </a:cubicBezTo>
                  <a:cubicBezTo>
                    <a:pt x="2936" y="423"/>
                    <a:pt x="1792" y="0"/>
                    <a:pt x="161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632016" y="2164928"/>
              <a:ext cx="123034" cy="17891"/>
            </a:xfrm>
            <a:custGeom>
              <a:rect b="b" l="l" r="r" t="t"/>
              <a:pathLst>
                <a:path extrusionOk="0" h="268" w="1843">
                  <a:moveTo>
                    <a:pt x="1182" y="0"/>
                  </a:moveTo>
                  <a:cubicBezTo>
                    <a:pt x="1101" y="12"/>
                    <a:pt x="1008" y="35"/>
                    <a:pt x="916" y="47"/>
                  </a:cubicBezTo>
                  <a:cubicBezTo>
                    <a:pt x="777" y="58"/>
                    <a:pt x="661" y="93"/>
                    <a:pt x="545" y="104"/>
                  </a:cubicBezTo>
                  <a:cubicBezTo>
                    <a:pt x="487" y="110"/>
                    <a:pt x="435" y="113"/>
                    <a:pt x="387" y="113"/>
                  </a:cubicBezTo>
                  <a:cubicBezTo>
                    <a:pt x="340" y="113"/>
                    <a:pt x="296" y="110"/>
                    <a:pt x="256" y="104"/>
                  </a:cubicBezTo>
                  <a:cubicBezTo>
                    <a:pt x="132" y="76"/>
                    <a:pt x="39" y="55"/>
                    <a:pt x="10" y="55"/>
                  </a:cubicBezTo>
                  <a:cubicBezTo>
                    <a:pt x="4" y="55"/>
                    <a:pt x="1" y="56"/>
                    <a:pt x="1" y="58"/>
                  </a:cubicBezTo>
                  <a:cubicBezTo>
                    <a:pt x="1" y="70"/>
                    <a:pt x="105" y="104"/>
                    <a:pt x="279" y="128"/>
                  </a:cubicBezTo>
                  <a:cubicBezTo>
                    <a:pt x="360" y="151"/>
                    <a:pt x="464" y="151"/>
                    <a:pt x="580" y="151"/>
                  </a:cubicBezTo>
                  <a:cubicBezTo>
                    <a:pt x="696" y="128"/>
                    <a:pt x="812" y="116"/>
                    <a:pt x="939" y="104"/>
                  </a:cubicBezTo>
                  <a:cubicBezTo>
                    <a:pt x="1040" y="93"/>
                    <a:pt x="1119" y="71"/>
                    <a:pt x="1208" y="59"/>
                  </a:cubicBezTo>
                  <a:lnTo>
                    <a:pt x="1208" y="59"/>
                  </a:lnTo>
                  <a:cubicBezTo>
                    <a:pt x="1546" y="179"/>
                    <a:pt x="1811" y="268"/>
                    <a:pt x="1840" y="268"/>
                  </a:cubicBezTo>
                  <a:cubicBezTo>
                    <a:pt x="1841" y="268"/>
                    <a:pt x="1842" y="267"/>
                    <a:pt x="1842" y="267"/>
                  </a:cubicBezTo>
                  <a:cubicBezTo>
                    <a:pt x="1842" y="243"/>
                    <a:pt x="1587" y="128"/>
                    <a:pt x="1217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29482" y="2199709"/>
              <a:ext cx="116759" cy="56944"/>
            </a:xfrm>
            <a:custGeom>
              <a:rect b="b" l="l" r="r" t="t"/>
              <a:pathLst>
                <a:path extrusionOk="0" h="853" w="1749">
                  <a:moveTo>
                    <a:pt x="162" y="0"/>
                  </a:moveTo>
                  <a:cubicBezTo>
                    <a:pt x="104" y="0"/>
                    <a:pt x="46" y="0"/>
                    <a:pt x="35" y="47"/>
                  </a:cubicBezTo>
                  <a:cubicBezTo>
                    <a:pt x="0" y="82"/>
                    <a:pt x="46" y="139"/>
                    <a:pt x="93" y="174"/>
                  </a:cubicBezTo>
                  <a:cubicBezTo>
                    <a:pt x="382" y="406"/>
                    <a:pt x="811" y="348"/>
                    <a:pt x="1112" y="568"/>
                  </a:cubicBezTo>
                  <a:cubicBezTo>
                    <a:pt x="1216" y="637"/>
                    <a:pt x="1309" y="742"/>
                    <a:pt x="1401" y="800"/>
                  </a:cubicBezTo>
                  <a:cubicBezTo>
                    <a:pt x="1464" y="831"/>
                    <a:pt x="1537" y="852"/>
                    <a:pt x="1603" y="852"/>
                  </a:cubicBezTo>
                  <a:cubicBezTo>
                    <a:pt x="1660" y="852"/>
                    <a:pt x="1712" y="837"/>
                    <a:pt x="1749" y="800"/>
                  </a:cubicBezTo>
                  <a:lnTo>
                    <a:pt x="1378" y="35"/>
                  </a:lnTo>
                  <a:cubicBezTo>
                    <a:pt x="973" y="12"/>
                    <a:pt x="568" y="12"/>
                    <a:pt x="162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28681" y="2198640"/>
              <a:ext cx="117560" cy="60683"/>
            </a:xfrm>
            <a:custGeom>
              <a:rect b="b" l="l" r="r" t="t"/>
              <a:pathLst>
                <a:path extrusionOk="0" h="909" w="1761">
                  <a:moveTo>
                    <a:pt x="125" y="0"/>
                  </a:moveTo>
                  <a:cubicBezTo>
                    <a:pt x="92" y="0"/>
                    <a:pt x="56" y="7"/>
                    <a:pt x="24" y="40"/>
                  </a:cubicBezTo>
                  <a:cubicBezTo>
                    <a:pt x="1" y="74"/>
                    <a:pt x="1" y="132"/>
                    <a:pt x="12" y="155"/>
                  </a:cubicBezTo>
                  <a:cubicBezTo>
                    <a:pt x="24" y="190"/>
                    <a:pt x="58" y="213"/>
                    <a:pt x="70" y="236"/>
                  </a:cubicBezTo>
                  <a:cubicBezTo>
                    <a:pt x="116" y="271"/>
                    <a:pt x="174" y="306"/>
                    <a:pt x="232" y="329"/>
                  </a:cubicBezTo>
                  <a:cubicBezTo>
                    <a:pt x="452" y="433"/>
                    <a:pt x="684" y="445"/>
                    <a:pt x="869" y="503"/>
                  </a:cubicBezTo>
                  <a:cubicBezTo>
                    <a:pt x="950" y="538"/>
                    <a:pt x="1043" y="584"/>
                    <a:pt x="1112" y="619"/>
                  </a:cubicBezTo>
                  <a:cubicBezTo>
                    <a:pt x="1182" y="665"/>
                    <a:pt x="1240" y="723"/>
                    <a:pt x="1298" y="781"/>
                  </a:cubicBezTo>
                  <a:cubicBezTo>
                    <a:pt x="1388" y="862"/>
                    <a:pt x="1499" y="908"/>
                    <a:pt x="1582" y="908"/>
                  </a:cubicBezTo>
                  <a:cubicBezTo>
                    <a:pt x="1606" y="908"/>
                    <a:pt x="1627" y="904"/>
                    <a:pt x="1645" y="897"/>
                  </a:cubicBezTo>
                  <a:cubicBezTo>
                    <a:pt x="1738" y="885"/>
                    <a:pt x="1761" y="827"/>
                    <a:pt x="1761" y="827"/>
                  </a:cubicBezTo>
                  <a:lnTo>
                    <a:pt x="1761" y="827"/>
                  </a:lnTo>
                  <a:cubicBezTo>
                    <a:pt x="1761" y="827"/>
                    <a:pt x="1726" y="850"/>
                    <a:pt x="1645" y="873"/>
                  </a:cubicBezTo>
                  <a:cubicBezTo>
                    <a:pt x="1637" y="875"/>
                    <a:pt x="1629" y="875"/>
                    <a:pt x="1620" y="875"/>
                  </a:cubicBezTo>
                  <a:cubicBezTo>
                    <a:pt x="1541" y="875"/>
                    <a:pt x="1438" y="828"/>
                    <a:pt x="1344" y="735"/>
                  </a:cubicBezTo>
                  <a:cubicBezTo>
                    <a:pt x="1286" y="700"/>
                    <a:pt x="1228" y="619"/>
                    <a:pt x="1159" y="584"/>
                  </a:cubicBezTo>
                  <a:cubicBezTo>
                    <a:pt x="1089" y="526"/>
                    <a:pt x="985" y="480"/>
                    <a:pt x="892" y="445"/>
                  </a:cubicBezTo>
                  <a:cubicBezTo>
                    <a:pt x="707" y="375"/>
                    <a:pt x="475" y="364"/>
                    <a:pt x="278" y="260"/>
                  </a:cubicBezTo>
                  <a:cubicBezTo>
                    <a:pt x="232" y="236"/>
                    <a:pt x="174" y="202"/>
                    <a:pt x="128" y="179"/>
                  </a:cubicBezTo>
                  <a:cubicBezTo>
                    <a:pt x="82" y="144"/>
                    <a:pt x="70" y="98"/>
                    <a:pt x="82" y="86"/>
                  </a:cubicBezTo>
                  <a:cubicBezTo>
                    <a:pt x="93" y="74"/>
                    <a:pt x="111" y="71"/>
                    <a:pt x="134" y="71"/>
                  </a:cubicBezTo>
                  <a:cubicBezTo>
                    <a:pt x="157" y="71"/>
                    <a:pt x="186" y="74"/>
                    <a:pt x="221" y="74"/>
                  </a:cubicBezTo>
                  <a:lnTo>
                    <a:pt x="1275" y="74"/>
                  </a:lnTo>
                  <a:cubicBezTo>
                    <a:pt x="1344" y="51"/>
                    <a:pt x="1390" y="51"/>
                    <a:pt x="1390" y="51"/>
                  </a:cubicBezTo>
                  <a:cubicBezTo>
                    <a:pt x="1390" y="51"/>
                    <a:pt x="1344" y="28"/>
                    <a:pt x="1251" y="28"/>
                  </a:cubicBezTo>
                  <a:cubicBezTo>
                    <a:pt x="1170" y="28"/>
                    <a:pt x="1054" y="16"/>
                    <a:pt x="892" y="16"/>
                  </a:cubicBezTo>
                  <a:cubicBezTo>
                    <a:pt x="730" y="16"/>
                    <a:pt x="556" y="5"/>
                    <a:pt x="360" y="5"/>
                  </a:cubicBezTo>
                  <a:lnTo>
                    <a:pt x="197" y="5"/>
                  </a:lnTo>
                  <a:cubicBezTo>
                    <a:pt x="177" y="5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201055" y="4112490"/>
              <a:ext cx="235921" cy="395138"/>
            </a:xfrm>
            <a:custGeom>
              <a:rect b="b" l="l" r="r" t="t"/>
              <a:pathLst>
                <a:path extrusionOk="0" h="5919" w="3534">
                  <a:moveTo>
                    <a:pt x="1275" y="1"/>
                  </a:moveTo>
                  <a:lnTo>
                    <a:pt x="997" y="3093"/>
                  </a:lnTo>
                  <a:lnTo>
                    <a:pt x="70" y="5491"/>
                  </a:lnTo>
                  <a:cubicBezTo>
                    <a:pt x="1" y="5664"/>
                    <a:pt x="105" y="5850"/>
                    <a:pt x="279" y="5908"/>
                  </a:cubicBezTo>
                  <a:cubicBezTo>
                    <a:pt x="312" y="5915"/>
                    <a:pt x="344" y="5919"/>
                    <a:pt x="375" y="5919"/>
                  </a:cubicBezTo>
                  <a:cubicBezTo>
                    <a:pt x="442" y="5919"/>
                    <a:pt x="505" y="5901"/>
                    <a:pt x="569" y="5861"/>
                  </a:cubicBezTo>
                  <a:cubicBezTo>
                    <a:pt x="1090" y="5456"/>
                    <a:pt x="3012" y="3985"/>
                    <a:pt x="3012" y="3765"/>
                  </a:cubicBezTo>
                  <a:cubicBezTo>
                    <a:pt x="3024" y="3499"/>
                    <a:pt x="3533" y="510"/>
                    <a:pt x="3533" y="510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218879" y="4349877"/>
              <a:ext cx="184050" cy="158883"/>
            </a:xfrm>
            <a:custGeom>
              <a:rect b="b" l="l" r="r" t="t"/>
              <a:pathLst>
                <a:path extrusionOk="0" h="2380" w="2757">
                  <a:moveTo>
                    <a:pt x="2757" y="1"/>
                  </a:moveTo>
                  <a:lnTo>
                    <a:pt x="0" y="2363"/>
                  </a:lnTo>
                  <a:cubicBezTo>
                    <a:pt x="29" y="2374"/>
                    <a:pt x="60" y="2379"/>
                    <a:pt x="92" y="2379"/>
                  </a:cubicBezTo>
                  <a:cubicBezTo>
                    <a:pt x="163" y="2379"/>
                    <a:pt x="238" y="2353"/>
                    <a:pt x="302" y="2305"/>
                  </a:cubicBezTo>
                  <a:cubicBezTo>
                    <a:pt x="1749" y="1193"/>
                    <a:pt x="2386" y="626"/>
                    <a:pt x="2606" y="429"/>
                  </a:cubicBezTo>
                  <a:cubicBezTo>
                    <a:pt x="2676" y="348"/>
                    <a:pt x="2734" y="255"/>
                    <a:pt x="2745" y="139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360337" y="4276645"/>
              <a:ext cx="27170" cy="24300"/>
            </a:xfrm>
            <a:custGeom>
              <a:rect b="b" l="l" r="r" t="t"/>
              <a:pathLst>
                <a:path extrusionOk="0" h="364" w="407">
                  <a:moveTo>
                    <a:pt x="205" y="0"/>
                  </a:moveTo>
                  <a:cubicBezTo>
                    <a:pt x="167" y="0"/>
                    <a:pt x="131" y="11"/>
                    <a:pt x="105" y="32"/>
                  </a:cubicBezTo>
                  <a:lnTo>
                    <a:pt x="117" y="20"/>
                  </a:lnTo>
                  <a:lnTo>
                    <a:pt x="117" y="20"/>
                  </a:lnTo>
                  <a:cubicBezTo>
                    <a:pt x="36" y="55"/>
                    <a:pt x="1" y="171"/>
                    <a:pt x="36" y="264"/>
                  </a:cubicBezTo>
                  <a:cubicBezTo>
                    <a:pt x="69" y="323"/>
                    <a:pt x="140" y="363"/>
                    <a:pt x="207" y="363"/>
                  </a:cubicBezTo>
                  <a:cubicBezTo>
                    <a:pt x="232" y="363"/>
                    <a:pt x="257" y="357"/>
                    <a:pt x="279" y="345"/>
                  </a:cubicBezTo>
                  <a:cubicBezTo>
                    <a:pt x="371" y="310"/>
                    <a:pt x="406" y="171"/>
                    <a:pt x="371" y="90"/>
                  </a:cubicBezTo>
                  <a:cubicBezTo>
                    <a:pt x="342" y="31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236636" y="4394737"/>
              <a:ext cx="40322" cy="27905"/>
            </a:xfrm>
            <a:custGeom>
              <a:rect b="b" l="l" r="r" t="t"/>
              <a:pathLst>
                <a:path extrusionOk="0" h="418" w="604">
                  <a:moveTo>
                    <a:pt x="117" y="0"/>
                  </a:moveTo>
                  <a:cubicBezTo>
                    <a:pt x="47" y="0"/>
                    <a:pt x="1" y="12"/>
                    <a:pt x="1" y="23"/>
                  </a:cubicBezTo>
                  <a:cubicBezTo>
                    <a:pt x="1" y="58"/>
                    <a:pt x="174" y="23"/>
                    <a:pt x="348" y="139"/>
                  </a:cubicBezTo>
                  <a:cubicBezTo>
                    <a:pt x="522" y="255"/>
                    <a:pt x="580" y="417"/>
                    <a:pt x="603" y="417"/>
                  </a:cubicBezTo>
                  <a:cubicBezTo>
                    <a:pt x="603" y="417"/>
                    <a:pt x="603" y="371"/>
                    <a:pt x="580" y="301"/>
                  </a:cubicBezTo>
                  <a:cubicBezTo>
                    <a:pt x="557" y="232"/>
                    <a:pt x="499" y="139"/>
                    <a:pt x="395" y="81"/>
                  </a:cubicBezTo>
                  <a:cubicBezTo>
                    <a:pt x="290" y="12"/>
                    <a:pt x="198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220414" y="4431320"/>
              <a:ext cx="38719" cy="17624"/>
            </a:xfrm>
            <a:custGeom>
              <a:rect b="b" l="l" r="r" t="t"/>
              <a:pathLst>
                <a:path extrusionOk="0" h="264" w="580">
                  <a:moveTo>
                    <a:pt x="137" y="0"/>
                  </a:moveTo>
                  <a:cubicBezTo>
                    <a:pt x="55" y="0"/>
                    <a:pt x="1" y="24"/>
                    <a:pt x="1" y="31"/>
                  </a:cubicBezTo>
                  <a:cubicBezTo>
                    <a:pt x="12" y="43"/>
                    <a:pt x="151" y="31"/>
                    <a:pt x="302" y="101"/>
                  </a:cubicBezTo>
                  <a:cubicBezTo>
                    <a:pt x="456" y="156"/>
                    <a:pt x="548" y="264"/>
                    <a:pt x="566" y="264"/>
                  </a:cubicBezTo>
                  <a:cubicBezTo>
                    <a:pt x="567" y="264"/>
                    <a:pt x="568" y="264"/>
                    <a:pt x="568" y="263"/>
                  </a:cubicBezTo>
                  <a:cubicBezTo>
                    <a:pt x="580" y="251"/>
                    <a:pt x="510" y="101"/>
                    <a:pt x="325" y="43"/>
                  </a:cubicBezTo>
                  <a:cubicBezTo>
                    <a:pt x="256" y="11"/>
                    <a:pt x="191" y="0"/>
                    <a:pt x="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252124" y="4360224"/>
              <a:ext cx="56477" cy="29974"/>
            </a:xfrm>
            <a:custGeom>
              <a:rect b="b" l="l" r="r" t="t"/>
              <a:pathLst>
                <a:path extrusionOk="0" h="449" w="846">
                  <a:moveTo>
                    <a:pt x="53" y="1"/>
                  </a:moveTo>
                  <a:cubicBezTo>
                    <a:pt x="20" y="1"/>
                    <a:pt x="0" y="4"/>
                    <a:pt x="0" y="8"/>
                  </a:cubicBezTo>
                  <a:cubicBezTo>
                    <a:pt x="0" y="19"/>
                    <a:pt x="220" y="42"/>
                    <a:pt x="452" y="170"/>
                  </a:cubicBezTo>
                  <a:cubicBezTo>
                    <a:pt x="676" y="282"/>
                    <a:pt x="803" y="448"/>
                    <a:pt x="832" y="448"/>
                  </a:cubicBezTo>
                  <a:cubicBezTo>
                    <a:pt x="833" y="448"/>
                    <a:pt x="834" y="448"/>
                    <a:pt x="834" y="448"/>
                  </a:cubicBezTo>
                  <a:cubicBezTo>
                    <a:pt x="846" y="448"/>
                    <a:pt x="730" y="239"/>
                    <a:pt x="487" y="112"/>
                  </a:cubicBezTo>
                  <a:cubicBezTo>
                    <a:pt x="306" y="21"/>
                    <a:pt x="136" y="1"/>
                    <a:pt x="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266009" y="4316365"/>
              <a:ext cx="53473" cy="12016"/>
            </a:xfrm>
            <a:custGeom>
              <a:rect b="b" l="l" r="r" t="t"/>
              <a:pathLst>
                <a:path extrusionOk="0" h="180" w="801">
                  <a:moveTo>
                    <a:pt x="261" y="0"/>
                  </a:moveTo>
                  <a:cubicBezTo>
                    <a:pt x="108" y="0"/>
                    <a:pt x="1" y="45"/>
                    <a:pt x="1" y="62"/>
                  </a:cubicBezTo>
                  <a:cubicBezTo>
                    <a:pt x="1" y="64"/>
                    <a:pt x="3" y="64"/>
                    <a:pt x="8" y="64"/>
                  </a:cubicBezTo>
                  <a:cubicBezTo>
                    <a:pt x="31" y="64"/>
                    <a:pt x="100" y="53"/>
                    <a:pt x="195" y="53"/>
                  </a:cubicBezTo>
                  <a:cubicBezTo>
                    <a:pt x="257" y="53"/>
                    <a:pt x="329" y="58"/>
                    <a:pt x="406" y="74"/>
                  </a:cubicBezTo>
                  <a:cubicBezTo>
                    <a:pt x="613" y="96"/>
                    <a:pt x="759" y="179"/>
                    <a:pt x="795" y="179"/>
                  </a:cubicBezTo>
                  <a:cubicBezTo>
                    <a:pt x="797" y="179"/>
                    <a:pt x="799" y="179"/>
                    <a:pt x="800" y="178"/>
                  </a:cubicBezTo>
                  <a:cubicBezTo>
                    <a:pt x="800" y="155"/>
                    <a:pt x="638" y="28"/>
                    <a:pt x="418" y="16"/>
                  </a:cubicBezTo>
                  <a:cubicBezTo>
                    <a:pt x="362" y="5"/>
                    <a:pt x="309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270682" y="4255349"/>
              <a:ext cx="54941" cy="11950"/>
            </a:xfrm>
            <a:custGeom>
              <a:rect b="b" l="l" r="r" t="t"/>
              <a:pathLst>
                <a:path extrusionOk="0" h="179" w="823">
                  <a:moveTo>
                    <a:pt x="369" y="1"/>
                  </a:moveTo>
                  <a:cubicBezTo>
                    <a:pt x="262" y="1"/>
                    <a:pt x="173" y="21"/>
                    <a:pt x="116" y="50"/>
                  </a:cubicBezTo>
                  <a:cubicBezTo>
                    <a:pt x="24" y="73"/>
                    <a:pt x="0" y="119"/>
                    <a:pt x="0" y="119"/>
                  </a:cubicBezTo>
                  <a:cubicBezTo>
                    <a:pt x="0" y="120"/>
                    <a:pt x="1" y="120"/>
                    <a:pt x="3" y="120"/>
                  </a:cubicBezTo>
                  <a:cubicBezTo>
                    <a:pt x="24" y="120"/>
                    <a:pt x="177" y="60"/>
                    <a:pt x="371" y="60"/>
                  </a:cubicBezTo>
                  <a:cubicBezTo>
                    <a:pt x="386" y="60"/>
                    <a:pt x="402" y="61"/>
                    <a:pt x="417" y="61"/>
                  </a:cubicBezTo>
                  <a:cubicBezTo>
                    <a:pt x="638" y="72"/>
                    <a:pt x="796" y="178"/>
                    <a:pt x="820" y="178"/>
                  </a:cubicBezTo>
                  <a:cubicBezTo>
                    <a:pt x="821" y="178"/>
                    <a:pt x="822" y="178"/>
                    <a:pt x="823" y="177"/>
                  </a:cubicBezTo>
                  <a:cubicBezTo>
                    <a:pt x="823" y="177"/>
                    <a:pt x="799" y="131"/>
                    <a:pt x="742" y="108"/>
                  </a:cubicBezTo>
                  <a:cubicBezTo>
                    <a:pt x="672" y="61"/>
                    <a:pt x="568" y="15"/>
                    <a:pt x="440" y="4"/>
                  </a:cubicBezTo>
                  <a:cubicBezTo>
                    <a:pt x="416" y="1"/>
                    <a:pt x="392" y="1"/>
                    <a:pt x="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270682" y="4209688"/>
              <a:ext cx="62685" cy="38185"/>
            </a:xfrm>
            <a:custGeom>
              <a:rect b="b" l="l" r="r" t="t"/>
              <a:pathLst>
                <a:path extrusionOk="0" h="572" w="939">
                  <a:moveTo>
                    <a:pt x="799" y="51"/>
                  </a:moveTo>
                  <a:cubicBezTo>
                    <a:pt x="823" y="51"/>
                    <a:pt x="857" y="51"/>
                    <a:pt x="869" y="74"/>
                  </a:cubicBezTo>
                  <a:cubicBezTo>
                    <a:pt x="881" y="108"/>
                    <a:pt x="881" y="132"/>
                    <a:pt x="881" y="178"/>
                  </a:cubicBezTo>
                  <a:cubicBezTo>
                    <a:pt x="870" y="323"/>
                    <a:pt x="729" y="450"/>
                    <a:pt x="567" y="475"/>
                  </a:cubicBezTo>
                  <a:lnTo>
                    <a:pt x="567" y="475"/>
                  </a:lnTo>
                  <a:cubicBezTo>
                    <a:pt x="561" y="460"/>
                    <a:pt x="554" y="442"/>
                    <a:pt x="545" y="421"/>
                  </a:cubicBezTo>
                  <a:cubicBezTo>
                    <a:pt x="539" y="406"/>
                    <a:pt x="530" y="389"/>
                    <a:pt x="519" y="369"/>
                  </a:cubicBezTo>
                  <a:lnTo>
                    <a:pt x="519" y="369"/>
                  </a:lnTo>
                  <a:cubicBezTo>
                    <a:pt x="549" y="313"/>
                    <a:pt x="590" y="248"/>
                    <a:pt x="649" y="178"/>
                  </a:cubicBezTo>
                  <a:cubicBezTo>
                    <a:pt x="684" y="120"/>
                    <a:pt x="742" y="62"/>
                    <a:pt x="799" y="51"/>
                  </a:cubicBezTo>
                  <a:close/>
                  <a:moveTo>
                    <a:pt x="163" y="74"/>
                  </a:moveTo>
                  <a:cubicBezTo>
                    <a:pt x="232" y="97"/>
                    <a:pt x="290" y="155"/>
                    <a:pt x="336" y="189"/>
                  </a:cubicBezTo>
                  <a:cubicBezTo>
                    <a:pt x="396" y="253"/>
                    <a:pt x="441" y="312"/>
                    <a:pt x="476" y="362"/>
                  </a:cubicBezTo>
                  <a:lnTo>
                    <a:pt x="476" y="362"/>
                  </a:lnTo>
                  <a:cubicBezTo>
                    <a:pt x="464" y="398"/>
                    <a:pt x="456" y="430"/>
                    <a:pt x="452" y="456"/>
                  </a:cubicBezTo>
                  <a:cubicBezTo>
                    <a:pt x="451" y="465"/>
                    <a:pt x="449" y="473"/>
                    <a:pt x="448" y="481"/>
                  </a:cubicBezTo>
                  <a:lnTo>
                    <a:pt x="448" y="481"/>
                  </a:lnTo>
                  <a:cubicBezTo>
                    <a:pt x="280" y="470"/>
                    <a:pt x="145" y="337"/>
                    <a:pt x="93" y="213"/>
                  </a:cubicBezTo>
                  <a:cubicBezTo>
                    <a:pt x="70" y="166"/>
                    <a:pt x="70" y="132"/>
                    <a:pt x="93" y="108"/>
                  </a:cubicBezTo>
                  <a:cubicBezTo>
                    <a:pt x="105" y="74"/>
                    <a:pt x="128" y="74"/>
                    <a:pt x="163" y="74"/>
                  </a:cubicBezTo>
                  <a:close/>
                  <a:moveTo>
                    <a:pt x="503" y="403"/>
                  </a:moveTo>
                  <a:lnTo>
                    <a:pt x="503" y="403"/>
                  </a:lnTo>
                  <a:cubicBezTo>
                    <a:pt x="521" y="432"/>
                    <a:pt x="535" y="457"/>
                    <a:pt x="545" y="477"/>
                  </a:cubicBezTo>
                  <a:lnTo>
                    <a:pt x="545" y="477"/>
                  </a:lnTo>
                  <a:cubicBezTo>
                    <a:pt x="534" y="478"/>
                    <a:pt x="522" y="479"/>
                    <a:pt x="510" y="479"/>
                  </a:cubicBezTo>
                  <a:cubicBezTo>
                    <a:pt x="497" y="481"/>
                    <a:pt x="484" y="481"/>
                    <a:pt x="471" y="481"/>
                  </a:cubicBezTo>
                  <a:lnTo>
                    <a:pt x="471" y="481"/>
                  </a:lnTo>
                  <a:cubicBezTo>
                    <a:pt x="479" y="459"/>
                    <a:pt x="489" y="433"/>
                    <a:pt x="503" y="403"/>
                  </a:cubicBezTo>
                  <a:close/>
                  <a:moveTo>
                    <a:pt x="787" y="0"/>
                  </a:moveTo>
                  <a:cubicBezTo>
                    <a:pt x="776" y="0"/>
                    <a:pt x="764" y="1"/>
                    <a:pt x="753" y="4"/>
                  </a:cubicBezTo>
                  <a:cubicBezTo>
                    <a:pt x="672" y="39"/>
                    <a:pt x="626" y="108"/>
                    <a:pt x="579" y="166"/>
                  </a:cubicBezTo>
                  <a:cubicBezTo>
                    <a:pt x="539" y="218"/>
                    <a:pt x="511" y="272"/>
                    <a:pt x="490" y="323"/>
                  </a:cubicBezTo>
                  <a:lnTo>
                    <a:pt x="490" y="323"/>
                  </a:lnTo>
                  <a:cubicBezTo>
                    <a:pt x="459" y="276"/>
                    <a:pt x="416" y="223"/>
                    <a:pt x="359" y="166"/>
                  </a:cubicBezTo>
                  <a:cubicBezTo>
                    <a:pt x="313" y="120"/>
                    <a:pt x="255" y="62"/>
                    <a:pt x="174" y="39"/>
                  </a:cubicBezTo>
                  <a:cubicBezTo>
                    <a:pt x="128" y="39"/>
                    <a:pt x="58" y="51"/>
                    <a:pt x="24" y="97"/>
                  </a:cubicBezTo>
                  <a:cubicBezTo>
                    <a:pt x="0" y="132"/>
                    <a:pt x="0" y="189"/>
                    <a:pt x="12" y="236"/>
                  </a:cubicBezTo>
                  <a:cubicBezTo>
                    <a:pt x="77" y="409"/>
                    <a:pt x="232" y="551"/>
                    <a:pt x="440" y="570"/>
                  </a:cubicBezTo>
                  <a:lnTo>
                    <a:pt x="440" y="570"/>
                  </a:lnTo>
                  <a:cubicBezTo>
                    <a:pt x="440" y="571"/>
                    <a:pt x="440" y="572"/>
                    <a:pt x="440" y="572"/>
                  </a:cubicBezTo>
                  <a:cubicBezTo>
                    <a:pt x="441" y="572"/>
                    <a:pt x="442" y="571"/>
                    <a:pt x="443" y="570"/>
                  </a:cubicBezTo>
                  <a:lnTo>
                    <a:pt x="443" y="570"/>
                  </a:lnTo>
                  <a:cubicBezTo>
                    <a:pt x="457" y="571"/>
                    <a:pt x="472" y="572"/>
                    <a:pt x="487" y="572"/>
                  </a:cubicBezTo>
                  <a:cubicBezTo>
                    <a:pt x="707" y="560"/>
                    <a:pt x="892" y="398"/>
                    <a:pt x="927" y="189"/>
                  </a:cubicBezTo>
                  <a:cubicBezTo>
                    <a:pt x="938" y="155"/>
                    <a:pt x="927" y="97"/>
                    <a:pt x="892" y="51"/>
                  </a:cubicBezTo>
                  <a:cubicBezTo>
                    <a:pt x="866" y="15"/>
                    <a:pt x="826" y="0"/>
                    <a:pt x="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252124" y="2721613"/>
              <a:ext cx="378916" cy="1539161"/>
            </a:xfrm>
            <a:custGeom>
              <a:rect b="b" l="l" r="r" t="t"/>
              <a:pathLst>
                <a:path extrusionOk="0" h="23056" w="5676">
                  <a:moveTo>
                    <a:pt x="4946" y="0"/>
                  </a:moveTo>
                  <a:lnTo>
                    <a:pt x="556" y="232"/>
                  </a:lnTo>
                  <a:lnTo>
                    <a:pt x="0" y="22330"/>
                  </a:lnTo>
                  <a:cubicBezTo>
                    <a:pt x="0" y="22480"/>
                    <a:pt x="116" y="22631"/>
                    <a:pt x="278" y="22654"/>
                  </a:cubicBezTo>
                  <a:lnTo>
                    <a:pt x="2826" y="23048"/>
                  </a:lnTo>
                  <a:cubicBezTo>
                    <a:pt x="2855" y="23053"/>
                    <a:pt x="2884" y="23055"/>
                    <a:pt x="2912" y="23055"/>
                  </a:cubicBezTo>
                  <a:cubicBezTo>
                    <a:pt x="3143" y="23055"/>
                    <a:pt x="3338" y="22892"/>
                    <a:pt x="3359" y="22654"/>
                  </a:cubicBezTo>
                  <a:lnTo>
                    <a:pt x="5675" y="4274"/>
                  </a:lnTo>
                  <a:lnTo>
                    <a:pt x="4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503398" y="2658995"/>
              <a:ext cx="738471" cy="971121"/>
            </a:xfrm>
            <a:custGeom>
              <a:rect b="b" l="l" r="r" t="t"/>
              <a:pathLst>
                <a:path extrusionOk="0" h="14547" w="11062">
                  <a:moveTo>
                    <a:pt x="4043" y="0"/>
                  </a:moveTo>
                  <a:lnTo>
                    <a:pt x="1170" y="927"/>
                  </a:lnTo>
                  <a:lnTo>
                    <a:pt x="1854" y="5814"/>
                  </a:lnTo>
                  <a:lnTo>
                    <a:pt x="6081" y="10007"/>
                  </a:lnTo>
                  <a:lnTo>
                    <a:pt x="0" y="11478"/>
                  </a:lnTo>
                  <a:lnTo>
                    <a:pt x="441" y="14547"/>
                  </a:lnTo>
                  <a:lnTo>
                    <a:pt x="8664" y="13435"/>
                  </a:lnTo>
                  <a:cubicBezTo>
                    <a:pt x="9370" y="13331"/>
                    <a:pt x="9996" y="12960"/>
                    <a:pt x="10413" y="12381"/>
                  </a:cubicBezTo>
                  <a:cubicBezTo>
                    <a:pt x="11050" y="11489"/>
                    <a:pt x="11061" y="10308"/>
                    <a:pt x="10459" y="9404"/>
                  </a:cubicBezTo>
                  <a:lnTo>
                    <a:pt x="4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610877" y="2976757"/>
              <a:ext cx="17824" cy="70429"/>
            </a:xfrm>
            <a:custGeom>
              <a:rect b="b" l="l" r="r" t="t"/>
              <a:pathLst>
                <a:path extrusionOk="0" h="1055" w="267">
                  <a:moveTo>
                    <a:pt x="12" y="0"/>
                  </a:moveTo>
                  <a:cubicBezTo>
                    <a:pt x="0" y="0"/>
                    <a:pt x="35" y="243"/>
                    <a:pt x="105" y="533"/>
                  </a:cubicBezTo>
                  <a:cubicBezTo>
                    <a:pt x="162" y="822"/>
                    <a:pt x="232" y="1054"/>
                    <a:pt x="244" y="1054"/>
                  </a:cubicBezTo>
                  <a:cubicBezTo>
                    <a:pt x="267" y="1054"/>
                    <a:pt x="220" y="811"/>
                    <a:pt x="162" y="521"/>
                  </a:cubicBezTo>
                  <a:cubicBezTo>
                    <a:pt x="105" y="232"/>
                    <a:pt x="35" y="0"/>
                    <a:pt x="1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451595" y="2974421"/>
              <a:ext cx="500281" cy="1230942"/>
            </a:xfrm>
            <a:custGeom>
              <a:rect b="b" l="l" r="r" t="t"/>
              <a:pathLst>
                <a:path extrusionOk="0" h="18439" w="7494">
                  <a:moveTo>
                    <a:pt x="2363" y="0"/>
                  </a:moveTo>
                  <a:lnTo>
                    <a:pt x="2340" y="58"/>
                  </a:lnTo>
                  <a:cubicBezTo>
                    <a:pt x="2247" y="904"/>
                    <a:pt x="2132" y="1796"/>
                    <a:pt x="2027" y="2699"/>
                  </a:cubicBezTo>
                  <a:cubicBezTo>
                    <a:pt x="1506" y="7065"/>
                    <a:pt x="1031" y="11038"/>
                    <a:pt x="649" y="13899"/>
                  </a:cubicBezTo>
                  <a:cubicBezTo>
                    <a:pt x="464" y="15335"/>
                    <a:pt x="302" y="16493"/>
                    <a:pt x="186" y="17292"/>
                  </a:cubicBezTo>
                  <a:cubicBezTo>
                    <a:pt x="128" y="17686"/>
                    <a:pt x="82" y="17999"/>
                    <a:pt x="47" y="18207"/>
                  </a:cubicBezTo>
                  <a:cubicBezTo>
                    <a:pt x="24" y="18300"/>
                    <a:pt x="12" y="18381"/>
                    <a:pt x="0" y="18439"/>
                  </a:cubicBezTo>
                  <a:cubicBezTo>
                    <a:pt x="12" y="18392"/>
                    <a:pt x="24" y="18300"/>
                    <a:pt x="58" y="18207"/>
                  </a:cubicBezTo>
                  <a:cubicBezTo>
                    <a:pt x="105" y="17999"/>
                    <a:pt x="139" y="17697"/>
                    <a:pt x="221" y="17292"/>
                  </a:cubicBezTo>
                  <a:cubicBezTo>
                    <a:pt x="336" y="16493"/>
                    <a:pt x="510" y="15335"/>
                    <a:pt x="695" y="13899"/>
                  </a:cubicBezTo>
                  <a:cubicBezTo>
                    <a:pt x="1066" y="11038"/>
                    <a:pt x="1564" y="7089"/>
                    <a:pt x="2085" y="2699"/>
                  </a:cubicBezTo>
                  <a:cubicBezTo>
                    <a:pt x="2198" y="1822"/>
                    <a:pt x="2299" y="968"/>
                    <a:pt x="2390" y="134"/>
                  </a:cubicBezTo>
                  <a:lnTo>
                    <a:pt x="2390" y="134"/>
                  </a:lnTo>
                  <a:cubicBezTo>
                    <a:pt x="4256" y="2126"/>
                    <a:pt x="5964" y="3948"/>
                    <a:pt x="7381" y="5445"/>
                  </a:cubicBezTo>
                  <a:lnTo>
                    <a:pt x="7381" y="5445"/>
                  </a:lnTo>
                  <a:cubicBezTo>
                    <a:pt x="5675" y="5961"/>
                    <a:pt x="4278" y="6396"/>
                    <a:pt x="3301" y="6683"/>
                  </a:cubicBezTo>
                  <a:cubicBezTo>
                    <a:pt x="2803" y="6822"/>
                    <a:pt x="2433" y="6938"/>
                    <a:pt x="2166" y="7031"/>
                  </a:cubicBezTo>
                  <a:cubicBezTo>
                    <a:pt x="2050" y="7054"/>
                    <a:pt x="1946" y="7100"/>
                    <a:pt x="1877" y="7112"/>
                  </a:cubicBezTo>
                  <a:cubicBezTo>
                    <a:pt x="1807" y="7135"/>
                    <a:pt x="1784" y="7146"/>
                    <a:pt x="1784" y="7146"/>
                  </a:cubicBezTo>
                  <a:cubicBezTo>
                    <a:pt x="1784" y="7146"/>
                    <a:pt x="1800" y="7141"/>
                    <a:pt x="1827" y="7141"/>
                  </a:cubicBezTo>
                  <a:cubicBezTo>
                    <a:pt x="1841" y="7141"/>
                    <a:pt x="1857" y="7143"/>
                    <a:pt x="1877" y="7146"/>
                  </a:cubicBezTo>
                  <a:cubicBezTo>
                    <a:pt x="1946" y="7123"/>
                    <a:pt x="2050" y="7100"/>
                    <a:pt x="2178" y="7054"/>
                  </a:cubicBezTo>
                  <a:cubicBezTo>
                    <a:pt x="2456" y="6984"/>
                    <a:pt x="2838" y="6868"/>
                    <a:pt x="3324" y="6718"/>
                  </a:cubicBezTo>
                  <a:cubicBezTo>
                    <a:pt x="4309" y="6428"/>
                    <a:pt x="5733" y="6011"/>
                    <a:pt x="7448" y="5502"/>
                  </a:cubicBezTo>
                  <a:lnTo>
                    <a:pt x="7494" y="5490"/>
                  </a:lnTo>
                  <a:lnTo>
                    <a:pt x="7471" y="5467"/>
                  </a:lnTo>
                  <a:cubicBezTo>
                    <a:pt x="6035" y="3927"/>
                    <a:pt x="4297" y="2074"/>
                    <a:pt x="2398" y="47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478631" y="3047119"/>
              <a:ext cx="150071" cy="1163650"/>
            </a:xfrm>
            <a:custGeom>
              <a:rect b="b" l="l" r="r" t="t"/>
              <a:pathLst>
                <a:path extrusionOk="0" h="17431" w="2248">
                  <a:moveTo>
                    <a:pt x="2225" y="0"/>
                  </a:moveTo>
                  <a:cubicBezTo>
                    <a:pt x="2201" y="0"/>
                    <a:pt x="1692" y="3915"/>
                    <a:pt x="1090" y="8721"/>
                  </a:cubicBezTo>
                  <a:cubicBezTo>
                    <a:pt x="476" y="13528"/>
                    <a:pt x="1" y="17431"/>
                    <a:pt x="12" y="17431"/>
                  </a:cubicBezTo>
                  <a:cubicBezTo>
                    <a:pt x="24" y="17431"/>
                    <a:pt x="534" y="13539"/>
                    <a:pt x="1159" y="8721"/>
                  </a:cubicBezTo>
                  <a:cubicBezTo>
                    <a:pt x="1761" y="3915"/>
                    <a:pt x="2248" y="0"/>
                    <a:pt x="22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80703" y="2846047"/>
              <a:ext cx="30241" cy="134650"/>
            </a:xfrm>
            <a:custGeom>
              <a:rect b="b" l="l" r="r" t="t"/>
              <a:pathLst>
                <a:path extrusionOk="0" h="2017" w="453">
                  <a:moveTo>
                    <a:pt x="1" y="1"/>
                  </a:moveTo>
                  <a:cubicBezTo>
                    <a:pt x="1" y="1"/>
                    <a:pt x="24" y="117"/>
                    <a:pt x="59" y="314"/>
                  </a:cubicBezTo>
                  <a:cubicBezTo>
                    <a:pt x="105" y="510"/>
                    <a:pt x="163" y="754"/>
                    <a:pt x="221" y="1020"/>
                  </a:cubicBezTo>
                  <a:cubicBezTo>
                    <a:pt x="279" y="1275"/>
                    <a:pt x="325" y="1530"/>
                    <a:pt x="371" y="1727"/>
                  </a:cubicBezTo>
                  <a:cubicBezTo>
                    <a:pt x="406" y="1900"/>
                    <a:pt x="429" y="2016"/>
                    <a:pt x="441" y="2016"/>
                  </a:cubicBezTo>
                  <a:cubicBezTo>
                    <a:pt x="452" y="2016"/>
                    <a:pt x="441" y="1900"/>
                    <a:pt x="406" y="1715"/>
                  </a:cubicBezTo>
                  <a:cubicBezTo>
                    <a:pt x="383" y="1541"/>
                    <a:pt x="337" y="1275"/>
                    <a:pt x="279" y="1008"/>
                  </a:cubicBezTo>
                  <a:cubicBezTo>
                    <a:pt x="221" y="731"/>
                    <a:pt x="163" y="464"/>
                    <a:pt x="105" y="290"/>
                  </a:cubicBezTo>
                  <a:cubicBezTo>
                    <a:pt x="47" y="105"/>
                    <a:pt x="24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591518" y="2820146"/>
              <a:ext cx="28706" cy="27104"/>
            </a:xfrm>
            <a:custGeom>
              <a:rect b="b" l="l" r="r" t="t"/>
              <a:pathLst>
                <a:path extrusionOk="0" h="406" w="430">
                  <a:moveTo>
                    <a:pt x="205" y="0"/>
                  </a:moveTo>
                  <a:cubicBezTo>
                    <a:pt x="146" y="0"/>
                    <a:pt x="117" y="30"/>
                    <a:pt x="117" y="30"/>
                  </a:cubicBezTo>
                  <a:cubicBezTo>
                    <a:pt x="117" y="32"/>
                    <a:pt x="120" y="33"/>
                    <a:pt x="126" y="33"/>
                  </a:cubicBezTo>
                  <a:cubicBezTo>
                    <a:pt x="137" y="33"/>
                    <a:pt x="157" y="31"/>
                    <a:pt x="179" y="31"/>
                  </a:cubicBezTo>
                  <a:cubicBezTo>
                    <a:pt x="200" y="31"/>
                    <a:pt x="223" y="33"/>
                    <a:pt x="244" y="41"/>
                  </a:cubicBezTo>
                  <a:cubicBezTo>
                    <a:pt x="290" y="53"/>
                    <a:pt x="337" y="99"/>
                    <a:pt x="337" y="157"/>
                  </a:cubicBezTo>
                  <a:cubicBezTo>
                    <a:pt x="348" y="215"/>
                    <a:pt x="325" y="285"/>
                    <a:pt x="267" y="319"/>
                  </a:cubicBezTo>
                  <a:cubicBezTo>
                    <a:pt x="245" y="328"/>
                    <a:pt x="220" y="332"/>
                    <a:pt x="195" y="332"/>
                  </a:cubicBezTo>
                  <a:cubicBezTo>
                    <a:pt x="154" y="332"/>
                    <a:pt x="115" y="322"/>
                    <a:pt x="93" y="308"/>
                  </a:cubicBezTo>
                  <a:cubicBezTo>
                    <a:pt x="47" y="273"/>
                    <a:pt x="36" y="215"/>
                    <a:pt x="47" y="180"/>
                  </a:cubicBezTo>
                  <a:cubicBezTo>
                    <a:pt x="70" y="76"/>
                    <a:pt x="128" y="65"/>
                    <a:pt x="128" y="41"/>
                  </a:cubicBezTo>
                  <a:lnTo>
                    <a:pt x="128" y="41"/>
                  </a:lnTo>
                  <a:cubicBezTo>
                    <a:pt x="128" y="41"/>
                    <a:pt x="117" y="41"/>
                    <a:pt x="93" y="65"/>
                  </a:cubicBezTo>
                  <a:cubicBezTo>
                    <a:pt x="70" y="76"/>
                    <a:pt x="36" y="99"/>
                    <a:pt x="12" y="157"/>
                  </a:cubicBezTo>
                  <a:cubicBezTo>
                    <a:pt x="1" y="204"/>
                    <a:pt x="12" y="296"/>
                    <a:pt x="70" y="354"/>
                  </a:cubicBezTo>
                  <a:cubicBezTo>
                    <a:pt x="104" y="388"/>
                    <a:pt x="153" y="406"/>
                    <a:pt x="207" y="406"/>
                  </a:cubicBezTo>
                  <a:cubicBezTo>
                    <a:pt x="246" y="406"/>
                    <a:pt x="286" y="397"/>
                    <a:pt x="325" y="377"/>
                  </a:cubicBezTo>
                  <a:cubicBezTo>
                    <a:pt x="406" y="331"/>
                    <a:pt x="429" y="238"/>
                    <a:pt x="418" y="157"/>
                  </a:cubicBezTo>
                  <a:cubicBezTo>
                    <a:pt x="406" y="88"/>
                    <a:pt x="348" y="30"/>
                    <a:pt x="290" y="18"/>
                  </a:cubicBezTo>
                  <a:cubicBezTo>
                    <a:pt x="257" y="5"/>
                    <a:pt x="229" y="0"/>
                    <a:pt x="2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909282" y="3325361"/>
              <a:ext cx="83580" cy="48866"/>
            </a:xfrm>
            <a:custGeom>
              <a:rect b="b" l="l" r="r" t="t"/>
              <a:pathLst>
                <a:path extrusionOk="0" h="732" w="1252">
                  <a:moveTo>
                    <a:pt x="17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25"/>
                    <a:pt x="302" y="117"/>
                    <a:pt x="661" y="326"/>
                  </a:cubicBezTo>
                  <a:cubicBezTo>
                    <a:pt x="1000" y="518"/>
                    <a:pt x="1217" y="732"/>
                    <a:pt x="1250" y="732"/>
                  </a:cubicBezTo>
                  <a:cubicBezTo>
                    <a:pt x="1250" y="732"/>
                    <a:pt x="1251" y="732"/>
                    <a:pt x="1252" y="731"/>
                  </a:cubicBezTo>
                  <a:cubicBezTo>
                    <a:pt x="1252" y="731"/>
                    <a:pt x="1032" y="488"/>
                    <a:pt x="696" y="268"/>
                  </a:cubicBezTo>
                  <a:cubicBezTo>
                    <a:pt x="362" y="74"/>
                    <a:pt x="58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220414" y="1831679"/>
              <a:ext cx="1171394" cy="911640"/>
            </a:xfrm>
            <a:custGeom>
              <a:rect b="b" l="l" r="r" t="t"/>
              <a:pathLst>
                <a:path extrusionOk="0" h="13656" w="17547">
                  <a:moveTo>
                    <a:pt x="2954" y="0"/>
                  </a:moveTo>
                  <a:lnTo>
                    <a:pt x="2769" y="139"/>
                  </a:lnTo>
                  <a:cubicBezTo>
                    <a:pt x="2676" y="221"/>
                    <a:pt x="2606" y="302"/>
                    <a:pt x="2560" y="417"/>
                  </a:cubicBezTo>
                  <a:lnTo>
                    <a:pt x="2433" y="776"/>
                  </a:lnTo>
                  <a:lnTo>
                    <a:pt x="1" y="1958"/>
                  </a:lnTo>
                  <a:lnTo>
                    <a:pt x="1043" y="9254"/>
                  </a:lnTo>
                  <a:lnTo>
                    <a:pt x="638" y="12520"/>
                  </a:lnTo>
                  <a:cubicBezTo>
                    <a:pt x="580" y="12937"/>
                    <a:pt x="742" y="13366"/>
                    <a:pt x="1066" y="13655"/>
                  </a:cubicBezTo>
                  <a:lnTo>
                    <a:pt x="4992" y="13574"/>
                  </a:lnTo>
                  <a:lnTo>
                    <a:pt x="7726" y="12069"/>
                  </a:lnTo>
                  <a:lnTo>
                    <a:pt x="8988" y="11860"/>
                  </a:lnTo>
                  <a:lnTo>
                    <a:pt x="8467" y="9370"/>
                  </a:lnTo>
                  <a:lnTo>
                    <a:pt x="8698" y="5838"/>
                  </a:lnTo>
                  <a:lnTo>
                    <a:pt x="11571" y="7367"/>
                  </a:lnTo>
                  <a:cubicBezTo>
                    <a:pt x="11713" y="7445"/>
                    <a:pt x="11882" y="7487"/>
                    <a:pt x="12052" y="7487"/>
                  </a:cubicBezTo>
                  <a:cubicBezTo>
                    <a:pt x="12131" y="7487"/>
                    <a:pt x="12211" y="7478"/>
                    <a:pt x="12289" y="7459"/>
                  </a:cubicBezTo>
                  <a:lnTo>
                    <a:pt x="17547" y="6093"/>
                  </a:lnTo>
                  <a:lnTo>
                    <a:pt x="17269" y="4066"/>
                  </a:lnTo>
                  <a:lnTo>
                    <a:pt x="12509" y="4598"/>
                  </a:lnTo>
                  <a:lnTo>
                    <a:pt x="8895" y="1402"/>
                  </a:lnTo>
                  <a:lnTo>
                    <a:pt x="6197" y="800"/>
                  </a:lnTo>
                  <a:lnTo>
                    <a:pt x="5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98242" y="1962322"/>
              <a:ext cx="480988" cy="629056"/>
            </a:xfrm>
            <a:custGeom>
              <a:rect b="b" l="l" r="r" t="t"/>
              <a:pathLst>
                <a:path extrusionOk="0" h="9423" w="7205">
                  <a:moveTo>
                    <a:pt x="6325" y="1"/>
                  </a:moveTo>
                  <a:cubicBezTo>
                    <a:pt x="6325" y="1"/>
                    <a:pt x="5525" y="499"/>
                    <a:pt x="5236" y="1414"/>
                  </a:cubicBezTo>
                  <a:cubicBezTo>
                    <a:pt x="4969" y="2271"/>
                    <a:pt x="4344" y="5757"/>
                    <a:pt x="4344" y="5757"/>
                  </a:cubicBezTo>
                  <a:lnTo>
                    <a:pt x="1588" y="4054"/>
                  </a:lnTo>
                  <a:lnTo>
                    <a:pt x="1" y="5711"/>
                  </a:lnTo>
                  <a:lnTo>
                    <a:pt x="3672" y="8954"/>
                  </a:lnTo>
                  <a:cubicBezTo>
                    <a:pt x="4022" y="9261"/>
                    <a:pt x="4465" y="9423"/>
                    <a:pt x="4911" y="9423"/>
                  </a:cubicBezTo>
                  <a:cubicBezTo>
                    <a:pt x="5187" y="9423"/>
                    <a:pt x="5465" y="9360"/>
                    <a:pt x="5722" y="9232"/>
                  </a:cubicBezTo>
                  <a:cubicBezTo>
                    <a:pt x="6278" y="8954"/>
                    <a:pt x="6672" y="8421"/>
                    <a:pt x="6765" y="7795"/>
                  </a:cubicBezTo>
                  <a:lnTo>
                    <a:pt x="7205" y="4495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618621" y="2642706"/>
              <a:ext cx="154677" cy="73567"/>
            </a:xfrm>
            <a:custGeom>
              <a:rect b="b" l="l" r="r" t="t"/>
              <a:pathLst>
                <a:path extrusionOk="0" h="1102" w="2317">
                  <a:moveTo>
                    <a:pt x="2143" y="1"/>
                  </a:moveTo>
                  <a:lnTo>
                    <a:pt x="336" y="325"/>
                  </a:lnTo>
                  <a:lnTo>
                    <a:pt x="0" y="1101"/>
                  </a:lnTo>
                  <a:lnTo>
                    <a:pt x="0" y="1101"/>
                  </a:lnTo>
                  <a:lnTo>
                    <a:pt x="2317" y="2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382034" y="1883482"/>
              <a:ext cx="146933" cy="183316"/>
            </a:xfrm>
            <a:custGeom>
              <a:rect b="b" l="l" r="r" t="t"/>
              <a:pathLst>
                <a:path extrusionOk="0" h="2746" w="2201">
                  <a:moveTo>
                    <a:pt x="0" y="0"/>
                  </a:moveTo>
                  <a:cubicBezTo>
                    <a:pt x="0" y="0"/>
                    <a:pt x="12" y="82"/>
                    <a:pt x="23" y="197"/>
                  </a:cubicBezTo>
                  <a:cubicBezTo>
                    <a:pt x="58" y="325"/>
                    <a:pt x="104" y="498"/>
                    <a:pt x="185" y="695"/>
                  </a:cubicBezTo>
                  <a:cubicBezTo>
                    <a:pt x="348" y="1101"/>
                    <a:pt x="660" y="1645"/>
                    <a:pt x="1124" y="2132"/>
                  </a:cubicBezTo>
                  <a:cubicBezTo>
                    <a:pt x="1327" y="2335"/>
                    <a:pt x="1519" y="2516"/>
                    <a:pt x="1722" y="2654"/>
                  </a:cubicBezTo>
                  <a:lnTo>
                    <a:pt x="1722" y="2654"/>
                  </a:lnTo>
                  <a:cubicBezTo>
                    <a:pt x="1723" y="2657"/>
                    <a:pt x="1724" y="2661"/>
                    <a:pt x="1726" y="2664"/>
                  </a:cubicBezTo>
                  <a:lnTo>
                    <a:pt x="1732" y="2660"/>
                  </a:lnTo>
                  <a:lnTo>
                    <a:pt x="1732" y="2660"/>
                  </a:lnTo>
                  <a:cubicBezTo>
                    <a:pt x="1734" y="2662"/>
                    <a:pt x="1735" y="2663"/>
                    <a:pt x="1737" y="2664"/>
                  </a:cubicBezTo>
                  <a:lnTo>
                    <a:pt x="1818" y="2745"/>
                  </a:lnTo>
                  <a:lnTo>
                    <a:pt x="1784" y="2641"/>
                  </a:lnTo>
                  <a:cubicBezTo>
                    <a:pt x="1691" y="2421"/>
                    <a:pt x="1645" y="2201"/>
                    <a:pt x="1645" y="2016"/>
                  </a:cubicBezTo>
                  <a:cubicBezTo>
                    <a:pt x="1645" y="1830"/>
                    <a:pt x="1703" y="1657"/>
                    <a:pt x="1795" y="1552"/>
                  </a:cubicBezTo>
                  <a:cubicBezTo>
                    <a:pt x="1900" y="1448"/>
                    <a:pt x="2015" y="1437"/>
                    <a:pt x="2085" y="1425"/>
                  </a:cubicBezTo>
                  <a:lnTo>
                    <a:pt x="2201" y="1425"/>
                  </a:lnTo>
                  <a:cubicBezTo>
                    <a:pt x="2201" y="1425"/>
                    <a:pt x="2154" y="1402"/>
                    <a:pt x="2085" y="1390"/>
                  </a:cubicBezTo>
                  <a:cubicBezTo>
                    <a:pt x="1992" y="1413"/>
                    <a:pt x="1865" y="1413"/>
                    <a:pt x="1761" y="1529"/>
                  </a:cubicBezTo>
                  <a:cubicBezTo>
                    <a:pt x="1645" y="1645"/>
                    <a:pt x="1587" y="1819"/>
                    <a:pt x="1587" y="2016"/>
                  </a:cubicBezTo>
                  <a:cubicBezTo>
                    <a:pt x="1587" y="2120"/>
                    <a:pt x="1610" y="2224"/>
                    <a:pt x="1622" y="2340"/>
                  </a:cubicBezTo>
                  <a:cubicBezTo>
                    <a:pt x="1631" y="2430"/>
                    <a:pt x="1661" y="2506"/>
                    <a:pt x="1696" y="2590"/>
                  </a:cubicBezTo>
                  <a:lnTo>
                    <a:pt x="1696" y="2590"/>
                  </a:lnTo>
                  <a:cubicBezTo>
                    <a:pt x="1518" y="2450"/>
                    <a:pt x="1334" y="2284"/>
                    <a:pt x="1158" y="2108"/>
                  </a:cubicBezTo>
                  <a:cubicBezTo>
                    <a:pt x="695" y="1610"/>
                    <a:pt x="371" y="1089"/>
                    <a:pt x="220" y="684"/>
                  </a:cubicBezTo>
                  <a:cubicBezTo>
                    <a:pt x="46" y="278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538179" y="1851172"/>
              <a:ext cx="129176" cy="168763"/>
            </a:xfrm>
            <a:custGeom>
              <a:rect b="b" l="l" r="r" t="t"/>
              <a:pathLst>
                <a:path extrusionOk="0" h="2528" w="1935">
                  <a:moveTo>
                    <a:pt x="1152" y="1"/>
                  </a:moveTo>
                  <a:cubicBezTo>
                    <a:pt x="1096" y="1"/>
                    <a:pt x="1033" y="4"/>
                    <a:pt x="962" y="10"/>
                  </a:cubicBezTo>
                  <a:cubicBezTo>
                    <a:pt x="962" y="10"/>
                    <a:pt x="1136" y="519"/>
                    <a:pt x="985" y="982"/>
                  </a:cubicBezTo>
                  <a:lnTo>
                    <a:pt x="1" y="1909"/>
                  </a:lnTo>
                  <a:cubicBezTo>
                    <a:pt x="49" y="1887"/>
                    <a:pt x="102" y="1878"/>
                    <a:pt x="157" y="1878"/>
                  </a:cubicBezTo>
                  <a:cubicBezTo>
                    <a:pt x="336" y="1878"/>
                    <a:pt x="531" y="1982"/>
                    <a:pt x="638" y="2106"/>
                  </a:cubicBezTo>
                  <a:cubicBezTo>
                    <a:pt x="742" y="2210"/>
                    <a:pt x="788" y="2372"/>
                    <a:pt x="916" y="2442"/>
                  </a:cubicBezTo>
                  <a:cubicBezTo>
                    <a:pt x="999" y="2487"/>
                    <a:pt x="1196" y="2528"/>
                    <a:pt x="1355" y="2528"/>
                  </a:cubicBezTo>
                  <a:cubicBezTo>
                    <a:pt x="1439" y="2528"/>
                    <a:pt x="1512" y="2516"/>
                    <a:pt x="1553" y="2488"/>
                  </a:cubicBezTo>
                  <a:cubicBezTo>
                    <a:pt x="1553" y="2488"/>
                    <a:pt x="1622" y="2152"/>
                    <a:pt x="1657" y="2002"/>
                  </a:cubicBezTo>
                  <a:cubicBezTo>
                    <a:pt x="1796" y="1457"/>
                    <a:pt x="1854" y="948"/>
                    <a:pt x="1935" y="380"/>
                  </a:cubicBezTo>
                  <a:cubicBezTo>
                    <a:pt x="1592" y="214"/>
                    <a:pt x="164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536643" y="1849035"/>
              <a:ext cx="131512" cy="172168"/>
            </a:xfrm>
            <a:custGeom>
              <a:rect b="b" l="l" r="r" t="t"/>
              <a:pathLst>
                <a:path extrusionOk="0" h="2579" w="1970">
                  <a:moveTo>
                    <a:pt x="1030" y="923"/>
                  </a:moveTo>
                  <a:cubicBezTo>
                    <a:pt x="1027" y="931"/>
                    <a:pt x="1023" y="938"/>
                    <a:pt x="1020" y="945"/>
                  </a:cubicBezTo>
                  <a:cubicBezTo>
                    <a:pt x="1021" y="948"/>
                    <a:pt x="1022" y="952"/>
                    <a:pt x="1022" y="955"/>
                  </a:cubicBezTo>
                  <a:lnTo>
                    <a:pt x="1022" y="955"/>
                  </a:lnTo>
                  <a:cubicBezTo>
                    <a:pt x="1025" y="946"/>
                    <a:pt x="1027" y="935"/>
                    <a:pt x="1030" y="923"/>
                  </a:cubicBezTo>
                  <a:close/>
                  <a:moveTo>
                    <a:pt x="1022" y="955"/>
                  </a:moveTo>
                  <a:cubicBezTo>
                    <a:pt x="1014" y="987"/>
                    <a:pt x="1008" y="1003"/>
                    <a:pt x="1008" y="1003"/>
                  </a:cubicBezTo>
                  <a:cubicBezTo>
                    <a:pt x="1008" y="1003"/>
                    <a:pt x="1027" y="984"/>
                    <a:pt x="1022" y="955"/>
                  </a:cubicBezTo>
                  <a:close/>
                  <a:moveTo>
                    <a:pt x="1192" y="1"/>
                  </a:moveTo>
                  <a:cubicBezTo>
                    <a:pt x="1117" y="1"/>
                    <a:pt x="1045" y="8"/>
                    <a:pt x="985" y="18"/>
                  </a:cubicBezTo>
                  <a:lnTo>
                    <a:pt x="950" y="18"/>
                  </a:lnTo>
                  <a:lnTo>
                    <a:pt x="973" y="42"/>
                  </a:lnTo>
                  <a:cubicBezTo>
                    <a:pt x="1054" y="320"/>
                    <a:pt x="1066" y="563"/>
                    <a:pt x="1054" y="737"/>
                  </a:cubicBezTo>
                  <a:cubicBezTo>
                    <a:pt x="1049" y="816"/>
                    <a:pt x="1039" y="878"/>
                    <a:pt x="1030" y="923"/>
                  </a:cubicBezTo>
                  <a:lnTo>
                    <a:pt x="1030" y="923"/>
                  </a:lnTo>
                  <a:cubicBezTo>
                    <a:pt x="1046" y="880"/>
                    <a:pt x="1056" y="827"/>
                    <a:pt x="1066" y="748"/>
                  </a:cubicBezTo>
                  <a:cubicBezTo>
                    <a:pt x="1077" y="579"/>
                    <a:pt x="1078" y="332"/>
                    <a:pt x="1002" y="52"/>
                  </a:cubicBezTo>
                  <a:lnTo>
                    <a:pt x="1002" y="52"/>
                  </a:lnTo>
                  <a:cubicBezTo>
                    <a:pt x="1040" y="49"/>
                    <a:pt x="1081" y="47"/>
                    <a:pt x="1122" y="47"/>
                  </a:cubicBezTo>
                  <a:cubicBezTo>
                    <a:pt x="1230" y="47"/>
                    <a:pt x="1348" y="60"/>
                    <a:pt x="1460" y="100"/>
                  </a:cubicBezTo>
                  <a:cubicBezTo>
                    <a:pt x="1541" y="134"/>
                    <a:pt x="1610" y="192"/>
                    <a:pt x="1680" y="262"/>
                  </a:cubicBezTo>
                  <a:cubicBezTo>
                    <a:pt x="1746" y="328"/>
                    <a:pt x="1812" y="383"/>
                    <a:pt x="1908" y="429"/>
                  </a:cubicBezTo>
                  <a:lnTo>
                    <a:pt x="1908" y="429"/>
                  </a:lnTo>
                  <a:cubicBezTo>
                    <a:pt x="1875" y="711"/>
                    <a:pt x="1852" y="1025"/>
                    <a:pt x="1796" y="1327"/>
                  </a:cubicBezTo>
                  <a:cubicBezTo>
                    <a:pt x="1749" y="1547"/>
                    <a:pt x="1703" y="1756"/>
                    <a:pt x="1657" y="1941"/>
                  </a:cubicBezTo>
                  <a:cubicBezTo>
                    <a:pt x="1601" y="2120"/>
                    <a:pt x="1577" y="2321"/>
                    <a:pt x="1534" y="2492"/>
                  </a:cubicBezTo>
                  <a:lnTo>
                    <a:pt x="1534" y="2492"/>
                  </a:lnTo>
                  <a:cubicBezTo>
                    <a:pt x="1496" y="2522"/>
                    <a:pt x="1421" y="2532"/>
                    <a:pt x="1367" y="2532"/>
                  </a:cubicBezTo>
                  <a:cubicBezTo>
                    <a:pt x="1298" y="2532"/>
                    <a:pt x="1240" y="2532"/>
                    <a:pt x="1182" y="2520"/>
                  </a:cubicBezTo>
                  <a:cubicBezTo>
                    <a:pt x="1066" y="2509"/>
                    <a:pt x="950" y="2485"/>
                    <a:pt x="881" y="2416"/>
                  </a:cubicBezTo>
                  <a:cubicBezTo>
                    <a:pt x="788" y="2346"/>
                    <a:pt x="753" y="2242"/>
                    <a:pt x="695" y="2173"/>
                  </a:cubicBezTo>
                  <a:cubicBezTo>
                    <a:pt x="637" y="2103"/>
                    <a:pt x="556" y="2034"/>
                    <a:pt x="487" y="1999"/>
                  </a:cubicBezTo>
                  <a:cubicBezTo>
                    <a:pt x="348" y="1906"/>
                    <a:pt x="209" y="1895"/>
                    <a:pt x="128" y="1895"/>
                  </a:cubicBezTo>
                  <a:cubicBezTo>
                    <a:pt x="35" y="1895"/>
                    <a:pt x="0" y="1918"/>
                    <a:pt x="0" y="1918"/>
                  </a:cubicBezTo>
                  <a:cubicBezTo>
                    <a:pt x="0" y="1924"/>
                    <a:pt x="3" y="1926"/>
                    <a:pt x="7" y="1926"/>
                  </a:cubicBezTo>
                  <a:cubicBezTo>
                    <a:pt x="21" y="1926"/>
                    <a:pt x="58" y="1906"/>
                    <a:pt x="128" y="1906"/>
                  </a:cubicBezTo>
                  <a:cubicBezTo>
                    <a:pt x="209" y="1906"/>
                    <a:pt x="348" y="1918"/>
                    <a:pt x="475" y="2011"/>
                  </a:cubicBezTo>
                  <a:cubicBezTo>
                    <a:pt x="545" y="2057"/>
                    <a:pt x="603" y="2115"/>
                    <a:pt x="661" y="2184"/>
                  </a:cubicBezTo>
                  <a:cubicBezTo>
                    <a:pt x="719" y="2254"/>
                    <a:pt x="765" y="2346"/>
                    <a:pt x="846" y="2427"/>
                  </a:cubicBezTo>
                  <a:cubicBezTo>
                    <a:pt x="892" y="2474"/>
                    <a:pt x="950" y="2509"/>
                    <a:pt x="1008" y="2520"/>
                  </a:cubicBezTo>
                  <a:cubicBezTo>
                    <a:pt x="1066" y="2543"/>
                    <a:pt x="1124" y="2543"/>
                    <a:pt x="1182" y="2566"/>
                  </a:cubicBezTo>
                  <a:cubicBezTo>
                    <a:pt x="1240" y="2578"/>
                    <a:pt x="1298" y="2578"/>
                    <a:pt x="1367" y="2578"/>
                  </a:cubicBezTo>
                  <a:cubicBezTo>
                    <a:pt x="1425" y="2578"/>
                    <a:pt x="1506" y="2578"/>
                    <a:pt x="1576" y="2532"/>
                  </a:cubicBezTo>
                  <a:lnTo>
                    <a:pt x="1587" y="2532"/>
                  </a:lnTo>
                  <a:lnTo>
                    <a:pt x="1587" y="2520"/>
                  </a:lnTo>
                  <a:lnTo>
                    <a:pt x="1715" y="1953"/>
                  </a:lnTo>
                  <a:cubicBezTo>
                    <a:pt x="1773" y="1767"/>
                    <a:pt x="1819" y="1559"/>
                    <a:pt x="1854" y="1350"/>
                  </a:cubicBezTo>
                  <a:cubicBezTo>
                    <a:pt x="1900" y="1026"/>
                    <a:pt x="1935" y="713"/>
                    <a:pt x="1969" y="424"/>
                  </a:cubicBezTo>
                  <a:lnTo>
                    <a:pt x="1969" y="401"/>
                  </a:lnTo>
                  <a:lnTo>
                    <a:pt x="1958" y="389"/>
                  </a:lnTo>
                  <a:cubicBezTo>
                    <a:pt x="1865" y="343"/>
                    <a:pt x="1796" y="285"/>
                    <a:pt x="1726" y="227"/>
                  </a:cubicBezTo>
                  <a:cubicBezTo>
                    <a:pt x="1645" y="157"/>
                    <a:pt x="1576" y="88"/>
                    <a:pt x="1495" y="53"/>
                  </a:cubicBezTo>
                  <a:cubicBezTo>
                    <a:pt x="1396" y="14"/>
                    <a:pt x="1291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526563" y="1990960"/>
              <a:ext cx="347673" cy="671180"/>
            </a:xfrm>
            <a:custGeom>
              <a:rect b="b" l="l" r="r" t="t"/>
              <a:pathLst>
                <a:path extrusionOk="0" h="10054" w="5208">
                  <a:moveTo>
                    <a:pt x="1" y="0"/>
                  </a:moveTo>
                  <a:cubicBezTo>
                    <a:pt x="1" y="0"/>
                    <a:pt x="1" y="12"/>
                    <a:pt x="24" y="24"/>
                  </a:cubicBezTo>
                  <a:cubicBezTo>
                    <a:pt x="24" y="0"/>
                    <a:pt x="1" y="0"/>
                    <a:pt x="1" y="0"/>
                  </a:cubicBezTo>
                  <a:close/>
                  <a:moveTo>
                    <a:pt x="24" y="24"/>
                  </a:moveTo>
                  <a:cubicBezTo>
                    <a:pt x="24" y="58"/>
                    <a:pt x="36" y="81"/>
                    <a:pt x="47" y="128"/>
                  </a:cubicBezTo>
                  <a:cubicBezTo>
                    <a:pt x="82" y="220"/>
                    <a:pt x="117" y="348"/>
                    <a:pt x="175" y="510"/>
                  </a:cubicBezTo>
                  <a:cubicBezTo>
                    <a:pt x="279" y="823"/>
                    <a:pt x="429" y="1298"/>
                    <a:pt x="522" y="1900"/>
                  </a:cubicBezTo>
                  <a:cubicBezTo>
                    <a:pt x="638" y="2490"/>
                    <a:pt x="719" y="3220"/>
                    <a:pt x="684" y="4008"/>
                  </a:cubicBezTo>
                  <a:cubicBezTo>
                    <a:pt x="673" y="4401"/>
                    <a:pt x="638" y="4818"/>
                    <a:pt x="568" y="5258"/>
                  </a:cubicBezTo>
                  <a:cubicBezTo>
                    <a:pt x="511" y="5687"/>
                    <a:pt x="395" y="6139"/>
                    <a:pt x="383" y="6602"/>
                  </a:cubicBezTo>
                  <a:cubicBezTo>
                    <a:pt x="383" y="6834"/>
                    <a:pt x="395" y="7077"/>
                    <a:pt x="453" y="7297"/>
                  </a:cubicBezTo>
                  <a:cubicBezTo>
                    <a:pt x="511" y="7517"/>
                    <a:pt x="615" y="7725"/>
                    <a:pt x="742" y="7899"/>
                  </a:cubicBezTo>
                  <a:cubicBezTo>
                    <a:pt x="1020" y="8270"/>
                    <a:pt x="1379" y="8513"/>
                    <a:pt x="1761" y="8664"/>
                  </a:cubicBezTo>
                  <a:cubicBezTo>
                    <a:pt x="2132" y="8803"/>
                    <a:pt x="2503" y="8860"/>
                    <a:pt x="2873" y="8895"/>
                  </a:cubicBezTo>
                  <a:cubicBezTo>
                    <a:pt x="3232" y="8907"/>
                    <a:pt x="3568" y="8895"/>
                    <a:pt x="3869" y="8918"/>
                  </a:cubicBezTo>
                  <a:cubicBezTo>
                    <a:pt x="4170" y="8953"/>
                    <a:pt x="4448" y="9023"/>
                    <a:pt x="4657" y="9138"/>
                  </a:cubicBezTo>
                  <a:cubicBezTo>
                    <a:pt x="4854" y="9254"/>
                    <a:pt x="5004" y="9416"/>
                    <a:pt x="5085" y="9555"/>
                  </a:cubicBezTo>
                  <a:cubicBezTo>
                    <a:pt x="5004" y="9416"/>
                    <a:pt x="4854" y="9254"/>
                    <a:pt x="4657" y="9127"/>
                  </a:cubicBezTo>
                  <a:cubicBezTo>
                    <a:pt x="4437" y="8988"/>
                    <a:pt x="4159" y="8918"/>
                    <a:pt x="3858" y="8895"/>
                  </a:cubicBezTo>
                  <a:cubicBezTo>
                    <a:pt x="3557" y="8860"/>
                    <a:pt x="3209" y="8872"/>
                    <a:pt x="2862" y="8849"/>
                  </a:cubicBezTo>
                  <a:cubicBezTo>
                    <a:pt x="2514" y="8814"/>
                    <a:pt x="2132" y="8745"/>
                    <a:pt x="1761" y="8606"/>
                  </a:cubicBezTo>
                  <a:cubicBezTo>
                    <a:pt x="1379" y="8455"/>
                    <a:pt x="1032" y="8212"/>
                    <a:pt x="777" y="7864"/>
                  </a:cubicBezTo>
                  <a:cubicBezTo>
                    <a:pt x="511" y="7517"/>
                    <a:pt x="395" y="7065"/>
                    <a:pt x="429" y="6602"/>
                  </a:cubicBezTo>
                  <a:cubicBezTo>
                    <a:pt x="441" y="6139"/>
                    <a:pt x="557" y="5710"/>
                    <a:pt x="615" y="5270"/>
                  </a:cubicBezTo>
                  <a:cubicBezTo>
                    <a:pt x="684" y="4842"/>
                    <a:pt x="719" y="4413"/>
                    <a:pt x="731" y="4008"/>
                  </a:cubicBezTo>
                  <a:cubicBezTo>
                    <a:pt x="742" y="3197"/>
                    <a:pt x="673" y="2479"/>
                    <a:pt x="557" y="1877"/>
                  </a:cubicBezTo>
                  <a:cubicBezTo>
                    <a:pt x="453" y="1286"/>
                    <a:pt x="314" y="811"/>
                    <a:pt x="198" y="487"/>
                  </a:cubicBezTo>
                  <a:cubicBezTo>
                    <a:pt x="151" y="336"/>
                    <a:pt x="94" y="220"/>
                    <a:pt x="59" y="128"/>
                  </a:cubicBezTo>
                  <a:cubicBezTo>
                    <a:pt x="47" y="81"/>
                    <a:pt x="36" y="58"/>
                    <a:pt x="24" y="24"/>
                  </a:cubicBezTo>
                  <a:close/>
                  <a:moveTo>
                    <a:pt x="5085" y="9556"/>
                  </a:moveTo>
                  <a:cubicBezTo>
                    <a:pt x="5178" y="9706"/>
                    <a:pt x="5190" y="9845"/>
                    <a:pt x="5190" y="9938"/>
                  </a:cubicBezTo>
                  <a:lnTo>
                    <a:pt x="5190" y="10030"/>
                  </a:lnTo>
                  <a:cubicBezTo>
                    <a:pt x="5195" y="10030"/>
                    <a:pt x="5199" y="10032"/>
                    <a:pt x="5201" y="10034"/>
                  </a:cubicBezTo>
                  <a:lnTo>
                    <a:pt x="5201" y="10034"/>
                  </a:lnTo>
                  <a:lnTo>
                    <a:pt x="5201" y="9914"/>
                  </a:lnTo>
                  <a:cubicBezTo>
                    <a:pt x="5201" y="9833"/>
                    <a:pt x="5178" y="9706"/>
                    <a:pt x="5085" y="9556"/>
                  </a:cubicBezTo>
                  <a:close/>
                  <a:moveTo>
                    <a:pt x="5201" y="10034"/>
                  </a:moveTo>
                  <a:lnTo>
                    <a:pt x="5201" y="10053"/>
                  </a:lnTo>
                  <a:cubicBezTo>
                    <a:pt x="5201" y="10053"/>
                    <a:pt x="5208" y="10040"/>
                    <a:pt x="5201" y="10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455466" y="2517337"/>
              <a:ext cx="300809" cy="125437"/>
            </a:xfrm>
            <a:custGeom>
              <a:rect b="b" l="l" r="r" t="t"/>
              <a:pathLst>
                <a:path extrusionOk="0" h="1879" w="4506">
                  <a:moveTo>
                    <a:pt x="4504" y="1"/>
                  </a:moveTo>
                  <a:cubicBezTo>
                    <a:pt x="4493" y="1"/>
                    <a:pt x="4437" y="43"/>
                    <a:pt x="4344" y="95"/>
                  </a:cubicBezTo>
                  <a:cubicBezTo>
                    <a:pt x="4297" y="142"/>
                    <a:pt x="4239" y="176"/>
                    <a:pt x="4170" y="234"/>
                  </a:cubicBezTo>
                  <a:cubicBezTo>
                    <a:pt x="4100" y="292"/>
                    <a:pt x="4008" y="373"/>
                    <a:pt x="3927" y="431"/>
                  </a:cubicBezTo>
                  <a:cubicBezTo>
                    <a:pt x="3753" y="558"/>
                    <a:pt x="3533" y="697"/>
                    <a:pt x="3266" y="860"/>
                  </a:cubicBezTo>
                  <a:cubicBezTo>
                    <a:pt x="3012" y="1010"/>
                    <a:pt x="2722" y="1161"/>
                    <a:pt x="2398" y="1300"/>
                  </a:cubicBezTo>
                  <a:cubicBezTo>
                    <a:pt x="2085" y="1439"/>
                    <a:pt x="1784" y="1543"/>
                    <a:pt x="1494" y="1612"/>
                  </a:cubicBezTo>
                  <a:cubicBezTo>
                    <a:pt x="1216" y="1682"/>
                    <a:pt x="939" y="1740"/>
                    <a:pt x="718" y="1775"/>
                  </a:cubicBezTo>
                  <a:cubicBezTo>
                    <a:pt x="603" y="1798"/>
                    <a:pt x="510" y="1798"/>
                    <a:pt x="417" y="1821"/>
                  </a:cubicBezTo>
                  <a:cubicBezTo>
                    <a:pt x="336" y="1832"/>
                    <a:pt x="244" y="1844"/>
                    <a:pt x="186" y="1844"/>
                  </a:cubicBezTo>
                  <a:cubicBezTo>
                    <a:pt x="70" y="1856"/>
                    <a:pt x="0" y="1879"/>
                    <a:pt x="0" y="1879"/>
                  </a:cubicBezTo>
                  <a:lnTo>
                    <a:pt x="197" y="1879"/>
                  </a:lnTo>
                  <a:cubicBezTo>
                    <a:pt x="255" y="1879"/>
                    <a:pt x="348" y="1879"/>
                    <a:pt x="429" y="1856"/>
                  </a:cubicBezTo>
                  <a:cubicBezTo>
                    <a:pt x="522" y="1856"/>
                    <a:pt x="626" y="1844"/>
                    <a:pt x="742" y="1832"/>
                  </a:cubicBezTo>
                  <a:cubicBezTo>
                    <a:pt x="973" y="1798"/>
                    <a:pt x="1228" y="1763"/>
                    <a:pt x="1518" y="1682"/>
                  </a:cubicBezTo>
                  <a:cubicBezTo>
                    <a:pt x="1807" y="1612"/>
                    <a:pt x="2131" y="1508"/>
                    <a:pt x="2444" y="1381"/>
                  </a:cubicBezTo>
                  <a:cubicBezTo>
                    <a:pt x="2768" y="1253"/>
                    <a:pt x="3058" y="1103"/>
                    <a:pt x="3313" y="952"/>
                  </a:cubicBezTo>
                  <a:cubicBezTo>
                    <a:pt x="3556" y="790"/>
                    <a:pt x="3788" y="640"/>
                    <a:pt x="3961" y="501"/>
                  </a:cubicBezTo>
                  <a:cubicBezTo>
                    <a:pt x="4054" y="443"/>
                    <a:pt x="4124" y="373"/>
                    <a:pt x="4193" y="315"/>
                  </a:cubicBezTo>
                  <a:cubicBezTo>
                    <a:pt x="4274" y="257"/>
                    <a:pt x="4332" y="199"/>
                    <a:pt x="4367" y="153"/>
                  </a:cubicBezTo>
                  <a:cubicBezTo>
                    <a:pt x="4459" y="60"/>
                    <a:pt x="4506" y="3"/>
                    <a:pt x="4506" y="3"/>
                  </a:cubicBezTo>
                  <a:cubicBezTo>
                    <a:pt x="4506" y="1"/>
                    <a:pt x="4505" y="1"/>
                    <a:pt x="4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436908" y="2257720"/>
              <a:ext cx="269099" cy="320436"/>
            </a:xfrm>
            <a:custGeom>
              <a:rect b="b" l="l" r="r" t="t"/>
              <a:pathLst>
                <a:path extrusionOk="0" h="4800" w="4031">
                  <a:moveTo>
                    <a:pt x="4031" y="0"/>
                  </a:moveTo>
                  <a:cubicBezTo>
                    <a:pt x="4008" y="0"/>
                    <a:pt x="4008" y="35"/>
                    <a:pt x="3985" y="46"/>
                  </a:cubicBezTo>
                  <a:cubicBezTo>
                    <a:pt x="3973" y="104"/>
                    <a:pt x="3938" y="162"/>
                    <a:pt x="3927" y="232"/>
                  </a:cubicBezTo>
                  <a:cubicBezTo>
                    <a:pt x="3915" y="313"/>
                    <a:pt x="3880" y="405"/>
                    <a:pt x="3834" y="521"/>
                  </a:cubicBezTo>
                  <a:cubicBezTo>
                    <a:pt x="3811" y="637"/>
                    <a:pt x="3765" y="764"/>
                    <a:pt x="3707" y="892"/>
                  </a:cubicBezTo>
                  <a:lnTo>
                    <a:pt x="3626" y="1112"/>
                  </a:lnTo>
                  <a:cubicBezTo>
                    <a:pt x="3591" y="1205"/>
                    <a:pt x="3544" y="1274"/>
                    <a:pt x="3521" y="1344"/>
                  </a:cubicBezTo>
                  <a:cubicBezTo>
                    <a:pt x="3463" y="1506"/>
                    <a:pt x="3359" y="1668"/>
                    <a:pt x="3278" y="1842"/>
                  </a:cubicBezTo>
                  <a:cubicBezTo>
                    <a:pt x="3070" y="2166"/>
                    <a:pt x="2838" y="2513"/>
                    <a:pt x="2548" y="2861"/>
                  </a:cubicBezTo>
                  <a:cubicBezTo>
                    <a:pt x="2259" y="3197"/>
                    <a:pt x="1958" y="3498"/>
                    <a:pt x="1668" y="3753"/>
                  </a:cubicBezTo>
                  <a:cubicBezTo>
                    <a:pt x="1518" y="3868"/>
                    <a:pt x="1379" y="3984"/>
                    <a:pt x="1228" y="4077"/>
                  </a:cubicBezTo>
                  <a:cubicBezTo>
                    <a:pt x="1159" y="4135"/>
                    <a:pt x="1101" y="4181"/>
                    <a:pt x="1031" y="4227"/>
                  </a:cubicBezTo>
                  <a:cubicBezTo>
                    <a:pt x="973" y="4274"/>
                    <a:pt x="904" y="4297"/>
                    <a:pt x="846" y="4343"/>
                  </a:cubicBezTo>
                  <a:cubicBezTo>
                    <a:pt x="707" y="4424"/>
                    <a:pt x="591" y="4482"/>
                    <a:pt x="498" y="4540"/>
                  </a:cubicBezTo>
                  <a:cubicBezTo>
                    <a:pt x="394" y="4598"/>
                    <a:pt x="302" y="4644"/>
                    <a:pt x="232" y="4679"/>
                  </a:cubicBezTo>
                  <a:cubicBezTo>
                    <a:pt x="163" y="4714"/>
                    <a:pt x="105" y="4737"/>
                    <a:pt x="58" y="4760"/>
                  </a:cubicBezTo>
                  <a:cubicBezTo>
                    <a:pt x="12" y="4772"/>
                    <a:pt x="0" y="4795"/>
                    <a:pt x="0" y="4795"/>
                  </a:cubicBezTo>
                  <a:cubicBezTo>
                    <a:pt x="0" y="4798"/>
                    <a:pt x="1" y="4799"/>
                    <a:pt x="3" y="4799"/>
                  </a:cubicBezTo>
                  <a:cubicBezTo>
                    <a:pt x="9" y="4799"/>
                    <a:pt x="24" y="4789"/>
                    <a:pt x="58" y="4772"/>
                  </a:cubicBezTo>
                  <a:cubicBezTo>
                    <a:pt x="105" y="4760"/>
                    <a:pt x="163" y="4737"/>
                    <a:pt x="232" y="4702"/>
                  </a:cubicBezTo>
                  <a:cubicBezTo>
                    <a:pt x="325" y="4679"/>
                    <a:pt x="406" y="4633"/>
                    <a:pt x="510" y="4575"/>
                  </a:cubicBezTo>
                  <a:cubicBezTo>
                    <a:pt x="614" y="4517"/>
                    <a:pt x="730" y="4459"/>
                    <a:pt x="857" y="4390"/>
                  </a:cubicBezTo>
                  <a:cubicBezTo>
                    <a:pt x="927" y="4355"/>
                    <a:pt x="985" y="4309"/>
                    <a:pt x="1054" y="4274"/>
                  </a:cubicBezTo>
                  <a:cubicBezTo>
                    <a:pt x="1112" y="4227"/>
                    <a:pt x="1193" y="4170"/>
                    <a:pt x="1263" y="4123"/>
                  </a:cubicBezTo>
                  <a:cubicBezTo>
                    <a:pt x="1425" y="4031"/>
                    <a:pt x="1552" y="3903"/>
                    <a:pt x="1715" y="3799"/>
                  </a:cubicBezTo>
                  <a:cubicBezTo>
                    <a:pt x="2016" y="3544"/>
                    <a:pt x="2317" y="3255"/>
                    <a:pt x="2606" y="2907"/>
                  </a:cubicBezTo>
                  <a:cubicBezTo>
                    <a:pt x="2896" y="2560"/>
                    <a:pt x="3139" y="2201"/>
                    <a:pt x="3336" y="1865"/>
                  </a:cubicBezTo>
                  <a:cubicBezTo>
                    <a:pt x="3417" y="1691"/>
                    <a:pt x="3510" y="1540"/>
                    <a:pt x="3579" y="1378"/>
                  </a:cubicBezTo>
                  <a:cubicBezTo>
                    <a:pt x="3602" y="1286"/>
                    <a:pt x="3649" y="1216"/>
                    <a:pt x="3683" y="1147"/>
                  </a:cubicBezTo>
                  <a:lnTo>
                    <a:pt x="3765" y="927"/>
                  </a:lnTo>
                  <a:cubicBezTo>
                    <a:pt x="3822" y="799"/>
                    <a:pt x="3869" y="660"/>
                    <a:pt x="3892" y="544"/>
                  </a:cubicBezTo>
                  <a:cubicBezTo>
                    <a:pt x="3927" y="429"/>
                    <a:pt x="3950" y="348"/>
                    <a:pt x="3973" y="255"/>
                  </a:cubicBezTo>
                  <a:cubicBezTo>
                    <a:pt x="3985" y="185"/>
                    <a:pt x="3996" y="116"/>
                    <a:pt x="4008" y="70"/>
                  </a:cubicBezTo>
                  <a:cubicBezTo>
                    <a:pt x="4031" y="35"/>
                    <a:pt x="4031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324823" y="2675884"/>
              <a:ext cx="47198" cy="106879"/>
            </a:xfrm>
            <a:custGeom>
              <a:rect b="b" l="l" r="r" t="t"/>
              <a:pathLst>
                <a:path extrusionOk="0" h="1601" w="707">
                  <a:moveTo>
                    <a:pt x="23" y="1"/>
                  </a:moveTo>
                  <a:cubicBezTo>
                    <a:pt x="21" y="1"/>
                    <a:pt x="0" y="103"/>
                    <a:pt x="0" y="268"/>
                  </a:cubicBezTo>
                  <a:cubicBezTo>
                    <a:pt x="0" y="430"/>
                    <a:pt x="35" y="674"/>
                    <a:pt x="127" y="905"/>
                  </a:cubicBezTo>
                  <a:cubicBezTo>
                    <a:pt x="232" y="1137"/>
                    <a:pt x="371" y="1322"/>
                    <a:pt x="498" y="1438"/>
                  </a:cubicBezTo>
                  <a:cubicBezTo>
                    <a:pt x="614" y="1554"/>
                    <a:pt x="707" y="1600"/>
                    <a:pt x="707" y="1600"/>
                  </a:cubicBezTo>
                  <a:lnTo>
                    <a:pt x="521" y="1415"/>
                  </a:lnTo>
                  <a:cubicBezTo>
                    <a:pt x="417" y="1276"/>
                    <a:pt x="290" y="1102"/>
                    <a:pt x="185" y="870"/>
                  </a:cubicBezTo>
                  <a:cubicBezTo>
                    <a:pt x="81" y="662"/>
                    <a:pt x="58" y="430"/>
                    <a:pt x="46" y="268"/>
                  </a:cubicBezTo>
                  <a:cubicBezTo>
                    <a:pt x="23" y="106"/>
                    <a:pt x="46" y="2"/>
                    <a:pt x="23" y="2"/>
                  </a:cubicBezTo>
                  <a:cubicBezTo>
                    <a:pt x="23" y="1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361940" y="2720812"/>
              <a:ext cx="9279" cy="45729"/>
            </a:xfrm>
            <a:custGeom>
              <a:rect b="b" l="l" r="r" t="t"/>
              <a:pathLst>
                <a:path extrusionOk="0" h="685" w="139">
                  <a:moveTo>
                    <a:pt x="69" y="1"/>
                  </a:moveTo>
                  <a:cubicBezTo>
                    <a:pt x="58" y="1"/>
                    <a:pt x="0" y="163"/>
                    <a:pt x="12" y="348"/>
                  </a:cubicBezTo>
                  <a:cubicBezTo>
                    <a:pt x="23" y="538"/>
                    <a:pt x="109" y="685"/>
                    <a:pt x="126" y="685"/>
                  </a:cubicBezTo>
                  <a:cubicBezTo>
                    <a:pt x="126" y="685"/>
                    <a:pt x="127" y="684"/>
                    <a:pt x="127" y="684"/>
                  </a:cubicBezTo>
                  <a:cubicBezTo>
                    <a:pt x="139" y="684"/>
                    <a:pt x="81" y="533"/>
                    <a:pt x="69" y="348"/>
                  </a:cubicBezTo>
                  <a:cubicBezTo>
                    <a:pt x="58" y="163"/>
                    <a:pt x="81" y="1"/>
                    <a:pt x="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218879" y="2070601"/>
              <a:ext cx="69628" cy="368101"/>
            </a:xfrm>
            <a:custGeom>
              <a:rect b="b" l="l" r="r" t="t"/>
              <a:pathLst>
                <a:path extrusionOk="0" h="5514" w="1043">
                  <a:moveTo>
                    <a:pt x="12" y="0"/>
                  </a:moveTo>
                  <a:cubicBezTo>
                    <a:pt x="0" y="0"/>
                    <a:pt x="12" y="12"/>
                    <a:pt x="12" y="47"/>
                  </a:cubicBezTo>
                  <a:cubicBezTo>
                    <a:pt x="12" y="93"/>
                    <a:pt x="24" y="151"/>
                    <a:pt x="35" y="209"/>
                  </a:cubicBezTo>
                  <a:cubicBezTo>
                    <a:pt x="70" y="371"/>
                    <a:pt x="116" y="556"/>
                    <a:pt x="151" y="811"/>
                  </a:cubicBezTo>
                  <a:cubicBezTo>
                    <a:pt x="267" y="1297"/>
                    <a:pt x="406" y="1981"/>
                    <a:pt x="545" y="2745"/>
                  </a:cubicBezTo>
                  <a:cubicBezTo>
                    <a:pt x="695" y="3510"/>
                    <a:pt x="811" y="4193"/>
                    <a:pt x="892" y="4702"/>
                  </a:cubicBezTo>
                  <a:cubicBezTo>
                    <a:pt x="939" y="4946"/>
                    <a:pt x="962" y="5154"/>
                    <a:pt x="996" y="5293"/>
                  </a:cubicBezTo>
                  <a:cubicBezTo>
                    <a:pt x="1008" y="5351"/>
                    <a:pt x="1008" y="5409"/>
                    <a:pt x="1020" y="5455"/>
                  </a:cubicBezTo>
                  <a:cubicBezTo>
                    <a:pt x="1043" y="5502"/>
                    <a:pt x="1043" y="5513"/>
                    <a:pt x="1043" y="5513"/>
                  </a:cubicBezTo>
                  <a:lnTo>
                    <a:pt x="1043" y="5444"/>
                  </a:lnTo>
                  <a:cubicBezTo>
                    <a:pt x="1043" y="5397"/>
                    <a:pt x="1020" y="5339"/>
                    <a:pt x="1020" y="5282"/>
                  </a:cubicBezTo>
                  <a:cubicBezTo>
                    <a:pt x="996" y="5131"/>
                    <a:pt x="962" y="4934"/>
                    <a:pt x="939" y="4679"/>
                  </a:cubicBezTo>
                  <a:cubicBezTo>
                    <a:pt x="869" y="4181"/>
                    <a:pt x="765" y="3498"/>
                    <a:pt x="614" y="2734"/>
                  </a:cubicBezTo>
                  <a:cubicBezTo>
                    <a:pt x="475" y="1981"/>
                    <a:pt x="325" y="1286"/>
                    <a:pt x="209" y="788"/>
                  </a:cubicBezTo>
                  <a:cubicBezTo>
                    <a:pt x="151" y="545"/>
                    <a:pt x="93" y="336"/>
                    <a:pt x="70" y="209"/>
                  </a:cubicBezTo>
                  <a:cubicBezTo>
                    <a:pt x="58" y="151"/>
                    <a:pt x="35" y="93"/>
                    <a:pt x="24" y="47"/>
                  </a:cubicBezTo>
                  <a:cubicBezTo>
                    <a:pt x="24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793325" y="2054379"/>
              <a:ext cx="27170" cy="384323"/>
            </a:xfrm>
            <a:custGeom>
              <a:rect b="b" l="l" r="r" t="t"/>
              <a:pathLst>
                <a:path extrusionOk="0" h="5757" w="407">
                  <a:moveTo>
                    <a:pt x="406" y="0"/>
                  </a:moveTo>
                  <a:cubicBezTo>
                    <a:pt x="406" y="0"/>
                    <a:pt x="394" y="23"/>
                    <a:pt x="394" y="58"/>
                  </a:cubicBezTo>
                  <a:cubicBezTo>
                    <a:pt x="383" y="104"/>
                    <a:pt x="383" y="151"/>
                    <a:pt x="371" y="220"/>
                  </a:cubicBezTo>
                  <a:cubicBezTo>
                    <a:pt x="348" y="371"/>
                    <a:pt x="325" y="579"/>
                    <a:pt x="290" y="834"/>
                  </a:cubicBezTo>
                  <a:cubicBezTo>
                    <a:pt x="232" y="1355"/>
                    <a:pt x="151" y="2062"/>
                    <a:pt x="93" y="2861"/>
                  </a:cubicBezTo>
                  <a:cubicBezTo>
                    <a:pt x="35" y="3660"/>
                    <a:pt x="1" y="4378"/>
                    <a:pt x="1" y="4899"/>
                  </a:cubicBezTo>
                  <a:lnTo>
                    <a:pt x="1" y="5525"/>
                  </a:lnTo>
                  <a:lnTo>
                    <a:pt x="1" y="5698"/>
                  </a:lnTo>
                  <a:lnTo>
                    <a:pt x="1" y="5756"/>
                  </a:lnTo>
                  <a:lnTo>
                    <a:pt x="35" y="5698"/>
                  </a:lnTo>
                  <a:lnTo>
                    <a:pt x="35" y="5525"/>
                  </a:lnTo>
                  <a:cubicBezTo>
                    <a:pt x="35" y="5362"/>
                    <a:pt x="47" y="5166"/>
                    <a:pt x="47" y="4899"/>
                  </a:cubicBezTo>
                  <a:cubicBezTo>
                    <a:pt x="59" y="4378"/>
                    <a:pt x="93" y="3671"/>
                    <a:pt x="151" y="2872"/>
                  </a:cubicBezTo>
                  <a:cubicBezTo>
                    <a:pt x="209" y="2073"/>
                    <a:pt x="290" y="1367"/>
                    <a:pt x="337" y="846"/>
                  </a:cubicBezTo>
                  <a:cubicBezTo>
                    <a:pt x="371" y="602"/>
                    <a:pt x="383" y="394"/>
                    <a:pt x="394" y="243"/>
                  </a:cubicBezTo>
                  <a:cubicBezTo>
                    <a:pt x="394" y="162"/>
                    <a:pt x="406" y="104"/>
                    <a:pt x="406" y="58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087434" y="2346573"/>
              <a:ext cx="75035" cy="112219"/>
            </a:xfrm>
            <a:custGeom>
              <a:rect b="b" l="l" r="r" t="t"/>
              <a:pathLst>
                <a:path extrusionOk="0" h="1681" w="1124">
                  <a:moveTo>
                    <a:pt x="12" y="1"/>
                  </a:moveTo>
                  <a:lnTo>
                    <a:pt x="12" y="1"/>
                  </a:lnTo>
                  <a:cubicBezTo>
                    <a:pt x="0" y="13"/>
                    <a:pt x="348" y="314"/>
                    <a:pt x="649" y="789"/>
                  </a:cubicBezTo>
                  <a:cubicBezTo>
                    <a:pt x="946" y="1257"/>
                    <a:pt x="1108" y="1681"/>
                    <a:pt x="1123" y="1681"/>
                  </a:cubicBezTo>
                  <a:cubicBezTo>
                    <a:pt x="1124" y="1681"/>
                    <a:pt x="1124" y="1681"/>
                    <a:pt x="1124" y="1680"/>
                  </a:cubicBezTo>
                  <a:cubicBezTo>
                    <a:pt x="1124" y="1680"/>
                    <a:pt x="1101" y="1565"/>
                    <a:pt x="1031" y="1379"/>
                  </a:cubicBezTo>
                  <a:cubicBezTo>
                    <a:pt x="962" y="1205"/>
                    <a:pt x="858" y="974"/>
                    <a:pt x="707" y="742"/>
                  </a:cubicBezTo>
                  <a:cubicBezTo>
                    <a:pt x="545" y="511"/>
                    <a:pt x="371" y="314"/>
                    <a:pt x="244" y="186"/>
                  </a:cubicBezTo>
                  <a:cubicBezTo>
                    <a:pt x="105" y="59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088235" y="2346573"/>
              <a:ext cx="88187" cy="77439"/>
            </a:xfrm>
            <a:custGeom>
              <a:rect b="b" l="l" r="r" t="t"/>
              <a:pathLst>
                <a:path extrusionOk="0" h="1160" w="1321">
                  <a:moveTo>
                    <a:pt x="0" y="1"/>
                  </a:moveTo>
                  <a:cubicBezTo>
                    <a:pt x="0" y="13"/>
                    <a:pt x="104" y="47"/>
                    <a:pt x="243" y="117"/>
                  </a:cubicBezTo>
                  <a:cubicBezTo>
                    <a:pt x="394" y="186"/>
                    <a:pt x="591" y="291"/>
                    <a:pt x="776" y="453"/>
                  </a:cubicBezTo>
                  <a:cubicBezTo>
                    <a:pt x="973" y="603"/>
                    <a:pt x="1100" y="789"/>
                    <a:pt x="1181" y="928"/>
                  </a:cubicBezTo>
                  <a:cubicBezTo>
                    <a:pt x="1274" y="1078"/>
                    <a:pt x="1297" y="1159"/>
                    <a:pt x="1320" y="1159"/>
                  </a:cubicBezTo>
                  <a:cubicBezTo>
                    <a:pt x="1320" y="1159"/>
                    <a:pt x="1297" y="1055"/>
                    <a:pt x="1228" y="904"/>
                  </a:cubicBezTo>
                  <a:cubicBezTo>
                    <a:pt x="1158" y="754"/>
                    <a:pt x="1031" y="557"/>
                    <a:pt x="822" y="395"/>
                  </a:cubicBezTo>
                  <a:cubicBezTo>
                    <a:pt x="625" y="233"/>
                    <a:pt x="417" y="128"/>
                    <a:pt x="255" y="70"/>
                  </a:cubicBezTo>
                  <a:cubicBezTo>
                    <a:pt x="104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794860" y="2548379"/>
              <a:ext cx="24033" cy="34180"/>
            </a:xfrm>
            <a:custGeom>
              <a:rect b="b" l="l" r="r" t="t"/>
              <a:pathLst>
                <a:path extrusionOk="0" h="512" w="360">
                  <a:moveTo>
                    <a:pt x="348" y="1"/>
                  </a:moveTo>
                  <a:cubicBezTo>
                    <a:pt x="325" y="1"/>
                    <a:pt x="244" y="105"/>
                    <a:pt x="151" y="232"/>
                  </a:cubicBezTo>
                  <a:cubicBezTo>
                    <a:pt x="59" y="383"/>
                    <a:pt x="1" y="499"/>
                    <a:pt x="12" y="510"/>
                  </a:cubicBezTo>
                  <a:cubicBezTo>
                    <a:pt x="13" y="511"/>
                    <a:pt x="14" y="511"/>
                    <a:pt x="15" y="511"/>
                  </a:cubicBezTo>
                  <a:cubicBezTo>
                    <a:pt x="34" y="511"/>
                    <a:pt x="121" y="421"/>
                    <a:pt x="198" y="279"/>
                  </a:cubicBezTo>
                  <a:cubicBezTo>
                    <a:pt x="302" y="140"/>
                    <a:pt x="360" y="24"/>
                    <a:pt x="3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872966" y="2634428"/>
              <a:ext cx="46463" cy="27704"/>
            </a:xfrm>
            <a:custGeom>
              <a:rect b="b" l="l" r="r" t="t"/>
              <a:pathLst>
                <a:path extrusionOk="0" h="415" w="696">
                  <a:moveTo>
                    <a:pt x="181" y="0"/>
                  </a:moveTo>
                  <a:cubicBezTo>
                    <a:pt x="158" y="0"/>
                    <a:pt x="137" y="3"/>
                    <a:pt x="116" y="9"/>
                  </a:cubicBezTo>
                  <a:cubicBezTo>
                    <a:pt x="47" y="21"/>
                    <a:pt x="1" y="44"/>
                    <a:pt x="1" y="44"/>
                  </a:cubicBezTo>
                  <a:lnTo>
                    <a:pt x="128" y="44"/>
                  </a:lnTo>
                  <a:cubicBezTo>
                    <a:pt x="197" y="44"/>
                    <a:pt x="302" y="67"/>
                    <a:pt x="406" y="125"/>
                  </a:cubicBezTo>
                  <a:cubicBezTo>
                    <a:pt x="487" y="183"/>
                    <a:pt x="557" y="252"/>
                    <a:pt x="603" y="310"/>
                  </a:cubicBezTo>
                  <a:cubicBezTo>
                    <a:pt x="649" y="368"/>
                    <a:pt x="661" y="414"/>
                    <a:pt x="684" y="414"/>
                  </a:cubicBezTo>
                  <a:cubicBezTo>
                    <a:pt x="695" y="414"/>
                    <a:pt x="684" y="368"/>
                    <a:pt x="638" y="299"/>
                  </a:cubicBezTo>
                  <a:cubicBezTo>
                    <a:pt x="603" y="217"/>
                    <a:pt x="522" y="136"/>
                    <a:pt x="418" y="78"/>
                  </a:cubicBezTo>
                  <a:cubicBezTo>
                    <a:pt x="331" y="26"/>
                    <a:pt x="250" y="0"/>
                    <a:pt x="1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481769" y="2621544"/>
              <a:ext cx="110617" cy="144931"/>
            </a:xfrm>
            <a:custGeom>
              <a:rect b="b" l="l" r="r" t="t"/>
              <a:pathLst>
                <a:path extrusionOk="0" h="2171" w="1657">
                  <a:moveTo>
                    <a:pt x="1645" y="1"/>
                  </a:moveTo>
                  <a:cubicBezTo>
                    <a:pt x="1630" y="1"/>
                    <a:pt x="1601" y="14"/>
                    <a:pt x="1541" y="40"/>
                  </a:cubicBezTo>
                  <a:cubicBezTo>
                    <a:pt x="1471" y="63"/>
                    <a:pt x="1367" y="109"/>
                    <a:pt x="1251" y="167"/>
                  </a:cubicBezTo>
                  <a:cubicBezTo>
                    <a:pt x="1019" y="295"/>
                    <a:pt x="707" y="492"/>
                    <a:pt x="429" y="793"/>
                  </a:cubicBezTo>
                  <a:cubicBezTo>
                    <a:pt x="151" y="1094"/>
                    <a:pt x="23" y="1476"/>
                    <a:pt x="12" y="1731"/>
                  </a:cubicBezTo>
                  <a:cubicBezTo>
                    <a:pt x="0" y="1858"/>
                    <a:pt x="12" y="1974"/>
                    <a:pt x="23" y="2055"/>
                  </a:cubicBezTo>
                  <a:cubicBezTo>
                    <a:pt x="35" y="2125"/>
                    <a:pt x="58" y="2171"/>
                    <a:pt x="58" y="2171"/>
                  </a:cubicBezTo>
                  <a:cubicBezTo>
                    <a:pt x="70" y="2171"/>
                    <a:pt x="23" y="2009"/>
                    <a:pt x="58" y="1742"/>
                  </a:cubicBezTo>
                  <a:cubicBezTo>
                    <a:pt x="81" y="1499"/>
                    <a:pt x="209" y="1152"/>
                    <a:pt x="475" y="851"/>
                  </a:cubicBezTo>
                  <a:cubicBezTo>
                    <a:pt x="753" y="549"/>
                    <a:pt x="1054" y="353"/>
                    <a:pt x="1286" y="225"/>
                  </a:cubicBezTo>
                  <a:cubicBezTo>
                    <a:pt x="1517" y="98"/>
                    <a:pt x="1656" y="28"/>
                    <a:pt x="1656" y="5"/>
                  </a:cubicBezTo>
                  <a:cubicBezTo>
                    <a:pt x="1653" y="2"/>
                    <a:pt x="1650" y="1"/>
                    <a:pt x="164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468618" y="2540702"/>
              <a:ext cx="264493" cy="132046"/>
            </a:xfrm>
            <a:custGeom>
              <a:rect b="b" l="l" r="r" t="t"/>
              <a:pathLst>
                <a:path extrusionOk="0" h="1978" w="3962">
                  <a:moveTo>
                    <a:pt x="3961" y="0"/>
                  </a:moveTo>
                  <a:lnTo>
                    <a:pt x="3961" y="0"/>
                  </a:lnTo>
                  <a:cubicBezTo>
                    <a:pt x="2884" y="892"/>
                    <a:pt x="1483" y="1216"/>
                    <a:pt x="139" y="1529"/>
                  </a:cubicBezTo>
                  <a:lnTo>
                    <a:pt x="116" y="1598"/>
                  </a:lnTo>
                  <a:cubicBezTo>
                    <a:pt x="0" y="1645"/>
                    <a:pt x="23" y="1830"/>
                    <a:pt x="105" y="1899"/>
                  </a:cubicBezTo>
                  <a:cubicBezTo>
                    <a:pt x="174" y="1952"/>
                    <a:pt x="270" y="1978"/>
                    <a:pt x="362" y="1978"/>
                  </a:cubicBezTo>
                  <a:cubicBezTo>
                    <a:pt x="393" y="1978"/>
                    <a:pt x="423" y="1975"/>
                    <a:pt x="452" y="1969"/>
                  </a:cubicBezTo>
                  <a:cubicBezTo>
                    <a:pt x="1842" y="1899"/>
                    <a:pt x="3174" y="1147"/>
                    <a:pt x="3961" y="0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455466" y="2315665"/>
              <a:ext cx="215760" cy="251342"/>
            </a:xfrm>
            <a:custGeom>
              <a:rect b="b" l="l" r="r" t="t"/>
              <a:pathLst>
                <a:path extrusionOk="0" h="3765" w="3232">
                  <a:moveTo>
                    <a:pt x="3232" y="1"/>
                  </a:moveTo>
                  <a:lnTo>
                    <a:pt x="3232" y="1"/>
                  </a:lnTo>
                  <a:cubicBezTo>
                    <a:pt x="2745" y="186"/>
                    <a:pt x="2595" y="765"/>
                    <a:pt x="2375" y="1228"/>
                  </a:cubicBezTo>
                  <a:cubicBezTo>
                    <a:pt x="2050" y="1935"/>
                    <a:pt x="1471" y="2514"/>
                    <a:pt x="776" y="2861"/>
                  </a:cubicBezTo>
                  <a:cubicBezTo>
                    <a:pt x="591" y="2954"/>
                    <a:pt x="371" y="3035"/>
                    <a:pt x="232" y="3186"/>
                  </a:cubicBezTo>
                  <a:cubicBezTo>
                    <a:pt x="70" y="3325"/>
                    <a:pt x="0" y="3591"/>
                    <a:pt x="116" y="3765"/>
                  </a:cubicBezTo>
                  <a:lnTo>
                    <a:pt x="186" y="3637"/>
                  </a:lnTo>
                  <a:cubicBezTo>
                    <a:pt x="1761" y="3093"/>
                    <a:pt x="2977" y="1634"/>
                    <a:pt x="3232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211936" y="2157184"/>
              <a:ext cx="59481" cy="363428"/>
            </a:xfrm>
            <a:custGeom>
              <a:rect b="b" l="l" r="r" t="t"/>
              <a:pathLst>
                <a:path extrusionOk="0" h="5444" w="891">
                  <a:moveTo>
                    <a:pt x="406" y="0"/>
                  </a:moveTo>
                  <a:lnTo>
                    <a:pt x="348" y="116"/>
                  </a:lnTo>
                  <a:cubicBezTo>
                    <a:pt x="376" y="182"/>
                    <a:pt x="403" y="248"/>
                    <a:pt x="430" y="314"/>
                  </a:cubicBezTo>
                  <a:lnTo>
                    <a:pt x="430" y="314"/>
                  </a:lnTo>
                  <a:cubicBezTo>
                    <a:pt x="423" y="209"/>
                    <a:pt x="415" y="105"/>
                    <a:pt x="406" y="0"/>
                  </a:cubicBezTo>
                  <a:close/>
                  <a:moveTo>
                    <a:pt x="430" y="314"/>
                  </a:moveTo>
                  <a:cubicBezTo>
                    <a:pt x="505" y="1500"/>
                    <a:pt x="404" y="2709"/>
                    <a:pt x="128" y="3869"/>
                  </a:cubicBezTo>
                  <a:cubicBezTo>
                    <a:pt x="70" y="4147"/>
                    <a:pt x="0" y="4402"/>
                    <a:pt x="0" y="4679"/>
                  </a:cubicBezTo>
                  <a:cubicBezTo>
                    <a:pt x="0" y="4957"/>
                    <a:pt x="174" y="5270"/>
                    <a:pt x="394" y="5444"/>
                  </a:cubicBezTo>
                  <a:cubicBezTo>
                    <a:pt x="591" y="4992"/>
                    <a:pt x="591" y="4564"/>
                    <a:pt x="683" y="4066"/>
                  </a:cubicBezTo>
                  <a:cubicBezTo>
                    <a:pt x="753" y="3637"/>
                    <a:pt x="880" y="2606"/>
                    <a:pt x="880" y="2595"/>
                  </a:cubicBezTo>
                  <a:cubicBezTo>
                    <a:pt x="891" y="1765"/>
                    <a:pt x="726" y="1053"/>
                    <a:pt x="430" y="314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382768" y="1898168"/>
              <a:ext cx="298540" cy="200339"/>
            </a:xfrm>
            <a:custGeom>
              <a:rect b="b" l="l" r="r" t="t"/>
              <a:pathLst>
                <a:path extrusionOk="0" h="3001" w="4472">
                  <a:moveTo>
                    <a:pt x="1" y="1"/>
                  </a:moveTo>
                  <a:cubicBezTo>
                    <a:pt x="65" y="256"/>
                    <a:pt x="155" y="504"/>
                    <a:pt x="270" y="741"/>
                  </a:cubicBezTo>
                  <a:lnTo>
                    <a:pt x="270" y="741"/>
                  </a:lnTo>
                  <a:cubicBezTo>
                    <a:pt x="183" y="501"/>
                    <a:pt x="116" y="254"/>
                    <a:pt x="70" y="1"/>
                  </a:cubicBezTo>
                  <a:close/>
                  <a:moveTo>
                    <a:pt x="4327" y="17"/>
                  </a:moveTo>
                  <a:cubicBezTo>
                    <a:pt x="4299" y="17"/>
                    <a:pt x="4272" y="26"/>
                    <a:pt x="4251" y="47"/>
                  </a:cubicBezTo>
                  <a:lnTo>
                    <a:pt x="4216" y="128"/>
                  </a:lnTo>
                  <a:cubicBezTo>
                    <a:pt x="4078" y="707"/>
                    <a:pt x="4008" y="1217"/>
                    <a:pt x="3869" y="1796"/>
                  </a:cubicBezTo>
                  <a:cubicBezTo>
                    <a:pt x="3825" y="1840"/>
                    <a:pt x="3748" y="1857"/>
                    <a:pt x="3660" y="1857"/>
                  </a:cubicBezTo>
                  <a:cubicBezTo>
                    <a:pt x="3539" y="1857"/>
                    <a:pt x="3397" y="1824"/>
                    <a:pt x="3290" y="1784"/>
                  </a:cubicBezTo>
                  <a:cubicBezTo>
                    <a:pt x="3116" y="1726"/>
                    <a:pt x="3058" y="1576"/>
                    <a:pt x="2942" y="1437"/>
                  </a:cubicBezTo>
                  <a:cubicBezTo>
                    <a:pt x="2827" y="1286"/>
                    <a:pt x="2850" y="1321"/>
                    <a:pt x="2676" y="1251"/>
                  </a:cubicBezTo>
                  <a:cubicBezTo>
                    <a:pt x="2586" y="1210"/>
                    <a:pt x="2471" y="1190"/>
                    <a:pt x="2349" y="1190"/>
                  </a:cubicBezTo>
                  <a:cubicBezTo>
                    <a:pt x="2065" y="1190"/>
                    <a:pt x="1750" y="1300"/>
                    <a:pt x="1668" y="1495"/>
                  </a:cubicBezTo>
                  <a:cubicBezTo>
                    <a:pt x="1530" y="1773"/>
                    <a:pt x="1634" y="2132"/>
                    <a:pt x="1726" y="2386"/>
                  </a:cubicBezTo>
                  <a:cubicBezTo>
                    <a:pt x="1103" y="1985"/>
                    <a:pt x="592" y="1407"/>
                    <a:pt x="270" y="741"/>
                  </a:cubicBezTo>
                  <a:lnTo>
                    <a:pt x="270" y="741"/>
                  </a:lnTo>
                  <a:cubicBezTo>
                    <a:pt x="513" y="1412"/>
                    <a:pt x="907" y="2022"/>
                    <a:pt x="1402" y="2525"/>
                  </a:cubicBezTo>
                  <a:cubicBezTo>
                    <a:pt x="1662" y="2774"/>
                    <a:pt x="1988" y="3001"/>
                    <a:pt x="2338" y="3001"/>
                  </a:cubicBezTo>
                  <a:cubicBezTo>
                    <a:pt x="2346" y="3001"/>
                    <a:pt x="2355" y="3000"/>
                    <a:pt x="2363" y="3000"/>
                  </a:cubicBezTo>
                  <a:cubicBezTo>
                    <a:pt x="2155" y="2560"/>
                    <a:pt x="2085" y="2074"/>
                    <a:pt x="2178" y="1610"/>
                  </a:cubicBezTo>
                  <a:lnTo>
                    <a:pt x="2178" y="1610"/>
                  </a:lnTo>
                  <a:cubicBezTo>
                    <a:pt x="2491" y="1807"/>
                    <a:pt x="2792" y="2004"/>
                    <a:pt x="3139" y="2143"/>
                  </a:cubicBezTo>
                  <a:cubicBezTo>
                    <a:pt x="3393" y="2236"/>
                    <a:pt x="3664" y="2298"/>
                    <a:pt x="3932" y="2298"/>
                  </a:cubicBezTo>
                  <a:cubicBezTo>
                    <a:pt x="4031" y="2298"/>
                    <a:pt x="4131" y="2289"/>
                    <a:pt x="4228" y="2271"/>
                  </a:cubicBezTo>
                  <a:cubicBezTo>
                    <a:pt x="4298" y="1622"/>
                    <a:pt x="4367" y="950"/>
                    <a:pt x="4460" y="302"/>
                  </a:cubicBezTo>
                  <a:cubicBezTo>
                    <a:pt x="4471" y="232"/>
                    <a:pt x="4471" y="140"/>
                    <a:pt x="4448" y="82"/>
                  </a:cubicBezTo>
                  <a:cubicBezTo>
                    <a:pt x="4426" y="45"/>
                    <a:pt x="4375" y="17"/>
                    <a:pt x="4327" y="17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801069" y="2083752"/>
              <a:ext cx="65756" cy="174037"/>
            </a:xfrm>
            <a:custGeom>
              <a:rect b="b" l="l" r="r" t="t"/>
              <a:pathLst>
                <a:path extrusionOk="0" h="2607" w="985">
                  <a:moveTo>
                    <a:pt x="255" y="0"/>
                  </a:moveTo>
                  <a:cubicBezTo>
                    <a:pt x="254" y="1"/>
                    <a:pt x="254" y="4"/>
                    <a:pt x="254" y="9"/>
                  </a:cubicBezTo>
                  <a:lnTo>
                    <a:pt x="254" y="9"/>
                  </a:lnTo>
                  <a:lnTo>
                    <a:pt x="255" y="0"/>
                  </a:lnTo>
                  <a:close/>
                  <a:moveTo>
                    <a:pt x="254" y="9"/>
                  </a:moveTo>
                  <a:lnTo>
                    <a:pt x="0" y="2039"/>
                  </a:lnTo>
                  <a:lnTo>
                    <a:pt x="985" y="2606"/>
                  </a:lnTo>
                  <a:cubicBezTo>
                    <a:pt x="985" y="2606"/>
                    <a:pt x="260" y="180"/>
                    <a:pt x="254" y="9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09070" y="1445758"/>
              <a:ext cx="283052" cy="532925"/>
            </a:xfrm>
            <a:custGeom>
              <a:rect b="b" l="l" r="r" t="t"/>
              <a:pathLst>
                <a:path extrusionOk="0" h="7983" w="4240">
                  <a:moveTo>
                    <a:pt x="2095" y="1"/>
                  </a:moveTo>
                  <a:cubicBezTo>
                    <a:pt x="940" y="1"/>
                    <a:pt x="0" y="945"/>
                    <a:pt x="0" y="2122"/>
                  </a:cubicBezTo>
                  <a:lnTo>
                    <a:pt x="0" y="6198"/>
                  </a:lnTo>
                  <a:cubicBezTo>
                    <a:pt x="0" y="6430"/>
                    <a:pt x="82" y="6662"/>
                    <a:pt x="232" y="6835"/>
                  </a:cubicBezTo>
                  <a:cubicBezTo>
                    <a:pt x="464" y="7113"/>
                    <a:pt x="742" y="7345"/>
                    <a:pt x="1054" y="7519"/>
                  </a:cubicBezTo>
                  <a:lnTo>
                    <a:pt x="1877" y="7982"/>
                  </a:lnTo>
                  <a:lnTo>
                    <a:pt x="2560" y="7368"/>
                  </a:lnTo>
                  <a:cubicBezTo>
                    <a:pt x="2757" y="7194"/>
                    <a:pt x="2873" y="6940"/>
                    <a:pt x="2896" y="6673"/>
                  </a:cubicBezTo>
                  <a:cubicBezTo>
                    <a:pt x="2908" y="6372"/>
                    <a:pt x="2908" y="6083"/>
                    <a:pt x="2908" y="6083"/>
                  </a:cubicBezTo>
                  <a:cubicBezTo>
                    <a:pt x="2908" y="6083"/>
                    <a:pt x="4066" y="6002"/>
                    <a:pt x="4170" y="4867"/>
                  </a:cubicBezTo>
                  <a:cubicBezTo>
                    <a:pt x="4228" y="4334"/>
                    <a:pt x="4239" y="3233"/>
                    <a:pt x="4239" y="2214"/>
                  </a:cubicBezTo>
                  <a:cubicBezTo>
                    <a:pt x="4239" y="1056"/>
                    <a:pt x="3359" y="106"/>
                    <a:pt x="2213" y="2"/>
                  </a:cubicBezTo>
                  <a:lnTo>
                    <a:pt x="2178" y="2"/>
                  </a:lnTo>
                  <a:cubicBezTo>
                    <a:pt x="2150" y="1"/>
                    <a:pt x="2123" y="1"/>
                    <a:pt x="2095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506469" y="1813120"/>
              <a:ext cx="96732" cy="57278"/>
            </a:xfrm>
            <a:custGeom>
              <a:rect b="b" l="l" r="r" t="t"/>
              <a:pathLst>
                <a:path extrusionOk="0" h="858" w="144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98" y="858"/>
                    <a:pt x="1426" y="858"/>
                  </a:cubicBezTo>
                  <a:cubicBezTo>
                    <a:pt x="1433" y="858"/>
                    <a:pt x="1441" y="858"/>
                    <a:pt x="1449" y="858"/>
                  </a:cubicBezTo>
                  <a:lnTo>
                    <a:pt x="1449" y="568"/>
                  </a:lnTo>
                  <a:cubicBezTo>
                    <a:pt x="1449" y="568"/>
                    <a:pt x="730" y="556"/>
                    <a:pt x="1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646459" y="1631342"/>
              <a:ext cx="23232" cy="20495"/>
            </a:xfrm>
            <a:custGeom>
              <a:rect b="b" l="l" r="r" t="t"/>
              <a:pathLst>
                <a:path extrusionOk="0" h="307" w="348">
                  <a:moveTo>
                    <a:pt x="156" y="1"/>
                  </a:moveTo>
                  <a:cubicBezTo>
                    <a:pt x="80" y="1"/>
                    <a:pt x="0" y="66"/>
                    <a:pt x="0" y="152"/>
                  </a:cubicBezTo>
                  <a:cubicBezTo>
                    <a:pt x="0" y="233"/>
                    <a:pt x="81" y="303"/>
                    <a:pt x="162" y="303"/>
                  </a:cubicBezTo>
                  <a:cubicBezTo>
                    <a:pt x="173" y="306"/>
                    <a:pt x="184" y="307"/>
                    <a:pt x="194" y="307"/>
                  </a:cubicBezTo>
                  <a:cubicBezTo>
                    <a:pt x="273" y="307"/>
                    <a:pt x="336" y="235"/>
                    <a:pt x="336" y="164"/>
                  </a:cubicBezTo>
                  <a:cubicBezTo>
                    <a:pt x="348" y="71"/>
                    <a:pt x="278" y="2"/>
                    <a:pt x="174" y="2"/>
                  </a:cubicBezTo>
                  <a:cubicBezTo>
                    <a:pt x="168" y="1"/>
                    <a:pt x="162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628635" y="1609646"/>
              <a:ext cx="44127" cy="14153"/>
            </a:xfrm>
            <a:custGeom>
              <a:rect b="b" l="l" r="r" t="t"/>
              <a:pathLst>
                <a:path extrusionOk="0" h="212" w="661">
                  <a:moveTo>
                    <a:pt x="314" y="1"/>
                  </a:moveTo>
                  <a:cubicBezTo>
                    <a:pt x="222" y="1"/>
                    <a:pt x="133" y="40"/>
                    <a:pt x="82" y="60"/>
                  </a:cubicBezTo>
                  <a:cubicBezTo>
                    <a:pt x="24" y="107"/>
                    <a:pt x="1" y="141"/>
                    <a:pt x="12" y="153"/>
                  </a:cubicBezTo>
                  <a:cubicBezTo>
                    <a:pt x="14" y="154"/>
                    <a:pt x="17" y="154"/>
                    <a:pt x="20" y="154"/>
                  </a:cubicBezTo>
                  <a:cubicBezTo>
                    <a:pt x="54" y="154"/>
                    <a:pt x="167" y="105"/>
                    <a:pt x="308" y="105"/>
                  </a:cubicBezTo>
                  <a:cubicBezTo>
                    <a:pt x="321" y="105"/>
                    <a:pt x="335" y="106"/>
                    <a:pt x="348" y="107"/>
                  </a:cubicBezTo>
                  <a:cubicBezTo>
                    <a:pt x="512" y="129"/>
                    <a:pt x="624" y="212"/>
                    <a:pt x="656" y="212"/>
                  </a:cubicBezTo>
                  <a:cubicBezTo>
                    <a:pt x="658" y="212"/>
                    <a:pt x="660" y="212"/>
                    <a:pt x="661" y="211"/>
                  </a:cubicBezTo>
                  <a:cubicBezTo>
                    <a:pt x="661" y="199"/>
                    <a:pt x="649" y="153"/>
                    <a:pt x="591" y="107"/>
                  </a:cubicBezTo>
                  <a:cubicBezTo>
                    <a:pt x="545" y="60"/>
                    <a:pt x="464" y="26"/>
                    <a:pt x="348" y="3"/>
                  </a:cubicBezTo>
                  <a:cubicBezTo>
                    <a:pt x="337" y="1"/>
                    <a:pt x="326" y="1"/>
                    <a:pt x="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536643" y="1625734"/>
              <a:ext cx="23232" cy="20561"/>
            </a:xfrm>
            <a:custGeom>
              <a:rect b="b" l="l" r="r" t="t"/>
              <a:pathLst>
                <a:path extrusionOk="0" h="308" w="348">
                  <a:moveTo>
                    <a:pt x="138" y="0"/>
                  </a:moveTo>
                  <a:cubicBezTo>
                    <a:pt x="62" y="0"/>
                    <a:pt x="0" y="63"/>
                    <a:pt x="0" y="144"/>
                  </a:cubicBezTo>
                  <a:cubicBezTo>
                    <a:pt x="0" y="236"/>
                    <a:pt x="70" y="306"/>
                    <a:pt x="163" y="306"/>
                  </a:cubicBezTo>
                  <a:cubicBezTo>
                    <a:pt x="169" y="307"/>
                    <a:pt x="175" y="307"/>
                    <a:pt x="181" y="307"/>
                  </a:cubicBezTo>
                  <a:cubicBezTo>
                    <a:pt x="257" y="307"/>
                    <a:pt x="336" y="241"/>
                    <a:pt x="336" y="155"/>
                  </a:cubicBezTo>
                  <a:cubicBezTo>
                    <a:pt x="348" y="74"/>
                    <a:pt x="278" y="5"/>
                    <a:pt x="174" y="5"/>
                  </a:cubicBezTo>
                  <a:cubicBezTo>
                    <a:pt x="162" y="2"/>
                    <a:pt x="150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512677" y="1601902"/>
              <a:ext cx="44928" cy="14219"/>
            </a:xfrm>
            <a:custGeom>
              <a:rect b="b" l="l" r="r" t="t"/>
              <a:pathLst>
                <a:path extrusionOk="0" h="213" w="673">
                  <a:moveTo>
                    <a:pt x="314" y="1"/>
                  </a:moveTo>
                  <a:cubicBezTo>
                    <a:pt x="222" y="1"/>
                    <a:pt x="133" y="40"/>
                    <a:pt x="82" y="61"/>
                  </a:cubicBezTo>
                  <a:cubicBezTo>
                    <a:pt x="24" y="107"/>
                    <a:pt x="0" y="142"/>
                    <a:pt x="12" y="153"/>
                  </a:cubicBezTo>
                  <a:cubicBezTo>
                    <a:pt x="14" y="154"/>
                    <a:pt x="16" y="155"/>
                    <a:pt x="19" y="155"/>
                  </a:cubicBezTo>
                  <a:cubicBezTo>
                    <a:pt x="54" y="155"/>
                    <a:pt x="166" y="106"/>
                    <a:pt x="308" y="106"/>
                  </a:cubicBezTo>
                  <a:cubicBezTo>
                    <a:pt x="321" y="106"/>
                    <a:pt x="334" y="106"/>
                    <a:pt x="348" y="107"/>
                  </a:cubicBezTo>
                  <a:cubicBezTo>
                    <a:pt x="513" y="118"/>
                    <a:pt x="625" y="212"/>
                    <a:pt x="656" y="212"/>
                  </a:cubicBezTo>
                  <a:cubicBezTo>
                    <a:pt x="658" y="212"/>
                    <a:pt x="659" y="212"/>
                    <a:pt x="661" y="211"/>
                  </a:cubicBezTo>
                  <a:cubicBezTo>
                    <a:pt x="672" y="211"/>
                    <a:pt x="661" y="165"/>
                    <a:pt x="591" y="107"/>
                  </a:cubicBezTo>
                  <a:cubicBezTo>
                    <a:pt x="545" y="61"/>
                    <a:pt x="464" y="26"/>
                    <a:pt x="348" y="3"/>
                  </a:cubicBezTo>
                  <a:cubicBezTo>
                    <a:pt x="337" y="1"/>
                    <a:pt x="325" y="1"/>
                    <a:pt x="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592319" y="1609779"/>
              <a:ext cx="33312" cy="99001"/>
            </a:xfrm>
            <a:custGeom>
              <a:rect b="b" l="l" r="r" t="t"/>
              <a:pathLst>
                <a:path extrusionOk="0" h="1483" w="499">
                  <a:moveTo>
                    <a:pt x="58" y="1"/>
                  </a:moveTo>
                  <a:cubicBezTo>
                    <a:pt x="35" y="1"/>
                    <a:pt x="139" y="406"/>
                    <a:pt x="278" y="915"/>
                  </a:cubicBezTo>
                  <a:cubicBezTo>
                    <a:pt x="313" y="1031"/>
                    <a:pt x="348" y="1147"/>
                    <a:pt x="383" y="1263"/>
                  </a:cubicBezTo>
                  <a:cubicBezTo>
                    <a:pt x="394" y="1309"/>
                    <a:pt x="406" y="1367"/>
                    <a:pt x="394" y="1390"/>
                  </a:cubicBezTo>
                  <a:cubicBezTo>
                    <a:pt x="383" y="1425"/>
                    <a:pt x="336" y="1425"/>
                    <a:pt x="290" y="1425"/>
                  </a:cubicBezTo>
                  <a:cubicBezTo>
                    <a:pt x="116" y="1437"/>
                    <a:pt x="0" y="1437"/>
                    <a:pt x="0" y="1448"/>
                  </a:cubicBezTo>
                  <a:cubicBezTo>
                    <a:pt x="0" y="1448"/>
                    <a:pt x="116" y="1471"/>
                    <a:pt x="325" y="1483"/>
                  </a:cubicBezTo>
                  <a:lnTo>
                    <a:pt x="394" y="1483"/>
                  </a:lnTo>
                  <a:cubicBezTo>
                    <a:pt x="417" y="1483"/>
                    <a:pt x="452" y="1460"/>
                    <a:pt x="464" y="1425"/>
                  </a:cubicBezTo>
                  <a:cubicBezTo>
                    <a:pt x="498" y="1367"/>
                    <a:pt x="464" y="1309"/>
                    <a:pt x="452" y="1251"/>
                  </a:cubicBezTo>
                  <a:cubicBezTo>
                    <a:pt x="429" y="1147"/>
                    <a:pt x="383" y="1031"/>
                    <a:pt x="348" y="904"/>
                  </a:cubicBezTo>
                  <a:cubicBezTo>
                    <a:pt x="220" y="394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555202" y="1711850"/>
              <a:ext cx="37184" cy="35649"/>
            </a:xfrm>
            <a:custGeom>
              <a:rect b="b" l="l" r="r" t="t"/>
              <a:pathLst>
                <a:path extrusionOk="0" h="534" w="557">
                  <a:moveTo>
                    <a:pt x="35" y="0"/>
                  </a:moveTo>
                  <a:cubicBezTo>
                    <a:pt x="24" y="0"/>
                    <a:pt x="0" y="47"/>
                    <a:pt x="0" y="116"/>
                  </a:cubicBezTo>
                  <a:cubicBezTo>
                    <a:pt x="0" y="197"/>
                    <a:pt x="35" y="313"/>
                    <a:pt x="128" y="406"/>
                  </a:cubicBezTo>
                  <a:cubicBezTo>
                    <a:pt x="232" y="487"/>
                    <a:pt x="348" y="533"/>
                    <a:pt x="429" y="533"/>
                  </a:cubicBezTo>
                  <a:cubicBezTo>
                    <a:pt x="522" y="533"/>
                    <a:pt x="556" y="521"/>
                    <a:pt x="556" y="498"/>
                  </a:cubicBezTo>
                  <a:cubicBezTo>
                    <a:pt x="556" y="475"/>
                    <a:pt x="348" y="475"/>
                    <a:pt x="197" y="325"/>
                  </a:cubicBezTo>
                  <a:cubicBezTo>
                    <a:pt x="58" y="186"/>
                    <a:pt x="70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509607" y="1560312"/>
              <a:ext cx="54941" cy="12684"/>
            </a:xfrm>
            <a:custGeom>
              <a:rect b="b" l="l" r="r" t="t"/>
              <a:pathLst>
                <a:path extrusionOk="0" h="190" w="823">
                  <a:moveTo>
                    <a:pt x="405" y="0"/>
                  </a:moveTo>
                  <a:cubicBezTo>
                    <a:pt x="267" y="0"/>
                    <a:pt x="174" y="23"/>
                    <a:pt x="93" y="70"/>
                  </a:cubicBezTo>
                  <a:cubicBezTo>
                    <a:pt x="35" y="116"/>
                    <a:pt x="0" y="151"/>
                    <a:pt x="12" y="174"/>
                  </a:cubicBezTo>
                  <a:cubicBezTo>
                    <a:pt x="23" y="186"/>
                    <a:pt x="49" y="189"/>
                    <a:pt x="86" y="189"/>
                  </a:cubicBezTo>
                  <a:cubicBezTo>
                    <a:pt x="160" y="189"/>
                    <a:pt x="278" y="174"/>
                    <a:pt x="417" y="174"/>
                  </a:cubicBezTo>
                  <a:cubicBezTo>
                    <a:pt x="527" y="174"/>
                    <a:pt x="626" y="180"/>
                    <a:pt x="698" y="180"/>
                  </a:cubicBezTo>
                  <a:cubicBezTo>
                    <a:pt x="770" y="180"/>
                    <a:pt x="817" y="174"/>
                    <a:pt x="822" y="151"/>
                  </a:cubicBezTo>
                  <a:cubicBezTo>
                    <a:pt x="822" y="139"/>
                    <a:pt x="799" y="93"/>
                    <a:pt x="707" y="58"/>
                  </a:cubicBezTo>
                  <a:cubicBezTo>
                    <a:pt x="637" y="23"/>
                    <a:pt x="533" y="0"/>
                    <a:pt x="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630971" y="1575266"/>
              <a:ext cx="41056" cy="14887"/>
            </a:xfrm>
            <a:custGeom>
              <a:rect b="b" l="l" r="r" t="t"/>
              <a:pathLst>
                <a:path extrusionOk="0" h="223" w="615">
                  <a:moveTo>
                    <a:pt x="267" y="0"/>
                  </a:moveTo>
                  <a:cubicBezTo>
                    <a:pt x="196" y="0"/>
                    <a:pt x="138" y="25"/>
                    <a:pt x="93" y="43"/>
                  </a:cubicBezTo>
                  <a:cubicBezTo>
                    <a:pt x="35" y="77"/>
                    <a:pt x="0" y="124"/>
                    <a:pt x="24" y="135"/>
                  </a:cubicBezTo>
                  <a:cubicBezTo>
                    <a:pt x="35" y="182"/>
                    <a:pt x="163" y="158"/>
                    <a:pt x="313" y="182"/>
                  </a:cubicBezTo>
                  <a:cubicBezTo>
                    <a:pt x="414" y="190"/>
                    <a:pt x="502" y="222"/>
                    <a:pt x="556" y="222"/>
                  </a:cubicBezTo>
                  <a:cubicBezTo>
                    <a:pt x="577" y="222"/>
                    <a:pt x="593" y="218"/>
                    <a:pt x="603" y="205"/>
                  </a:cubicBezTo>
                  <a:cubicBezTo>
                    <a:pt x="614" y="193"/>
                    <a:pt x="603" y="147"/>
                    <a:pt x="568" y="101"/>
                  </a:cubicBezTo>
                  <a:cubicBezTo>
                    <a:pt x="522" y="66"/>
                    <a:pt x="441" y="19"/>
                    <a:pt x="336" y="8"/>
                  </a:cubicBezTo>
                  <a:cubicBezTo>
                    <a:pt x="312" y="3"/>
                    <a:pt x="289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394384" y="1459243"/>
              <a:ext cx="104409" cy="198203"/>
            </a:xfrm>
            <a:custGeom>
              <a:rect b="b" l="l" r="r" t="t"/>
              <a:pathLst>
                <a:path extrusionOk="0" h="2969" w="1564">
                  <a:moveTo>
                    <a:pt x="824" y="0"/>
                  </a:moveTo>
                  <a:cubicBezTo>
                    <a:pt x="687" y="0"/>
                    <a:pt x="537" y="77"/>
                    <a:pt x="406" y="159"/>
                  </a:cubicBezTo>
                  <a:cubicBezTo>
                    <a:pt x="220" y="275"/>
                    <a:pt x="93" y="483"/>
                    <a:pt x="70" y="704"/>
                  </a:cubicBezTo>
                  <a:cubicBezTo>
                    <a:pt x="0" y="1514"/>
                    <a:pt x="163" y="1815"/>
                    <a:pt x="163" y="2615"/>
                  </a:cubicBezTo>
                  <a:cubicBezTo>
                    <a:pt x="163" y="2672"/>
                    <a:pt x="163" y="2730"/>
                    <a:pt x="186" y="2765"/>
                  </a:cubicBezTo>
                  <a:cubicBezTo>
                    <a:pt x="257" y="2867"/>
                    <a:pt x="399" y="2968"/>
                    <a:pt x="566" y="2968"/>
                  </a:cubicBezTo>
                  <a:cubicBezTo>
                    <a:pt x="589" y="2968"/>
                    <a:pt x="613" y="2966"/>
                    <a:pt x="637" y="2962"/>
                  </a:cubicBezTo>
                  <a:cubicBezTo>
                    <a:pt x="962" y="2881"/>
                    <a:pt x="939" y="2638"/>
                    <a:pt x="1020" y="2325"/>
                  </a:cubicBezTo>
                  <a:cubicBezTo>
                    <a:pt x="1089" y="2001"/>
                    <a:pt x="1101" y="1665"/>
                    <a:pt x="1170" y="1352"/>
                  </a:cubicBezTo>
                  <a:lnTo>
                    <a:pt x="1170" y="1317"/>
                  </a:lnTo>
                  <a:cubicBezTo>
                    <a:pt x="1228" y="1097"/>
                    <a:pt x="1367" y="900"/>
                    <a:pt x="1564" y="773"/>
                  </a:cubicBezTo>
                  <a:lnTo>
                    <a:pt x="1518" y="704"/>
                  </a:lnTo>
                  <a:cubicBezTo>
                    <a:pt x="1390" y="518"/>
                    <a:pt x="1170" y="148"/>
                    <a:pt x="985" y="43"/>
                  </a:cubicBezTo>
                  <a:cubicBezTo>
                    <a:pt x="935" y="13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376693" y="1619793"/>
              <a:ext cx="55609" cy="79975"/>
            </a:xfrm>
            <a:custGeom>
              <a:rect b="b" l="l" r="r" t="t"/>
              <a:pathLst>
                <a:path extrusionOk="0" h="1198" w="833">
                  <a:moveTo>
                    <a:pt x="525" y="0"/>
                  </a:moveTo>
                  <a:cubicBezTo>
                    <a:pt x="309" y="0"/>
                    <a:pt x="54" y="96"/>
                    <a:pt x="34" y="534"/>
                  </a:cubicBezTo>
                  <a:cubicBezTo>
                    <a:pt x="1" y="1095"/>
                    <a:pt x="397" y="1198"/>
                    <a:pt x="628" y="1198"/>
                  </a:cubicBezTo>
                  <a:cubicBezTo>
                    <a:pt x="721" y="1198"/>
                    <a:pt x="787" y="1181"/>
                    <a:pt x="787" y="1171"/>
                  </a:cubicBezTo>
                  <a:cubicBezTo>
                    <a:pt x="787" y="1159"/>
                    <a:pt x="833" y="59"/>
                    <a:pt x="833" y="59"/>
                  </a:cubicBezTo>
                  <a:cubicBezTo>
                    <a:pt x="828" y="54"/>
                    <a:pt x="687" y="0"/>
                    <a:pt x="52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390512" y="1636816"/>
              <a:ext cx="23232" cy="45996"/>
            </a:xfrm>
            <a:custGeom>
              <a:rect b="b" l="l" r="r" t="t"/>
              <a:pathLst>
                <a:path extrusionOk="0" h="689" w="348">
                  <a:moveTo>
                    <a:pt x="209" y="1"/>
                  </a:moveTo>
                  <a:cubicBezTo>
                    <a:pt x="151" y="1"/>
                    <a:pt x="93" y="59"/>
                    <a:pt x="58" y="117"/>
                  </a:cubicBezTo>
                  <a:cubicBezTo>
                    <a:pt x="35" y="175"/>
                    <a:pt x="1" y="256"/>
                    <a:pt x="1" y="337"/>
                  </a:cubicBezTo>
                  <a:cubicBezTo>
                    <a:pt x="1" y="499"/>
                    <a:pt x="70" y="638"/>
                    <a:pt x="186" y="684"/>
                  </a:cubicBezTo>
                  <a:cubicBezTo>
                    <a:pt x="203" y="688"/>
                    <a:pt x="219" y="689"/>
                    <a:pt x="234" y="689"/>
                  </a:cubicBezTo>
                  <a:cubicBezTo>
                    <a:pt x="270" y="689"/>
                    <a:pt x="300" y="681"/>
                    <a:pt x="325" y="673"/>
                  </a:cubicBezTo>
                  <a:cubicBezTo>
                    <a:pt x="348" y="626"/>
                    <a:pt x="348" y="615"/>
                    <a:pt x="348" y="615"/>
                  </a:cubicBezTo>
                  <a:lnTo>
                    <a:pt x="348" y="615"/>
                  </a:lnTo>
                  <a:cubicBezTo>
                    <a:pt x="348" y="615"/>
                    <a:pt x="336" y="626"/>
                    <a:pt x="302" y="626"/>
                  </a:cubicBezTo>
                  <a:cubicBezTo>
                    <a:pt x="290" y="638"/>
                    <a:pt x="276" y="644"/>
                    <a:pt x="260" y="644"/>
                  </a:cubicBezTo>
                  <a:cubicBezTo>
                    <a:pt x="244" y="644"/>
                    <a:pt x="226" y="638"/>
                    <a:pt x="209" y="626"/>
                  </a:cubicBezTo>
                  <a:cubicBezTo>
                    <a:pt x="116" y="603"/>
                    <a:pt x="58" y="453"/>
                    <a:pt x="58" y="325"/>
                  </a:cubicBezTo>
                  <a:cubicBezTo>
                    <a:pt x="58" y="256"/>
                    <a:pt x="70" y="175"/>
                    <a:pt x="105" y="140"/>
                  </a:cubicBezTo>
                  <a:cubicBezTo>
                    <a:pt x="128" y="82"/>
                    <a:pt x="174" y="47"/>
                    <a:pt x="209" y="36"/>
                  </a:cubicBezTo>
                  <a:cubicBezTo>
                    <a:pt x="215" y="34"/>
                    <a:pt x="221" y="33"/>
                    <a:pt x="227" y="33"/>
                  </a:cubicBezTo>
                  <a:cubicBezTo>
                    <a:pt x="255" y="33"/>
                    <a:pt x="278" y="53"/>
                    <a:pt x="278" y="82"/>
                  </a:cubicBezTo>
                  <a:cubicBezTo>
                    <a:pt x="290" y="105"/>
                    <a:pt x="278" y="117"/>
                    <a:pt x="290" y="117"/>
                  </a:cubicBezTo>
                  <a:cubicBezTo>
                    <a:pt x="290" y="117"/>
                    <a:pt x="302" y="105"/>
                    <a:pt x="302" y="82"/>
                  </a:cubicBezTo>
                  <a:cubicBezTo>
                    <a:pt x="302" y="59"/>
                    <a:pt x="290" y="47"/>
                    <a:pt x="278" y="36"/>
                  </a:cubicBezTo>
                  <a:cubicBezTo>
                    <a:pt x="267" y="24"/>
                    <a:pt x="232" y="1"/>
                    <a:pt x="209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446988" y="1413514"/>
              <a:ext cx="310689" cy="157948"/>
            </a:xfrm>
            <a:custGeom>
              <a:rect b="b" l="l" r="r" t="t"/>
              <a:pathLst>
                <a:path extrusionOk="0" h="2366" w="4654">
                  <a:moveTo>
                    <a:pt x="1143" y="1"/>
                  </a:moveTo>
                  <a:cubicBezTo>
                    <a:pt x="1076" y="1"/>
                    <a:pt x="1012" y="7"/>
                    <a:pt x="950" y="22"/>
                  </a:cubicBezTo>
                  <a:cubicBezTo>
                    <a:pt x="544" y="103"/>
                    <a:pt x="0" y="520"/>
                    <a:pt x="151" y="844"/>
                  </a:cubicBezTo>
                  <a:cubicBezTo>
                    <a:pt x="127" y="995"/>
                    <a:pt x="93" y="1157"/>
                    <a:pt x="127" y="1296"/>
                  </a:cubicBezTo>
                  <a:cubicBezTo>
                    <a:pt x="139" y="1458"/>
                    <a:pt x="208" y="1597"/>
                    <a:pt x="336" y="1667"/>
                  </a:cubicBezTo>
                  <a:cubicBezTo>
                    <a:pt x="353" y="1677"/>
                    <a:pt x="371" y="1681"/>
                    <a:pt x="390" y="1681"/>
                  </a:cubicBezTo>
                  <a:cubicBezTo>
                    <a:pt x="522" y="1681"/>
                    <a:pt x="692" y="1461"/>
                    <a:pt x="915" y="1400"/>
                  </a:cubicBezTo>
                  <a:cubicBezTo>
                    <a:pt x="966" y="1384"/>
                    <a:pt x="1022" y="1377"/>
                    <a:pt x="1082" y="1377"/>
                  </a:cubicBezTo>
                  <a:cubicBezTo>
                    <a:pt x="1414" y="1377"/>
                    <a:pt x="1854" y="1595"/>
                    <a:pt x="2119" y="1713"/>
                  </a:cubicBezTo>
                  <a:cubicBezTo>
                    <a:pt x="2444" y="1863"/>
                    <a:pt x="2733" y="2060"/>
                    <a:pt x="3058" y="2211"/>
                  </a:cubicBezTo>
                  <a:cubicBezTo>
                    <a:pt x="3282" y="2304"/>
                    <a:pt x="3526" y="2365"/>
                    <a:pt x="3760" y="2365"/>
                  </a:cubicBezTo>
                  <a:cubicBezTo>
                    <a:pt x="3877" y="2365"/>
                    <a:pt x="3992" y="2350"/>
                    <a:pt x="4100" y="2315"/>
                  </a:cubicBezTo>
                  <a:cubicBezTo>
                    <a:pt x="4239" y="2269"/>
                    <a:pt x="4366" y="2165"/>
                    <a:pt x="4390" y="2037"/>
                  </a:cubicBezTo>
                  <a:cubicBezTo>
                    <a:pt x="4410" y="1949"/>
                    <a:pt x="4363" y="1865"/>
                    <a:pt x="4298" y="1825"/>
                  </a:cubicBezTo>
                  <a:lnTo>
                    <a:pt x="4298" y="1825"/>
                  </a:lnTo>
                  <a:cubicBezTo>
                    <a:pt x="4483" y="1792"/>
                    <a:pt x="4653" y="1615"/>
                    <a:pt x="4644" y="1423"/>
                  </a:cubicBezTo>
                  <a:cubicBezTo>
                    <a:pt x="4626" y="1228"/>
                    <a:pt x="4435" y="1069"/>
                    <a:pt x="4246" y="1069"/>
                  </a:cubicBezTo>
                  <a:cubicBezTo>
                    <a:pt x="4234" y="1069"/>
                    <a:pt x="4222" y="1070"/>
                    <a:pt x="4210" y="1071"/>
                  </a:cubicBezTo>
                  <a:lnTo>
                    <a:pt x="4210" y="1071"/>
                  </a:lnTo>
                  <a:cubicBezTo>
                    <a:pt x="4319" y="1007"/>
                    <a:pt x="4386" y="844"/>
                    <a:pt x="4332" y="717"/>
                  </a:cubicBezTo>
                  <a:cubicBezTo>
                    <a:pt x="4285" y="555"/>
                    <a:pt x="4123" y="462"/>
                    <a:pt x="3949" y="427"/>
                  </a:cubicBezTo>
                  <a:cubicBezTo>
                    <a:pt x="3907" y="419"/>
                    <a:pt x="3865" y="415"/>
                    <a:pt x="3822" y="415"/>
                  </a:cubicBezTo>
                  <a:cubicBezTo>
                    <a:pt x="3692" y="415"/>
                    <a:pt x="3562" y="450"/>
                    <a:pt x="3440" y="485"/>
                  </a:cubicBezTo>
                  <a:cubicBezTo>
                    <a:pt x="3266" y="531"/>
                    <a:pt x="3104" y="578"/>
                    <a:pt x="2930" y="578"/>
                  </a:cubicBezTo>
                  <a:cubicBezTo>
                    <a:pt x="2675" y="555"/>
                    <a:pt x="2444" y="427"/>
                    <a:pt x="2212" y="323"/>
                  </a:cubicBezTo>
                  <a:cubicBezTo>
                    <a:pt x="1890" y="186"/>
                    <a:pt x="1495" y="1"/>
                    <a:pt x="11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470153" y="1430003"/>
              <a:ext cx="256749" cy="89989"/>
            </a:xfrm>
            <a:custGeom>
              <a:rect b="b" l="l" r="r" t="t"/>
              <a:pathLst>
                <a:path extrusionOk="0" h="1348" w="3846">
                  <a:moveTo>
                    <a:pt x="799" y="1"/>
                  </a:moveTo>
                  <a:cubicBezTo>
                    <a:pt x="560" y="1"/>
                    <a:pt x="348" y="88"/>
                    <a:pt x="209" y="227"/>
                  </a:cubicBezTo>
                  <a:cubicBezTo>
                    <a:pt x="35" y="389"/>
                    <a:pt x="0" y="586"/>
                    <a:pt x="0" y="713"/>
                  </a:cubicBezTo>
                  <a:cubicBezTo>
                    <a:pt x="0" y="771"/>
                    <a:pt x="12" y="829"/>
                    <a:pt x="24" y="864"/>
                  </a:cubicBezTo>
                  <a:cubicBezTo>
                    <a:pt x="35" y="887"/>
                    <a:pt x="35" y="910"/>
                    <a:pt x="35" y="910"/>
                  </a:cubicBezTo>
                  <a:cubicBezTo>
                    <a:pt x="47" y="910"/>
                    <a:pt x="24" y="829"/>
                    <a:pt x="24" y="713"/>
                  </a:cubicBezTo>
                  <a:cubicBezTo>
                    <a:pt x="35" y="597"/>
                    <a:pt x="82" y="412"/>
                    <a:pt x="255" y="273"/>
                  </a:cubicBezTo>
                  <a:cubicBezTo>
                    <a:pt x="390" y="148"/>
                    <a:pt x="596" y="79"/>
                    <a:pt x="828" y="79"/>
                  </a:cubicBezTo>
                  <a:cubicBezTo>
                    <a:pt x="876" y="79"/>
                    <a:pt x="924" y="82"/>
                    <a:pt x="973" y="88"/>
                  </a:cubicBezTo>
                  <a:cubicBezTo>
                    <a:pt x="1263" y="146"/>
                    <a:pt x="1541" y="331"/>
                    <a:pt x="1772" y="574"/>
                  </a:cubicBezTo>
                  <a:cubicBezTo>
                    <a:pt x="2004" y="817"/>
                    <a:pt x="2224" y="1072"/>
                    <a:pt x="2502" y="1223"/>
                  </a:cubicBezTo>
                  <a:cubicBezTo>
                    <a:pt x="2654" y="1315"/>
                    <a:pt x="2813" y="1347"/>
                    <a:pt x="2964" y="1347"/>
                  </a:cubicBezTo>
                  <a:cubicBezTo>
                    <a:pt x="3079" y="1347"/>
                    <a:pt x="3190" y="1329"/>
                    <a:pt x="3290" y="1304"/>
                  </a:cubicBezTo>
                  <a:cubicBezTo>
                    <a:pt x="3510" y="1246"/>
                    <a:pt x="3672" y="1118"/>
                    <a:pt x="3753" y="1037"/>
                  </a:cubicBezTo>
                  <a:cubicBezTo>
                    <a:pt x="3799" y="991"/>
                    <a:pt x="3834" y="945"/>
                    <a:pt x="3846" y="921"/>
                  </a:cubicBezTo>
                  <a:lnTo>
                    <a:pt x="3846" y="852"/>
                  </a:lnTo>
                  <a:cubicBezTo>
                    <a:pt x="3846" y="852"/>
                    <a:pt x="3799" y="910"/>
                    <a:pt x="3718" y="991"/>
                  </a:cubicBezTo>
                  <a:cubicBezTo>
                    <a:pt x="3626" y="1084"/>
                    <a:pt x="3475" y="1176"/>
                    <a:pt x="3267" y="1234"/>
                  </a:cubicBezTo>
                  <a:cubicBezTo>
                    <a:pt x="3180" y="1257"/>
                    <a:pt x="3087" y="1271"/>
                    <a:pt x="2990" y="1271"/>
                  </a:cubicBezTo>
                  <a:cubicBezTo>
                    <a:pt x="2839" y="1271"/>
                    <a:pt x="2680" y="1238"/>
                    <a:pt x="2525" y="1153"/>
                  </a:cubicBezTo>
                  <a:cubicBezTo>
                    <a:pt x="2270" y="1003"/>
                    <a:pt x="2062" y="759"/>
                    <a:pt x="1819" y="516"/>
                  </a:cubicBezTo>
                  <a:cubicBezTo>
                    <a:pt x="1576" y="273"/>
                    <a:pt x="1286" y="76"/>
                    <a:pt x="985" y="18"/>
                  </a:cubicBezTo>
                  <a:cubicBezTo>
                    <a:pt x="922" y="6"/>
                    <a:pt x="860" y="1"/>
                    <a:pt x="799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409070" y="1486212"/>
              <a:ext cx="58079" cy="133715"/>
            </a:xfrm>
            <a:custGeom>
              <a:rect b="b" l="l" r="r" t="t"/>
              <a:pathLst>
                <a:path extrusionOk="0" h="2003" w="870">
                  <a:moveTo>
                    <a:pt x="638" y="1"/>
                  </a:moveTo>
                  <a:cubicBezTo>
                    <a:pt x="595" y="1"/>
                    <a:pt x="545" y="7"/>
                    <a:pt x="487" y="22"/>
                  </a:cubicBezTo>
                  <a:cubicBezTo>
                    <a:pt x="371" y="45"/>
                    <a:pt x="232" y="114"/>
                    <a:pt x="139" y="253"/>
                  </a:cubicBezTo>
                  <a:cubicBezTo>
                    <a:pt x="47" y="381"/>
                    <a:pt x="0" y="566"/>
                    <a:pt x="0" y="751"/>
                  </a:cubicBezTo>
                  <a:cubicBezTo>
                    <a:pt x="0" y="948"/>
                    <a:pt x="58" y="1122"/>
                    <a:pt x="116" y="1261"/>
                  </a:cubicBezTo>
                  <a:cubicBezTo>
                    <a:pt x="174" y="1411"/>
                    <a:pt x="221" y="1539"/>
                    <a:pt x="232" y="1655"/>
                  </a:cubicBezTo>
                  <a:cubicBezTo>
                    <a:pt x="244" y="1886"/>
                    <a:pt x="139" y="2002"/>
                    <a:pt x="139" y="2002"/>
                  </a:cubicBezTo>
                  <a:cubicBezTo>
                    <a:pt x="139" y="2002"/>
                    <a:pt x="174" y="1990"/>
                    <a:pt x="221" y="1933"/>
                  </a:cubicBezTo>
                  <a:cubicBezTo>
                    <a:pt x="244" y="1875"/>
                    <a:pt x="290" y="1770"/>
                    <a:pt x="278" y="1655"/>
                  </a:cubicBezTo>
                  <a:cubicBezTo>
                    <a:pt x="278" y="1411"/>
                    <a:pt x="70" y="1122"/>
                    <a:pt x="70" y="774"/>
                  </a:cubicBezTo>
                  <a:cubicBezTo>
                    <a:pt x="70" y="601"/>
                    <a:pt x="116" y="439"/>
                    <a:pt x="197" y="311"/>
                  </a:cubicBezTo>
                  <a:cubicBezTo>
                    <a:pt x="290" y="195"/>
                    <a:pt x="406" y="114"/>
                    <a:pt x="510" y="79"/>
                  </a:cubicBezTo>
                  <a:cubicBezTo>
                    <a:pt x="569" y="57"/>
                    <a:pt x="632" y="49"/>
                    <a:pt x="686" y="49"/>
                  </a:cubicBezTo>
                  <a:cubicBezTo>
                    <a:pt x="716" y="49"/>
                    <a:pt x="744" y="52"/>
                    <a:pt x="765" y="56"/>
                  </a:cubicBezTo>
                  <a:cubicBezTo>
                    <a:pt x="823" y="79"/>
                    <a:pt x="869" y="91"/>
                    <a:pt x="869" y="91"/>
                  </a:cubicBezTo>
                  <a:cubicBezTo>
                    <a:pt x="869" y="91"/>
                    <a:pt x="834" y="56"/>
                    <a:pt x="776" y="33"/>
                  </a:cubicBezTo>
                  <a:cubicBezTo>
                    <a:pt x="743" y="13"/>
                    <a:pt x="697" y="1"/>
                    <a:pt x="638" y="1"/>
                  </a:cubicBezTo>
                  <a:close/>
                </a:path>
              </a:pathLst>
            </a:custGeom>
            <a:solidFill>
              <a:srgbClr val="0000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489757" y="3126626"/>
              <a:ext cx="2284775" cy="725320"/>
            </a:xfrm>
            <a:custGeom>
              <a:rect b="b" l="l" r="r" t="t"/>
              <a:pathLst>
                <a:path extrusionOk="0" h="10865" w="34225">
                  <a:moveTo>
                    <a:pt x="17102" y="0"/>
                  </a:moveTo>
                  <a:cubicBezTo>
                    <a:pt x="17092" y="0"/>
                    <a:pt x="17080" y="1"/>
                    <a:pt x="17065" y="2"/>
                  </a:cubicBezTo>
                  <a:lnTo>
                    <a:pt x="17130" y="2"/>
                  </a:lnTo>
                  <a:cubicBezTo>
                    <a:pt x="17130" y="2"/>
                    <a:pt x="17121" y="0"/>
                    <a:pt x="17102" y="0"/>
                  </a:cubicBezTo>
                  <a:close/>
                  <a:moveTo>
                    <a:pt x="16435" y="2"/>
                  </a:moveTo>
                  <a:cubicBezTo>
                    <a:pt x="15984" y="14"/>
                    <a:pt x="15300" y="25"/>
                    <a:pt x="14455" y="72"/>
                  </a:cubicBezTo>
                  <a:cubicBezTo>
                    <a:pt x="13664" y="114"/>
                    <a:pt x="12705" y="177"/>
                    <a:pt x="11605" y="305"/>
                  </a:cubicBezTo>
                  <a:lnTo>
                    <a:pt x="11605" y="305"/>
                  </a:lnTo>
                  <a:cubicBezTo>
                    <a:pt x="12697" y="188"/>
                    <a:pt x="13657" y="126"/>
                    <a:pt x="14432" y="83"/>
                  </a:cubicBezTo>
                  <a:cubicBezTo>
                    <a:pt x="15300" y="48"/>
                    <a:pt x="15972" y="25"/>
                    <a:pt x="16424" y="25"/>
                  </a:cubicBezTo>
                  <a:lnTo>
                    <a:pt x="16945" y="25"/>
                  </a:lnTo>
                  <a:cubicBezTo>
                    <a:pt x="16996" y="11"/>
                    <a:pt x="17036" y="5"/>
                    <a:pt x="17065" y="2"/>
                  </a:cubicBezTo>
                  <a:close/>
                  <a:moveTo>
                    <a:pt x="24299" y="523"/>
                  </a:moveTo>
                  <a:cubicBezTo>
                    <a:pt x="24299" y="523"/>
                    <a:pt x="24354" y="534"/>
                    <a:pt x="24465" y="546"/>
                  </a:cubicBezTo>
                  <a:lnTo>
                    <a:pt x="24465" y="546"/>
                  </a:lnTo>
                  <a:cubicBezTo>
                    <a:pt x="24355" y="529"/>
                    <a:pt x="24299" y="523"/>
                    <a:pt x="24299" y="523"/>
                  </a:cubicBezTo>
                  <a:close/>
                  <a:moveTo>
                    <a:pt x="24465" y="546"/>
                  </a:moveTo>
                  <a:lnTo>
                    <a:pt x="24465" y="546"/>
                  </a:lnTo>
                  <a:cubicBezTo>
                    <a:pt x="24468" y="546"/>
                    <a:pt x="24472" y="547"/>
                    <a:pt x="24476" y="547"/>
                  </a:cubicBezTo>
                  <a:lnTo>
                    <a:pt x="24476" y="547"/>
                  </a:lnTo>
                  <a:cubicBezTo>
                    <a:pt x="24475" y="547"/>
                    <a:pt x="24474" y="547"/>
                    <a:pt x="24473" y="546"/>
                  </a:cubicBezTo>
                  <a:cubicBezTo>
                    <a:pt x="24470" y="546"/>
                    <a:pt x="24467" y="546"/>
                    <a:pt x="24465" y="546"/>
                  </a:cubicBezTo>
                  <a:close/>
                  <a:moveTo>
                    <a:pt x="11605" y="305"/>
                  </a:moveTo>
                  <a:cubicBezTo>
                    <a:pt x="11506" y="315"/>
                    <a:pt x="11406" y="326"/>
                    <a:pt x="11305" y="338"/>
                  </a:cubicBezTo>
                  <a:cubicBezTo>
                    <a:pt x="10702" y="407"/>
                    <a:pt x="10054" y="477"/>
                    <a:pt x="9370" y="593"/>
                  </a:cubicBezTo>
                  <a:cubicBezTo>
                    <a:pt x="8687" y="709"/>
                    <a:pt x="7969" y="836"/>
                    <a:pt x="7216" y="1010"/>
                  </a:cubicBezTo>
                  <a:cubicBezTo>
                    <a:pt x="6463" y="1183"/>
                    <a:pt x="5676" y="1392"/>
                    <a:pt x="4877" y="1647"/>
                  </a:cubicBezTo>
                  <a:cubicBezTo>
                    <a:pt x="4066" y="1913"/>
                    <a:pt x="3255" y="2226"/>
                    <a:pt x="2444" y="2643"/>
                  </a:cubicBezTo>
                  <a:cubicBezTo>
                    <a:pt x="2039" y="2851"/>
                    <a:pt x="1657" y="3094"/>
                    <a:pt x="1275" y="3384"/>
                  </a:cubicBezTo>
                  <a:cubicBezTo>
                    <a:pt x="904" y="3673"/>
                    <a:pt x="557" y="4021"/>
                    <a:pt x="302" y="4438"/>
                  </a:cubicBezTo>
                  <a:cubicBezTo>
                    <a:pt x="279" y="4496"/>
                    <a:pt x="244" y="4542"/>
                    <a:pt x="221" y="4600"/>
                  </a:cubicBezTo>
                  <a:lnTo>
                    <a:pt x="151" y="4774"/>
                  </a:lnTo>
                  <a:lnTo>
                    <a:pt x="117" y="4866"/>
                  </a:lnTo>
                  <a:cubicBezTo>
                    <a:pt x="105" y="4890"/>
                    <a:pt x="105" y="4924"/>
                    <a:pt x="93" y="4947"/>
                  </a:cubicBezTo>
                  <a:lnTo>
                    <a:pt x="47" y="5144"/>
                  </a:lnTo>
                  <a:cubicBezTo>
                    <a:pt x="12" y="5388"/>
                    <a:pt x="1" y="5631"/>
                    <a:pt x="70" y="5874"/>
                  </a:cubicBezTo>
                  <a:cubicBezTo>
                    <a:pt x="186" y="6384"/>
                    <a:pt x="522" y="6801"/>
                    <a:pt x="881" y="7148"/>
                  </a:cubicBezTo>
                  <a:cubicBezTo>
                    <a:pt x="1622" y="7855"/>
                    <a:pt x="2583" y="8353"/>
                    <a:pt x="3568" y="8758"/>
                  </a:cubicBezTo>
                  <a:cubicBezTo>
                    <a:pt x="4552" y="9163"/>
                    <a:pt x="5606" y="9488"/>
                    <a:pt x="6672" y="9742"/>
                  </a:cubicBezTo>
                  <a:cubicBezTo>
                    <a:pt x="8838" y="10264"/>
                    <a:pt x="11119" y="10576"/>
                    <a:pt x="13470" y="10738"/>
                  </a:cubicBezTo>
                  <a:cubicBezTo>
                    <a:pt x="14717" y="10824"/>
                    <a:pt x="15950" y="10865"/>
                    <a:pt x="17163" y="10865"/>
                  </a:cubicBezTo>
                  <a:cubicBezTo>
                    <a:pt x="18239" y="10865"/>
                    <a:pt x="19299" y="10833"/>
                    <a:pt x="20338" y="10773"/>
                  </a:cubicBezTo>
                  <a:cubicBezTo>
                    <a:pt x="22562" y="10634"/>
                    <a:pt x="24682" y="10368"/>
                    <a:pt x="26685" y="9939"/>
                  </a:cubicBezTo>
                  <a:cubicBezTo>
                    <a:pt x="27681" y="9731"/>
                    <a:pt x="28654" y="9464"/>
                    <a:pt x="29569" y="9163"/>
                  </a:cubicBezTo>
                  <a:cubicBezTo>
                    <a:pt x="30472" y="8862"/>
                    <a:pt x="31341" y="8480"/>
                    <a:pt x="32140" y="8040"/>
                  </a:cubicBezTo>
                  <a:cubicBezTo>
                    <a:pt x="32534" y="7797"/>
                    <a:pt x="32893" y="7542"/>
                    <a:pt x="33229" y="7252"/>
                  </a:cubicBezTo>
                  <a:cubicBezTo>
                    <a:pt x="33565" y="6963"/>
                    <a:pt x="33854" y="6627"/>
                    <a:pt x="34028" y="6245"/>
                  </a:cubicBezTo>
                  <a:lnTo>
                    <a:pt x="34086" y="6094"/>
                  </a:lnTo>
                  <a:cubicBezTo>
                    <a:pt x="34109" y="6048"/>
                    <a:pt x="34121" y="6013"/>
                    <a:pt x="34144" y="5955"/>
                  </a:cubicBezTo>
                  <a:lnTo>
                    <a:pt x="34179" y="5793"/>
                  </a:lnTo>
                  <a:cubicBezTo>
                    <a:pt x="34179" y="5770"/>
                    <a:pt x="34202" y="5747"/>
                    <a:pt x="34202" y="5723"/>
                  </a:cubicBezTo>
                  <a:lnTo>
                    <a:pt x="34202" y="5642"/>
                  </a:lnTo>
                  <a:cubicBezTo>
                    <a:pt x="34225" y="5446"/>
                    <a:pt x="34213" y="5237"/>
                    <a:pt x="34155" y="5040"/>
                  </a:cubicBezTo>
                  <a:cubicBezTo>
                    <a:pt x="34098" y="4832"/>
                    <a:pt x="33993" y="4658"/>
                    <a:pt x="33889" y="4484"/>
                  </a:cubicBezTo>
                  <a:cubicBezTo>
                    <a:pt x="33773" y="4322"/>
                    <a:pt x="33646" y="4172"/>
                    <a:pt x="33518" y="4033"/>
                  </a:cubicBezTo>
                  <a:cubicBezTo>
                    <a:pt x="33252" y="3743"/>
                    <a:pt x="32951" y="3511"/>
                    <a:pt x="32650" y="3314"/>
                  </a:cubicBezTo>
                  <a:cubicBezTo>
                    <a:pt x="32349" y="3118"/>
                    <a:pt x="32024" y="2921"/>
                    <a:pt x="31723" y="2770"/>
                  </a:cubicBezTo>
                  <a:cubicBezTo>
                    <a:pt x="31109" y="2434"/>
                    <a:pt x="30507" y="2191"/>
                    <a:pt x="29928" y="1971"/>
                  </a:cubicBezTo>
                  <a:cubicBezTo>
                    <a:pt x="28770" y="1554"/>
                    <a:pt x="27751" y="1264"/>
                    <a:pt x="26917" y="1056"/>
                  </a:cubicBezTo>
                  <a:cubicBezTo>
                    <a:pt x="26071" y="836"/>
                    <a:pt x="25423" y="720"/>
                    <a:pt x="24971" y="639"/>
                  </a:cubicBezTo>
                  <a:cubicBezTo>
                    <a:pt x="24755" y="594"/>
                    <a:pt x="24589" y="565"/>
                    <a:pt x="24476" y="547"/>
                  </a:cubicBezTo>
                  <a:lnTo>
                    <a:pt x="24476" y="547"/>
                  </a:lnTo>
                  <a:cubicBezTo>
                    <a:pt x="24592" y="582"/>
                    <a:pt x="24765" y="605"/>
                    <a:pt x="24971" y="651"/>
                  </a:cubicBezTo>
                  <a:cubicBezTo>
                    <a:pt x="25423" y="720"/>
                    <a:pt x="26071" y="871"/>
                    <a:pt x="26917" y="1068"/>
                  </a:cubicBezTo>
                  <a:cubicBezTo>
                    <a:pt x="27751" y="1288"/>
                    <a:pt x="28770" y="1566"/>
                    <a:pt x="29917" y="1994"/>
                  </a:cubicBezTo>
                  <a:cubicBezTo>
                    <a:pt x="30496" y="2214"/>
                    <a:pt x="31098" y="2481"/>
                    <a:pt x="31700" y="2793"/>
                  </a:cubicBezTo>
                  <a:cubicBezTo>
                    <a:pt x="32013" y="2955"/>
                    <a:pt x="32314" y="3141"/>
                    <a:pt x="32615" y="3349"/>
                  </a:cubicBezTo>
                  <a:cubicBezTo>
                    <a:pt x="32928" y="3546"/>
                    <a:pt x="33229" y="3778"/>
                    <a:pt x="33484" y="4056"/>
                  </a:cubicBezTo>
                  <a:cubicBezTo>
                    <a:pt x="33623" y="4183"/>
                    <a:pt x="33739" y="4345"/>
                    <a:pt x="33854" y="4507"/>
                  </a:cubicBezTo>
                  <a:cubicBezTo>
                    <a:pt x="33947" y="4681"/>
                    <a:pt x="34040" y="4855"/>
                    <a:pt x="34098" y="5040"/>
                  </a:cubicBezTo>
                  <a:cubicBezTo>
                    <a:pt x="34155" y="5225"/>
                    <a:pt x="34167" y="5434"/>
                    <a:pt x="34144" y="5631"/>
                  </a:cubicBezTo>
                  <a:lnTo>
                    <a:pt x="34144" y="5700"/>
                  </a:lnTo>
                  <a:cubicBezTo>
                    <a:pt x="34144" y="5735"/>
                    <a:pt x="34121" y="5747"/>
                    <a:pt x="34121" y="5781"/>
                  </a:cubicBezTo>
                  <a:lnTo>
                    <a:pt x="34098" y="5920"/>
                  </a:lnTo>
                  <a:cubicBezTo>
                    <a:pt x="34098" y="5967"/>
                    <a:pt x="34063" y="6025"/>
                    <a:pt x="34051" y="6071"/>
                  </a:cubicBezTo>
                  <a:lnTo>
                    <a:pt x="33993" y="6210"/>
                  </a:lnTo>
                  <a:cubicBezTo>
                    <a:pt x="33820" y="6592"/>
                    <a:pt x="33530" y="6916"/>
                    <a:pt x="33217" y="7206"/>
                  </a:cubicBezTo>
                  <a:cubicBezTo>
                    <a:pt x="32881" y="7495"/>
                    <a:pt x="32522" y="7750"/>
                    <a:pt x="32129" y="7982"/>
                  </a:cubicBezTo>
                  <a:cubicBezTo>
                    <a:pt x="31341" y="8422"/>
                    <a:pt x="30472" y="8793"/>
                    <a:pt x="29569" y="9094"/>
                  </a:cubicBezTo>
                  <a:cubicBezTo>
                    <a:pt x="28654" y="9406"/>
                    <a:pt x="27693" y="9661"/>
                    <a:pt x="26697" y="9870"/>
                  </a:cubicBezTo>
                  <a:cubicBezTo>
                    <a:pt x="24705" y="10298"/>
                    <a:pt x="22574" y="10565"/>
                    <a:pt x="20362" y="10704"/>
                  </a:cubicBezTo>
                  <a:cubicBezTo>
                    <a:pt x="19317" y="10764"/>
                    <a:pt x="18256" y="10795"/>
                    <a:pt x="17182" y="10795"/>
                  </a:cubicBezTo>
                  <a:cubicBezTo>
                    <a:pt x="15970" y="10795"/>
                    <a:pt x="14740" y="10755"/>
                    <a:pt x="13494" y="10669"/>
                  </a:cubicBezTo>
                  <a:cubicBezTo>
                    <a:pt x="11154" y="10507"/>
                    <a:pt x="8861" y="10194"/>
                    <a:pt x="6707" y="9673"/>
                  </a:cubicBezTo>
                  <a:cubicBezTo>
                    <a:pt x="5618" y="9406"/>
                    <a:pt x="4576" y="9094"/>
                    <a:pt x="3591" y="8688"/>
                  </a:cubicBezTo>
                  <a:cubicBezTo>
                    <a:pt x="2618" y="8283"/>
                    <a:pt x="1669" y="7785"/>
                    <a:pt x="927" y="7090"/>
                  </a:cubicBezTo>
                  <a:cubicBezTo>
                    <a:pt x="568" y="6743"/>
                    <a:pt x="244" y="6326"/>
                    <a:pt x="128" y="5851"/>
                  </a:cubicBezTo>
                  <a:cubicBezTo>
                    <a:pt x="59" y="5619"/>
                    <a:pt x="70" y="5353"/>
                    <a:pt x="105" y="5121"/>
                  </a:cubicBezTo>
                  <a:lnTo>
                    <a:pt x="151" y="4947"/>
                  </a:lnTo>
                  <a:cubicBezTo>
                    <a:pt x="163" y="4924"/>
                    <a:pt x="163" y="4890"/>
                    <a:pt x="174" y="4866"/>
                  </a:cubicBezTo>
                  <a:lnTo>
                    <a:pt x="209" y="4774"/>
                  </a:lnTo>
                  <a:lnTo>
                    <a:pt x="279" y="4600"/>
                  </a:lnTo>
                  <a:cubicBezTo>
                    <a:pt x="302" y="4542"/>
                    <a:pt x="337" y="4507"/>
                    <a:pt x="360" y="4449"/>
                  </a:cubicBezTo>
                  <a:cubicBezTo>
                    <a:pt x="615" y="4021"/>
                    <a:pt x="962" y="3697"/>
                    <a:pt x="1321" y="3407"/>
                  </a:cubicBezTo>
                  <a:cubicBezTo>
                    <a:pt x="1680" y="3118"/>
                    <a:pt x="2074" y="2874"/>
                    <a:pt x="2479" y="2666"/>
                  </a:cubicBezTo>
                  <a:cubicBezTo>
                    <a:pt x="3278" y="2249"/>
                    <a:pt x="4101" y="1925"/>
                    <a:pt x="4900" y="1670"/>
                  </a:cubicBezTo>
                  <a:cubicBezTo>
                    <a:pt x="5687" y="1403"/>
                    <a:pt x="6475" y="1207"/>
                    <a:pt x="7228" y="1033"/>
                  </a:cubicBezTo>
                  <a:cubicBezTo>
                    <a:pt x="7981" y="859"/>
                    <a:pt x="8699" y="720"/>
                    <a:pt x="9382" y="604"/>
                  </a:cubicBezTo>
                  <a:cubicBezTo>
                    <a:pt x="10065" y="488"/>
                    <a:pt x="10714" y="407"/>
                    <a:pt x="11328" y="338"/>
                  </a:cubicBezTo>
                  <a:cubicBezTo>
                    <a:pt x="11421" y="326"/>
                    <a:pt x="11514" y="315"/>
                    <a:pt x="11605" y="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318925" y="2470340"/>
              <a:ext cx="2690661" cy="850824"/>
            </a:xfrm>
            <a:custGeom>
              <a:rect b="b" l="l" r="r" t="t"/>
              <a:pathLst>
                <a:path extrusionOk="0" h="12745" w="40305">
                  <a:moveTo>
                    <a:pt x="10030" y="857"/>
                  </a:moveTo>
                  <a:cubicBezTo>
                    <a:pt x="10029" y="857"/>
                    <a:pt x="9902" y="878"/>
                    <a:pt x="9671" y="931"/>
                  </a:cubicBezTo>
                  <a:lnTo>
                    <a:pt x="9671" y="931"/>
                  </a:lnTo>
                  <a:cubicBezTo>
                    <a:pt x="9732" y="921"/>
                    <a:pt x="9786" y="911"/>
                    <a:pt x="9833" y="903"/>
                  </a:cubicBezTo>
                  <a:cubicBezTo>
                    <a:pt x="9960" y="869"/>
                    <a:pt x="10029" y="857"/>
                    <a:pt x="10030" y="857"/>
                  </a:cubicBezTo>
                  <a:close/>
                  <a:moveTo>
                    <a:pt x="9671" y="931"/>
                  </a:moveTo>
                  <a:lnTo>
                    <a:pt x="9671" y="931"/>
                  </a:lnTo>
                  <a:cubicBezTo>
                    <a:pt x="9554" y="952"/>
                    <a:pt x="9414" y="977"/>
                    <a:pt x="9254" y="1008"/>
                  </a:cubicBezTo>
                  <a:cubicBezTo>
                    <a:pt x="8744" y="1112"/>
                    <a:pt x="7968" y="1286"/>
                    <a:pt x="7019" y="1552"/>
                  </a:cubicBezTo>
                  <a:cubicBezTo>
                    <a:pt x="6069" y="1807"/>
                    <a:pt x="4888" y="2177"/>
                    <a:pt x="3602" y="2757"/>
                  </a:cubicBezTo>
                  <a:cubicBezTo>
                    <a:pt x="3289" y="2896"/>
                    <a:pt x="2954" y="3058"/>
                    <a:pt x="2629" y="3243"/>
                  </a:cubicBezTo>
                  <a:cubicBezTo>
                    <a:pt x="2965" y="3058"/>
                    <a:pt x="3301" y="2896"/>
                    <a:pt x="3614" y="2757"/>
                  </a:cubicBezTo>
                  <a:cubicBezTo>
                    <a:pt x="4899" y="2177"/>
                    <a:pt x="6081" y="1807"/>
                    <a:pt x="7030" y="1552"/>
                  </a:cubicBezTo>
                  <a:cubicBezTo>
                    <a:pt x="7992" y="1286"/>
                    <a:pt x="8756" y="1135"/>
                    <a:pt x="9266" y="1031"/>
                  </a:cubicBezTo>
                  <a:cubicBezTo>
                    <a:pt x="9424" y="989"/>
                    <a:pt x="9560" y="957"/>
                    <a:pt x="9671" y="931"/>
                  </a:cubicBezTo>
                  <a:close/>
                  <a:moveTo>
                    <a:pt x="2629" y="3243"/>
                  </a:moveTo>
                  <a:cubicBezTo>
                    <a:pt x="2293" y="3417"/>
                    <a:pt x="1969" y="3625"/>
                    <a:pt x="1645" y="3868"/>
                  </a:cubicBezTo>
                  <a:cubicBezTo>
                    <a:pt x="1969" y="3637"/>
                    <a:pt x="2305" y="3428"/>
                    <a:pt x="2629" y="3243"/>
                  </a:cubicBezTo>
                  <a:close/>
                  <a:moveTo>
                    <a:pt x="1644" y="3869"/>
                  </a:moveTo>
                  <a:lnTo>
                    <a:pt x="1644" y="3869"/>
                  </a:lnTo>
                  <a:cubicBezTo>
                    <a:pt x="1337" y="4107"/>
                    <a:pt x="1019" y="4357"/>
                    <a:pt x="756" y="4673"/>
                  </a:cubicBezTo>
                  <a:lnTo>
                    <a:pt x="756" y="4673"/>
                  </a:lnTo>
                  <a:cubicBezTo>
                    <a:pt x="1028" y="4372"/>
                    <a:pt x="1342" y="4104"/>
                    <a:pt x="1644" y="3869"/>
                  </a:cubicBezTo>
                  <a:close/>
                  <a:moveTo>
                    <a:pt x="756" y="4673"/>
                  </a:moveTo>
                  <a:cubicBezTo>
                    <a:pt x="747" y="4683"/>
                    <a:pt x="738" y="4693"/>
                    <a:pt x="730" y="4702"/>
                  </a:cubicBezTo>
                  <a:cubicBezTo>
                    <a:pt x="722" y="4712"/>
                    <a:pt x="714" y="4722"/>
                    <a:pt x="706" y="4733"/>
                  </a:cubicBezTo>
                  <a:lnTo>
                    <a:pt x="706" y="4733"/>
                  </a:lnTo>
                  <a:cubicBezTo>
                    <a:pt x="718" y="4719"/>
                    <a:pt x="729" y="4705"/>
                    <a:pt x="741" y="4691"/>
                  </a:cubicBezTo>
                  <a:cubicBezTo>
                    <a:pt x="746" y="4685"/>
                    <a:pt x="751" y="4679"/>
                    <a:pt x="756" y="4673"/>
                  </a:cubicBezTo>
                  <a:close/>
                  <a:moveTo>
                    <a:pt x="706" y="4733"/>
                  </a:moveTo>
                  <a:cubicBezTo>
                    <a:pt x="454" y="5035"/>
                    <a:pt x="243" y="5378"/>
                    <a:pt x="139" y="5769"/>
                  </a:cubicBezTo>
                  <a:lnTo>
                    <a:pt x="139" y="5769"/>
                  </a:lnTo>
                  <a:cubicBezTo>
                    <a:pt x="257" y="5385"/>
                    <a:pt x="466" y="5040"/>
                    <a:pt x="706" y="4733"/>
                  </a:cubicBezTo>
                  <a:close/>
                  <a:moveTo>
                    <a:pt x="20349" y="0"/>
                  </a:moveTo>
                  <a:cubicBezTo>
                    <a:pt x="20488" y="0"/>
                    <a:pt x="20685" y="12"/>
                    <a:pt x="20940" y="12"/>
                  </a:cubicBezTo>
                  <a:cubicBezTo>
                    <a:pt x="21473" y="35"/>
                    <a:pt x="22237" y="35"/>
                    <a:pt x="23233" y="93"/>
                  </a:cubicBezTo>
                  <a:cubicBezTo>
                    <a:pt x="25214" y="209"/>
                    <a:pt x="28098" y="405"/>
                    <a:pt x="31584" y="1158"/>
                  </a:cubicBezTo>
                  <a:cubicBezTo>
                    <a:pt x="32452" y="1344"/>
                    <a:pt x="33356" y="1575"/>
                    <a:pt x="34282" y="1865"/>
                  </a:cubicBezTo>
                  <a:cubicBezTo>
                    <a:pt x="35209" y="2154"/>
                    <a:pt x="36147" y="2502"/>
                    <a:pt x="37085" y="2965"/>
                  </a:cubicBezTo>
                  <a:cubicBezTo>
                    <a:pt x="37548" y="3197"/>
                    <a:pt x="38035" y="3463"/>
                    <a:pt x="38463" y="3764"/>
                  </a:cubicBezTo>
                  <a:cubicBezTo>
                    <a:pt x="38903" y="4088"/>
                    <a:pt x="39332" y="4447"/>
                    <a:pt x="39668" y="4876"/>
                  </a:cubicBezTo>
                  <a:cubicBezTo>
                    <a:pt x="39830" y="5096"/>
                    <a:pt x="39981" y="5339"/>
                    <a:pt x="40073" y="5606"/>
                  </a:cubicBezTo>
                  <a:cubicBezTo>
                    <a:pt x="40096" y="5675"/>
                    <a:pt x="40131" y="5733"/>
                    <a:pt x="40143" y="5803"/>
                  </a:cubicBezTo>
                  <a:lnTo>
                    <a:pt x="40189" y="6011"/>
                  </a:lnTo>
                  <a:cubicBezTo>
                    <a:pt x="40212" y="6069"/>
                    <a:pt x="40201" y="6138"/>
                    <a:pt x="40212" y="6208"/>
                  </a:cubicBezTo>
                  <a:cubicBezTo>
                    <a:pt x="40235" y="6289"/>
                    <a:pt x="40235" y="6359"/>
                    <a:pt x="40235" y="6428"/>
                  </a:cubicBezTo>
                  <a:cubicBezTo>
                    <a:pt x="40212" y="6996"/>
                    <a:pt x="39946" y="7540"/>
                    <a:pt x="39564" y="7980"/>
                  </a:cubicBezTo>
                  <a:cubicBezTo>
                    <a:pt x="39170" y="8432"/>
                    <a:pt x="38707" y="8791"/>
                    <a:pt x="38209" y="9127"/>
                  </a:cubicBezTo>
                  <a:cubicBezTo>
                    <a:pt x="37699" y="9439"/>
                    <a:pt x="37166" y="9729"/>
                    <a:pt x="36599" y="9972"/>
                  </a:cubicBezTo>
                  <a:cubicBezTo>
                    <a:pt x="35464" y="10470"/>
                    <a:pt x="34259" y="10864"/>
                    <a:pt x="33031" y="11188"/>
                  </a:cubicBezTo>
                  <a:cubicBezTo>
                    <a:pt x="30553" y="11848"/>
                    <a:pt x="27924" y="12230"/>
                    <a:pt x="25214" y="12462"/>
                  </a:cubicBezTo>
                  <a:cubicBezTo>
                    <a:pt x="23498" y="12609"/>
                    <a:pt x="21801" y="12677"/>
                    <a:pt x="20135" y="12677"/>
                  </a:cubicBezTo>
                  <a:cubicBezTo>
                    <a:pt x="19180" y="12677"/>
                    <a:pt x="18236" y="12655"/>
                    <a:pt x="17303" y="12613"/>
                  </a:cubicBezTo>
                  <a:cubicBezTo>
                    <a:pt x="14755" y="12497"/>
                    <a:pt x="12288" y="12230"/>
                    <a:pt x="9972" y="11802"/>
                  </a:cubicBezTo>
                  <a:cubicBezTo>
                    <a:pt x="7667" y="11362"/>
                    <a:pt x="5502" y="10783"/>
                    <a:pt x="3591" y="9914"/>
                  </a:cubicBezTo>
                  <a:cubicBezTo>
                    <a:pt x="2652" y="9486"/>
                    <a:pt x="1749" y="8964"/>
                    <a:pt x="1054" y="8293"/>
                  </a:cubicBezTo>
                  <a:cubicBezTo>
                    <a:pt x="707" y="7968"/>
                    <a:pt x="406" y="7586"/>
                    <a:pt x="232" y="7158"/>
                  </a:cubicBezTo>
                  <a:cubicBezTo>
                    <a:pt x="46" y="6718"/>
                    <a:pt x="12" y="6243"/>
                    <a:pt x="128" y="5814"/>
                  </a:cubicBezTo>
                  <a:cubicBezTo>
                    <a:pt x="131" y="5799"/>
                    <a:pt x="135" y="5784"/>
                    <a:pt x="139" y="5769"/>
                  </a:cubicBezTo>
                  <a:lnTo>
                    <a:pt x="139" y="5769"/>
                  </a:lnTo>
                  <a:cubicBezTo>
                    <a:pt x="131" y="5795"/>
                    <a:pt x="123" y="5822"/>
                    <a:pt x="116" y="5849"/>
                  </a:cubicBezTo>
                  <a:cubicBezTo>
                    <a:pt x="0" y="6289"/>
                    <a:pt x="23" y="6764"/>
                    <a:pt x="209" y="7192"/>
                  </a:cubicBezTo>
                  <a:cubicBezTo>
                    <a:pt x="382" y="7633"/>
                    <a:pt x="695" y="8026"/>
                    <a:pt x="1043" y="8351"/>
                  </a:cubicBezTo>
                  <a:cubicBezTo>
                    <a:pt x="1749" y="9034"/>
                    <a:pt x="2629" y="9555"/>
                    <a:pt x="3591" y="9995"/>
                  </a:cubicBezTo>
                  <a:cubicBezTo>
                    <a:pt x="5502" y="10864"/>
                    <a:pt x="7667" y="11443"/>
                    <a:pt x="9984" y="11871"/>
                  </a:cubicBezTo>
                  <a:cubicBezTo>
                    <a:pt x="12300" y="12312"/>
                    <a:pt x="14767" y="12566"/>
                    <a:pt x="17327" y="12682"/>
                  </a:cubicBezTo>
                  <a:cubicBezTo>
                    <a:pt x="18241" y="12724"/>
                    <a:pt x="19168" y="12744"/>
                    <a:pt x="20106" y="12744"/>
                  </a:cubicBezTo>
                  <a:cubicBezTo>
                    <a:pt x="21795" y="12744"/>
                    <a:pt x="23518" y="12677"/>
                    <a:pt x="25260" y="12543"/>
                  </a:cubicBezTo>
                  <a:cubicBezTo>
                    <a:pt x="27970" y="12323"/>
                    <a:pt x="30599" y="11918"/>
                    <a:pt x="33078" y="11269"/>
                  </a:cubicBezTo>
                  <a:cubicBezTo>
                    <a:pt x="34305" y="10933"/>
                    <a:pt x="35510" y="10540"/>
                    <a:pt x="36645" y="10030"/>
                  </a:cubicBezTo>
                  <a:cubicBezTo>
                    <a:pt x="37201" y="9775"/>
                    <a:pt x="37757" y="9497"/>
                    <a:pt x="38266" y="9161"/>
                  </a:cubicBezTo>
                  <a:cubicBezTo>
                    <a:pt x="38764" y="8837"/>
                    <a:pt x="39228" y="8455"/>
                    <a:pt x="39622" y="8003"/>
                  </a:cubicBezTo>
                  <a:cubicBezTo>
                    <a:pt x="39807" y="7795"/>
                    <a:pt x="39981" y="7540"/>
                    <a:pt x="40096" y="7273"/>
                  </a:cubicBezTo>
                  <a:cubicBezTo>
                    <a:pt x="40212" y="7007"/>
                    <a:pt x="40282" y="6718"/>
                    <a:pt x="40305" y="6428"/>
                  </a:cubicBezTo>
                  <a:cubicBezTo>
                    <a:pt x="40305" y="6359"/>
                    <a:pt x="40282" y="6289"/>
                    <a:pt x="40282" y="6208"/>
                  </a:cubicBezTo>
                  <a:cubicBezTo>
                    <a:pt x="40270" y="6138"/>
                    <a:pt x="40270" y="6069"/>
                    <a:pt x="40259" y="5999"/>
                  </a:cubicBezTo>
                  <a:lnTo>
                    <a:pt x="40212" y="5779"/>
                  </a:lnTo>
                  <a:cubicBezTo>
                    <a:pt x="40201" y="5710"/>
                    <a:pt x="40166" y="5652"/>
                    <a:pt x="40143" y="5571"/>
                  </a:cubicBezTo>
                  <a:cubicBezTo>
                    <a:pt x="40038" y="5305"/>
                    <a:pt x="39888" y="5073"/>
                    <a:pt x="39726" y="4841"/>
                  </a:cubicBezTo>
                  <a:cubicBezTo>
                    <a:pt x="39378" y="4401"/>
                    <a:pt x="38961" y="4042"/>
                    <a:pt x="38510" y="3718"/>
                  </a:cubicBezTo>
                  <a:cubicBezTo>
                    <a:pt x="38070" y="3405"/>
                    <a:pt x="37595" y="3139"/>
                    <a:pt x="37131" y="2907"/>
                  </a:cubicBezTo>
                  <a:cubicBezTo>
                    <a:pt x="36193" y="2444"/>
                    <a:pt x="35232" y="2096"/>
                    <a:pt x="34305" y="1807"/>
                  </a:cubicBezTo>
                  <a:cubicBezTo>
                    <a:pt x="33379" y="1517"/>
                    <a:pt x="32476" y="1286"/>
                    <a:pt x="31607" y="1100"/>
                  </a:cubicBezTo>
                  <a:cubicBezTo>
                    <a:pt x="28109" y="359"/>
                    <a:pt x="25214" y="162"/>
                    <a:pt x="23233" y="58"/>
                  </a:cubicBezTo>
                  <a:cubicBezTo>
                    <a:pt x="22249" y="12"/>
                    <a:pt x="21461" y="12"/>
                    <a:pt x="20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700843" y="3692323"/>
              <a:ext cx="1909799" cy="603221"/>
            </a:xfrm>
            <a:custGeom>
              <a:rect b="b" l="l" r="r" t="t"/>
              <a:pathLst>
                <a:path extrusionOk="0" h="9036" w="28608">
                  <a:moveTo>
                    <a:pt x="8455" y="411"/>
                  </a:moveTo>
                  <a:cubicBezTo>
                    <a:pt x="8438" y="411"/>
                    <a:pt x="8402" y="416"/>
                    <a:pt x="8344" y="425"/>
                  </a:cubicBezTo>
                  <a:lnTo>
                    <a:pt x="8344" y="425"/>
                  </a:lnTo>
                  <a:cubicBezTo>
                    <a:pt x="8418" y="415"/>
                    <a:pt x="8455" y="411"/>
                    <a:pt x="8455" y="411"/>
                  </a:cubicBezTo>
                  <a:close/>
                  <a:moveTo>
                    <a:pt x="8344" y="425"/>
                  </a:moveTo>
                  <a:cubicBezTo>
                    <a:pt x="8244" y="439"/>
                    <a:pt x="8075" y="464"/>
                    <a:pt x="7841" y="504"/>
                  </a:cubicBezTo>
                  <a:cubicBezTo>
                    <a:pt x="7823" y="507"/>
                    <a:pt x="7804" y="511"/>
                    <a:pt x="7784" y="515"/>
                  </a:cubicBezTo>
                  <a:lnTo>
                    <a:pt x="7784" y="515"/>
                  </a:lnTo>
                  <a:cubicBezTo>
                    <a:pt x="7808" y="511"/>
                    <a:pt x="7831" y="507"/>
                    <a:pt x="7853" y="504"/>
                  </a:cubicBezTo>
                  <a:cubicBezTo>
                    <a:pt x="8091" y="468"/>
                    <a:pt x="8248" y="441"/>
                    <a:pt x="8344" y="425"/>
                  </a:cubicBezTo>
                  <a:close/>
                  <a:moveTo>
                    <a:pt x="7784" y="515"/>
                  </a:moveTo>
                  <a:cubicBezTo>
                    <a:pt x="7513" y="557"/>
                    <a:pt x="7158" y="621"/>
                    <a:pt x="6727" y="705"/>
                  </a:cubicBezTo>
                  <a:lnTo>
                    <a:pt x="6727" y="705"/>
                  </a:lnTo>
                  <a:cubicBezTo>
                    <a:pt x="7162" y="623"/>
                    <a:pt x="7520" y="563"/>
                    <a:pt x="7784" y="515"/>
                  </a:cubicBezTo>
                  <a:close/>
                  <a:moveTo>
                    <a:pt x="13688" y="1"/>
                  </a:moveTo>
                  <a:cubicBezTo>
                    <a:pt x="13002" y="1"/>
                    <a:pt x="12636" y="6"/>
                    <a:pt x="12636" y="6"/>
                  </a:cubicBezTo>
                  <a:cubicBezTo>
                    <a:pt x="12717" y="6"/>
                    <a:pt x="13470" y="6"/>
                    <a:pt x="14953" y="18"/>
                  </a:cubicBezTo>
                  <a:cubicBezTo>
                    <a:pt x="16447" y="64"/>
                    <a:pt x="18601" y="133"/>
                    <a:pt x="21218" y="597"/>
                  </a:cubicBezTo>
                  <a:cubicBezTo>
                    <a:pt x="21867" y="712"/>
                    <a:pt x="22550" y="851"/>
                    <a:pt x="23257" y="1037"/>
                  </a:cubicBezTo>
                  <a:cubicBezTo>
                    <a:pt x="23975" y="1222"/>
                    <a:pt x="24693" y="1442"/>
                    <a:pt x="25423" y="1732"/>
                  </a:cubicBezTo>
                  <a:cubicBezTo>
                    <a:pt x="26141" y="2021"/>
                    <a:pt x="26882" y="2369"/>
                    <a:pt x="27531" y="2890"/>
                  </a:cubicBezTo>
                  <a:cubicBezTo>
                    <a:pt x="27855" y="3145"/>
                    <a:pt x="28156" y="3469"/>
                    <a:pt x="28341" y="3840"/>
                  </a:cubicBezTo>
                  <a:cubicBezTo>
                    <a:pt x="28527" y="4222"/>
                    <a:pt x="28573" y="4685"/>
                    <a:pt x="28399" y="5090"/>
                  </a:cubicBezTo>
                  <a:cubicBezTo>
                    <a:pt x="28330" y="5287"/>
                    <a:pt x="28202" y="5484"/>
                    <a:pt x="28063" y="5658"/>
                  </a:cubicBezTo>
                  <a:cubicBezTo>
                    <a:pt x="27982" y="5739"/>
                    <a:pt x="27924" y="5832"/>
                    <a:pt x="27832" y="5901"/>
                  </a:cubicBezTo>
                  <a:cubicBezTo>
                    <a:pt x="27751" y="5971"/>
                    <a:pt x="27681" y="6040"/>
                    <a:pt x="27588" y="6121"/>
                  </a:cubicBezTo>
                  <a:cubicBezTo>
                    <a:pt x="27241" y="6411"/>
                    <a:pt x="26847" y="6642"/>
                    <a:pt x="26442" y="6851"/>
                  </a:cubicBezTo>
                  <a:cubicBezTo>
                    <a:pt x="25631" y="7279"/>
                    <a:pt x="24739" y="7592"/>
                    <a:pt x="23824" y="7858"/>
                  </a:cubicBezTo>
                  <a:cubicBezTo>
                    <a:pt x="21971" y="8380"/>
                    <a:pt x="20014" y="8681"/>
                    <a:pt x="17987" y="8854"/>
                  </a:cubicBezTo>
                  <a:cubicBezTo>
                    <a:pt x="16736" y="8962"/>
                    <a:pt x="15502" y="9007"/>
                    <a:pt x="14292" y="9007"/>
                  </a:cubicBezTo>
                  <a:cubicBezTo>
                    <a:pt x="13541" y="9007"/>
                    <a:pt x="12800" y="8990"/>
                    <a:pt x="12069" y="8959"/>
                  </a:cubicBezTo>
                  <a:cubicBezTo>
                    <a:pt x="10158" y="8866"/>
                    <a:pt x="8316" y="8646"/>
                    <a:pt x="6602" y="8299"/>
                  </a:cubicBezTo>
                  <a:cubicBezTo>
                    <a:pt x="5734" y="8125"/>
                    <a:pt x="4900" y="7928"/>
                    <a:pt x="4112" y="7662"/>
                  </a:cubicBezTo>
                  <a:cubicBezTo>
                    <a:pt x="3313" y="7418"/>
                    <a:pt x="2560" y="7117"/>
                    <a:pt x="1877" y="6735"/>
                  </a:cubicBezTo>
                  <a:cubicBezTo>
                    <a:pt x="1529" y="6550"/>
                    <a:pt x="1217" y="6353"/>
                    <a:pt x="927" y="6098"/>
                  </a:cubicBezTo>
                  <a:cubicBezTo>
                    <a:pt x="638" y="5855"/>
                    <a:pt x="383" y="5577"/>
                    <a:pt x="209" y="5264"/>
                  </a:cubicBezTo>
                  <a:lnTo>
                    <a:pt x="186" y="5206"/>
                  </a:lnTo>
                  <a:lnTo>
                    <a:pt x="151" y="5148"/>
                  </a:lnTo>
                  <a:lnTo>
                    <a:pt x="116" y="5021"/>
                  </a:lnTo>
                  <a:cubicBezTo>
                    <a:pt x="70" y="4928"/>
                    <a:pt x="70" y="4847"/>
                    <a:pt x="35" y="4754"/>
                  </a:cubicBezTo>
                  <a:cubicBezTo>
                    <a:pt x="35" y="4673"/>
                    <a:pt x="24" y="4581"/>
                    <a:pt x="24" y="4500"/>
                  </a:cubicBezTo>
                  <a:lnTo>
                    <a:pt x="35" y="4372"/>
                  </a:lnTo>
                  <a:cubicBezTo>
                    <a:pt x="35" y="4326"/>
                    <a:pt x="58" y="4280"/>
                    <a:pt x="58" y="4233"/>
                  </a:cubicBezTo>
                  <a:cubicBezTo>
                    <a:pt x="82" y="4060"/>
                    <a:pt x="140" y="3909"/>
                    <a:pt x="232" y="3758"/>
                  </a:cubicBezTo>
                  <a:cubicBezTo>
                    <a:pt x="313" y="3619"/>
                    <a:pt x="418" y="3480"/>
                    <a:pt x="522" y="3353"/>
                  </a:cubicBezTo>
                  <a:cubicBezTo>
                    <a:pt x="730" y="3110"/>
                    <a:pt x="985" y="2901"/>
                    <a:pt x="1240" y="2716"/>
                  </a:cubicBezTo>
                  <a:cubicBezTo>
                    <a:pt x="1483" y="2542"/>
                    <a:pt x="1761" y="2380"/>
                    <a:pt x="2027" y="2241"/>
                  </a:cubicBezTo>
                  <a:cubicBezTo>
                    <a:pt x="2549" y="1952"/>
                    <a:pt x="3081" y="1732"/>
                    <a:pt x="3568" y="1558"/>
                  </a:cubicBezTo>
                  <a:cubicBezTo>
                    <a:pt x="4575" y="1199"/>
                    <a:pt x="5456" y="979"/>
                    <a:pt x="6174" y="817"/>
                  </a:cubicBezTo>
                  <a:cubicBezTo>
                    <a:pt x="6370" y="776"/>
                    <a:pt x="6555" y="739"/>
                    <a:pt x="6727" y="705"/>
                  </a:cubicBezTo>
                  <a:lnTo>
                    <a:pt x="6727" y="705"/>
                  </a:lnTo>
                  <a:cubicBezTo>
                    <a:pt x="6551" y="738"/>
                    <a:pt x="6362" y="775"/>
                    <a:pt x="6162" y="817"/>
                  </a:cubicBezTo>
                  <a:cubicBezTo>
                    <a:pt x="5444" y="979"/>
                    <a:pt x="4552" y="1187"/>
                    <a:pt x="3556" y="1546"/>
                  </a:cubicBezTo>
                  <a:cubicBezTo>
                    <a:pt x="3070" y="1720"/>
                    <a:pt x="2549" y="1940"/>
                    <a:pt x="2004" y="2206"/>
                  </a:cubicBezTo>
                  <a:cubicBezTo>
                    <a:pt x="1738" y="2345"/>
                    <a:pt x="1471" y="2496"/>
                    <a:pt x="1217" y="2693"/>
                  </a:cubicBezTo>
                  <a:cubicBezTo>
                    <a:pt x="962" y="2878"/>
                    <a:pt x="707" y="3087"/>
                    <a:pt x="487" y="3342"/>
                  </a:cubicBezTo>
                  <a:cubicBezTo>
                    <a:pt x="383" y="3469"/>
                    <a:pt x="290" y="3619"/>
                    <a:pt x="197" y="3758"/>
                  </a:cubicBezTo>
                  <a:cubicBezTo>
                    <a:pt x="128" y="3921"/>
                    <a:pt x="58" y="4071"/>
                    <a:pt x="24" y="4245"/>
                  </a:cubicBezTo>
                  <a:cubicBezTo>
                    <a:pt x="24" y="4291"/>
                    <a:pt x="12" y="4338"/>
                    <a:pt x="12" y="4384"/>
                  </a:cubicBezTo>
                  <a:lnTo>
                    <a:pt x="1" y="4511"/>
                  </a:lnTo>
                  <a:cubicBezTo>
                    <a:pt x="1" y="4592"/>
                    <a:pt x="1" y="4685"/>
                    <a:pt x="12" y="4766"/>
                  </a:cubicBezTo>
                  <a:cubicBezTo>
                    <a:pt x="35" y="4859"/>
                    <a:pt x="58" y="4940"/>
                    <a:pt x="82" y="5032"/>
                  </a:cubicBezTo>
                  <a:lnTo>
                    <a:pt x="140" y="5160"/>
                  </a:lnTo>
                  <a:lnTo>
                    <a:pt x="174" y="5218"/>
                  </a:lnTo>
                  <a:lnTo>
                    <a:pt x="197" y="5276"/>
                  </a:lnTo>
                  <a:cubicBezTo>
                    <a:pt x="371" y="5600"/>
                    <a:pt x="638" y="5866"/>
                    <a:pt x="927" y="6121"/>
                  </a:cubicBezTo>
                  <a:cubicBezTo>
                    <a:pt x="1217" y="6364"/>
                    <a:pt x="1529" y="6561"/>
                    <a:pt x="1877" y="6758"/>
                  </a:cubicBezTo>
                  <a:cubicBezTo>
                    <a:pt x="2560" y="7140"/>
                    <a:pt x="3313" y="7430"/>
                    <a:pt x="4112" y="7696"/>
                  </a:cubicBezTo>
                  <a:cubicBezTo>
                    <a:pt x="4900" y="7951"/>
                    <a:pt x="5734" y="8160"/>
                    <a:pt x="6602" y="8333"/>
                  </a:cubicBezTo>
                  <a:cubicBezTo>
                    <a:pt x="8316" y="8681"/>
                    <a:pt x="10158" y="8878"/>
                    <a:pt x="12069" y="8982"/>
                  </a:cubicBezTo>
                  <a:cubicBezTo>
                    <a:pt x="12792" y="9017"/>
                    <a:pt x="13525" y="9035"/>
                    <a:pt x="14267" y="9035"/>
                  </a:cubicBezTo>
                  <a:cubicBezTo>
                    <a:pt x="15486" y="9035"/>
                    <a:pt x="16727" y="8986"/>
                    <a:pt x="17987" y="8878"/>
                  </a:cubicBezTo>
                  <a:cubicBezTo>
                    <a:pt x="20014" y="8692"/>
                    <a:pt x="21983" y="8391"/>
                    <a:pt x="23824" y="7870"/>
                  </a:cubicBezTo>
                  <a:cubicBezTo>
                    <a:pt x="24751" y="7604"/>
                    <a:pt x="25631" y="7291"/>
                    <a:pt x="26465" y="6874"/>
                  </a:cubicBezTo>
                  <a:cubicBezTo>
                    <a:pt x="26859" y="6665"/>
                    <a:pt x="27253" y="6422"/>
                    <a:pt x="27600" y="6133"/>
                  </a:cubicBezTo>
                  <a:cubicBezTo>
                    <a:pt x="27693" y="6063"/>
                    <a:pt x="27762" y="5971"/>
                    <a:pt x="27843" y="5901"/>
                  </a:cubicBezTo>
                  <a:cubicBezTo>
                    <a:pt x="27936" y="5832"/>
                    <a:pt x="28005" y="5739"/>
                    <a:pt x="28086" y="5658"/>
                  </a:cubicBezTo>
                  <a:cubicBezTo>
                    <a:pt x="28225" y="5484"/>
                    <a:pt x="28353" y="5287"/>
                    <a:pt x="28422" y="5090"/>
                  </a:cubicBezTo>
                  <a:cubicBezTo>
                    <a:pt x="28608" y="4685"/>
                    <a:pt x="28561" y="4210"/>
                    <a:pt x="28376" y="3816"/>
                  </a:cubicBezTo>
                  <a:cubicBezTo>
                    <a:pt x="28168" y="3434"/>
                    <a:pt x="27866" y="3121"/>
                    <a:pt x="27542" y="2855"/>
                  </a:cubicBezTo>
                  <a:cubicBezTo>
                    <a:pt x="26882" y="2334"/>
                    <a:pt x="26141" y="1986"/>
                    <a:pt x="25423" y="1697"/>
                  </a:cubicBezTo>
                  <a:cubicBezTo>
                    <a:pt x="24693" y="1407"/>
                    <a:pt x="23975" y="1199"/>
                    <a:pt x="23257" y="1002"/>
                  </a:cubicBezTo>
                  <a:cubicBezTo>
                    <a:pt x="22550" y="828"/>
                    <a:pt x="21867" y="689"/>
                    <a:pt x="21218" y="573"/>
                  </a:cubicBezTo>
                  <a:cubicBezTo>
                    <a:pt x="18601" y="110"/>
                    <a:pt x="16447" y="41"/>
                    <a:pt x="14953" y="6"/>
                  </a:cubicBezTo>
                  <a:cubicBezTo>
                    <a:pt x="14455" y="2"/>
                    <a:pt x="14031" y="1"/>
                    <a:pt x="13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969941" y="4231383"/>
              <a:ext cx="1326004" cy="421240"/>
            </a:xfrm>
            <a:custGeom>
              <a:rect b="b" l="l" r="r" t="t"/>
              <a:pathLst>
                <a:path extrusionOk="0" h="6310" w="19863">
                  <a:moveTo>
                    <a:pt x="19825" y="2877"/>
                  </a:moveTo>
                  <a:cubicBezTo>
                    <a:pt x="19827" y="2888"/>
                    <a:pt x="19828" y="2899"/>
                    <a:pt x="19828" y="2911"/>
                  </a:cubicBezTo>
                  <a:cubicBezTo>
                    <a:pt x="19840" y="2968"/>
                    <a:pt x="19851" y="3003"/>
                    <a:pt x="19851" y="3038"/>
                  </a:cubicBezTo>
                  <a:cubicBezTo>
                    <a:pt x="19855" y="3060"/>
                    <a:pt x="19857" y="3079"/>
                    <a:pt x="19859" y="3094"/>
                  </a:cubicBezTo>
                  <a:lnTo>
                    <a:pt x="19859" y="3094"/>
                  </a:lnTo>
                  <a:cubicBezTo>
                    <a:pt x="19858" y="3047"/>
                    <a:pt x="19851" y="2973"/>
                    <a:pt x="19825" y="2877"/>
                  </a:cubicBezTo>
                  <a:close/>
                  <a:moveTo>
                    <a:pt x="19859" y="3094"/>
                  </a:moveTo>
                  <a:cubicBezTo>
                    <a:pt x="19860" y="3133"/>
                    <a:pt x="19859" y="3154"/>
                    <a:pt x="19863" y="3154"/>
                  </a:cubicBezTo>
                  <a:cubicBezTo>
                    <a:pt x="19863" y="3146"/>
                    <a:pt x="19863" y="3127"/>
                    <a:pt x="19859" y="3094"/>
                  </a:cubicBezTo>
                  <a:close/>
                  <a:moveTo>
                    <a:pt x="19863" y="3154"/>
                  </a:moveTo>
                  <a:lnTo>
                    <a:pt x="19863" y="3154"/>
                  </a:lnTo>
                  <a:cubicBezTo>
                    <a:pt x="19857" y="3154"/>
                    <a:pt x="19860" y="3194"/>
                    <a:pt x="19851" y="3270"/>
                  </a:cubicBezTo>
                  <a:lnTo>
                    <a:pt x="19851" y="3270"/>
                  </a:lnTo>
                  <a:cubicBezTo>
                    <a:pt x="19863" y="3200"/>
                    <a:pt x="19863" y="3165"/>
                    <a:pt x="19863" y="3154"/>
                  </a:cubicBezTo>
                  <a:close/>
                  <a:moveTo>
                    <a:pt x="19851" y="3270"/>
                  </a:moveTo>
                  <a:lnTo>
                    <a:pt x="19851" y="3270"/>
                  </a:lnTo>
                  <a:cubicBezTo>
                    <a:pt x="19848" y="3301"/>
                    <a:pt x="19842" y="3339"/>
                    <a:pt x="19833" y="3383"/>
                  </a:cubicBezTo>
                  <a:lnTo>
                    <a:pt x="19833" y="3383"/>
                  </a:lnTo>
                  <a:cubicBezTo>
                    <a:pt x="19842" y="3350"/>
                    <a:pt x="19851" y="3310"/>
                    <a:pt x="19851" y="3270"/>
                  </a:cubicBezTo>
                  <a:close/>
                  <a:moveTo>
                    <a:pt x="19833" y="3383"/>
                  </a:moveTo>
                  <a:cubicBezTo>
                    <a:pt x="19831" y="3388"/>
                    <a:pt x="19830" y="3392"/>
                    <a:pt x="19828" y="3397"/>
                  </a:cubicBezTo>
                  <a:cubicBezTo>
                    <a:pt x="19805" y="3455"/>
                    <a:pt x="19793" y="3513"/>
                    <a:pt x="19770" y="3582"/>
                  </a:cubicBezTo>
                  <a:cubicBezTo>
                    <a:pt x="19712" y="3721"/>
                    <a:pt x="19611" y="3875"/>
                    <a:pt x="19466" y="4033"/>
                  </a:cubicBezTo>
                  <a:lnTo>
                    <a:pt x="19466" y="4033"/>
                  </a:lnTo>
                  <a:cubicBezTo>
                    <a:pt x="19611" y="3878"/>
                    <a:pt x="19712" y="3727"/>
                    <a:pt x="19770" y="3594"/>
                  </a:cubicBezTo>
                  <a:cubicBezTo>
                    <a:pt x="19800" y="3513"/>
                    <a:pt x="19820" y="3443"/>
                    <a:pt x="19833" y="3383"/>
                  </a:cubicBezTo>
                  <a:close/>
                  <a:moveTo>
                    <a:pt x="9931" y="1"/>
                  </a:moveTo>
                  <a:cubicBezTo>
                    <a:pt x="9149" y="1"/>
                    <a:pt x="8334" y="30"/>
                    <a:pt x="7505" y="96"/>
                  </a:cubicBezTo>
                  <a:cubicBezTo>
                    <a:pt x="6856" y="142"/>
                    <a:pt x="6185" y="224"/>
                    <a:pt x="5501" y="328"/>
                  </a:cubicBezTo>
                  <a:cubicBezTo>
                    <a:pt x="4830" y="444"/>
                    <a:pt x="4146" y="571"/>
                    <a:pt x="3451" y="768"/>
                  </a:cubicBezTo>
                  <a:cubicBezTo>
                    <a:pt x="3104" y="849"/>
                    <a:pt x="2768" y="953"/>
                    <a:pt x="2421" y="1081"/>
                  </a:cubicBezTo>
                  <a:cubicBezTo>
                    <a:pt x="2073" y="1196"/>
                    <a:pt x="1737" y="1347"/>
                    <a:pt x="1413" y="1521"/>
                  </a:cubicBezTo>
                  <a:cubicBezTo>
                    <a:pt x="1089" y="1694"/>
                    <a:pt x="776" y="1891"/>
                    <a:pt x="498" y="2158"/>
                  </a:cubicBezTo>
                  <a:cubicBezTo>
                    <a:pt x="371" y="2285"/>
                    <a:pt x="232" y="2424"/>
                    <a:pt x="151" y="2598"/>
                  </a:cubicBezTo>
                  <a:cubicBezTo>
                    <a:pt x="58" y="2772"/>
                    <a:pt x="0" y="2968"/>
                    <a:pt x="0" y="3154"/>
                  </a:cubicBezTo>
                  <a:cubicBezTo>
                    <a:pt x="0" y="3351"/>
                    <a:pt x="58" y="3548"/>
                    <a:pt x="151" y="3698"/>
                  </a:cubicBezTo>
                  <a:cubicBezTo>
                    <a:pt x="232" y="3872"/>
                    <a:pt x="371" y="4022"/>
                    <a:pt x="498" y="4150"/>
                  </a:cubicBezTo>
                  <a:cubicBezTo>
                    <a:pt x="776" y="4416"/>
                    <a:pt x="1077" y="4613"/>
                    <a:pt x="1413" y="4787"/>
                  </a:cubicBezTo>
                  <a:cubicBezTo>
                    <a:pt x="1737" y="4961"/>
                    <a:pt x="2073" y="5088"/>
                    <a:pt x="2421" y="5227"/>
                  </a:cubicBezTo>
                  <a:cubicBezTo>
                    <a:pt x="2757" y="5343"/>
                    <a:pt x="3104" y="5459"/>
                    <a:pt x="3451" y="5540"/>
                  </a:cubicBezTo>
                  <a:cubicBezTo>
                    <a:pt x="4135" y="5725"/>
                    <a:pt x="4830" y="5875"/>
                    <a:pt x="5501" y="5980"/>
                  </a:cubicBezTo>
                  <a:cubicBezTo>
                    <a:pt x="6185" y="6072"/>
                    <a:pt x="6856" y="6153"/>
                    <a:pt x="7505" y="6211"/>
                  </a:cubicBezTo>
                  <a:cubicBezTo>
                    <a:pt x="8300" y="6282"/>
                    <a:pt x="9077" y="6310"/>
                    <a:pt x="9829" y="6310"/>
                  </a:cubicBezTo>
                  <a:cubicBezTo>
                    <a:pt x="10304" y="6310"/>
                    <a:pt x="10770" y="6299"/>
                    <a:pt x="11223" y="6281"/>
                  </a:cubicBezTo>
                  <a:cubicBezTo>
                    <a:pt x="12381" y="6235"/>
                    <a:pt x="13470" y="6119"/>
                    <a:pt x="14454" y="5957"/>
                  </a:cubicBezTo>
                  <a:cubicBezTo>
                    <a:pt x="16411" y="5644"/>
                    <a:pt x="17975" y="5134"/>
                    <a:pt x="18902" y="4509"/>
                  </a:cubicBezTo>
                  <a:cubicBezTo>
                    <a:pt x="19133" y="4352"/>
                    <a:pt x="19321" y="4190"/>
                    <a:pt x="19466" y="4033"/>
                  </a:cubicBezTo>
                  <a:lnTo>
                    <a:pt x="19466" y="4033"/>
                  </a:lnTo>
                  <a:cubicBezTo>
                    <a:pt x="19321" y="4187"/>
                    <a:pt x="19133" y="4347"/>
                    <a:pt x="18902" y="4497"/>
                  </a:cubicBezTo>
                  <a:cubicBezTo>
                    <a:pt x="17952" y="5111"/>
                    <a:pt x="16411" y="5621"/>
                    <a:pt x="14454" y="5933"/>
                  </a:cubicBezTo>
                  <a:cubicBezTo>
                    <a:pt x="13470" y="6096"/>
                    <a:pt x="12393" y="6211"/>
                    <a:pt x="11223" y="6258"/>
                  </a:cubicBezTo>
                  <a:cubicBezTo>
                    <a:pt x="10849" y="6269"/>
                    <a:pt x="10464" y="6275"/>
                    <a:pt x="10071" y="6275"/>
                  </a:cubicBezTo>
                  <a:cubicBezTo>
                    <a:pt x="9246" y="6275"/>
                    <a:pt x="8383" y="6247"/>
                    <a:pt x="7505" y="6177"/>
                  </a:cubicBezTo>
                  <a:cubicBezTo>
                    <a:pt x="6856" y="6142"/>
                    <a:pt x="6185" y="6049"/>
                    <a:pt x="5501" y="5945"/>
                  </a:cubicBezTo>
                  <a:cubicBezTo>
                    <a:pt x="4830" y="5829"/>
                    <a:pt x="4146" y="5702"/>
                    <a:pt x="3451" y="5516"/>
                  </a:cubicBezTo>
                  <a:cubicBezTo>
                    <a:pt x="3104" y="5424"/>
                    <a:pt x="2768" y="5331"/>
                    <a:pt x="2421" y="5192"/>
                  </a:cubicBezTo>
                  <a:cubicBezTo>
                    <a:pt x="2085" y="5076"/>
                    <a:pt x="1760" y="4937"/>
                    <a:pt x="1425" y="4764"/>
                  </a:cubicBezTo>
                  <a:cubicBezTo>
                    <a:pt x="1089" y="4590"/>
                    <a:pt x="788" y="4381"/>
                    <a:pt x="510" y="4127"/>
                  </a:cubicBezTo>
                  <a:cubicBezTo>
                    <a:pt x="232" y="3883"/>
                    <a:pt x="23" y="3536"/>
                    <a:pt x="23" y="3154"/>
                  </a:cubicBezTo>
                  <a:cubicBezTo>
                    <a:pt x="23" y="2783"/>
                    <a:pt x="232" y="2436"/>
                    <a:pt x="510" y="2181"/>
                  </a:cubicBezTo>
                  <a:cubicBezTo>
                    <a:pt x="788" y="1926"/>
                    <a:pt x="1100" y="1718"/>
                    <a:pt x="1425" y="1544"/>
                  </a:cubicBezTo>
                  <a:cubicBezTo>
                    <a:pt x="1737" y="1370"/>
                    <a:pt x="2073" y="1243"/>
                    <a:pt x="2421" y="1115"/>
                  </a:cubicBezTo>
                  <a:cubicBezTo>
                    <a:pt x="2757" y="1000"/>
                    <a:pt x="3104" y="884"/>
                    <a:pt x="3451" y="791"/>
                  </a:cubicBezTo>
                  <a:cubicBezTo>
                    <a:pt x="4146" y="606"/>
                    <a:pt x="4830" y="478"/>
                    <a:pt x="5501" y="363"/>
                  </a:cubicBezTo>
                  <a:cubicBezTo>
                    <a:pt x="6185" y="258"/>
                    <a:pt x="6856" y="189"/>
                    <a:pt x="7505" y="131"/>
                  </a:cubicBezTo>
                  <a:cubicBezTo>
                    <a:pt x="8334" y="64"/>
                    <a:pt x="9149" y="35"/>
                    <a:pt x="9931" y="35"/>
                  </a:cubicBezTo>
                  <a:cubicBezTo>
                    <a:pt x="10373" y="35"/>
                    <a:pt x="10805" y="45"/>
                    <a:pt x="11223" y="61"/>
                  </a:cubicBezTo>
                  <a:cubicBezTo>
                    <a:pt x="12393" y="96"/>
                    <a:pt x="13470" y="212"/>
                    <a:pt x="14454" y="374"/>
                  </a:cubicBezTo>
                  <a:cubicBezTo>
                    <a:pt x="16411" y="675"/>
                    <a:pt x="17975" y="1196"/>
                    <a:pt x="18902" y="1810"/>
                  </a:cubicBezTo>
                  <a:cubicBezTo>
                    <a:pt x="19365" y="2111"/>
                    <a:pt x="19654" y="2447"/>
                    <a:pt x="19770" y="2725"/>
                  </a:cubicBezTo>
                  <a:cubicBezTo>
                    <a:pt x="19794" y="2780"/>
                    <a:pt x="19812" y="2831"/>
                    <a:pt x="19825" y="2877"/>
                  </a:cubicBezTo>
                  <a:lnTo>
                    <a:pt x="19825" y="2877"/>
                  </a:lnTo>
                  <a:cubicBezTo>
                    <a:pt x="19815" y="2830"/>
                    <a:pt x="19789" y="2779"/>
                    <a:pt x="19770" y="2714"/>
                  </a:cubicBezTo>
                  <a:cubicBezTo>
                    <a:pt x="19654" y="2447"/>
                    <a:pt x="19365" y="2100"/>
                    <a:pt x="18902" y="1787"/>
                  </a:cubicBezTo>
                  <a:cubicBezTo>
                    <a:pt x="17975" y="1185"/>
                    <a:pt x="16411" y="664"/>
                    <a:pt x="14454" y="339"/>
                  </a:cubicBezTo>
                  <a:cubicBezTo>
                    <a:pt x="13470" y="189"/>
                    <a:pt x="12393" y="73"/>
                    <a:pt x="11223" y="27"/>
                  </a:cubicBezTo>
                  <a:cubicBezTo>
                    <a:pt x="10805" y="10"/>
                    <a:pt x="10373" y="1"/>
                    <a:pt x="9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501372" y="3191647"/>
              <a:ext cx="50335" cy="50335"/>
            </a:xfrm>
            <a:custGeom>
              <a:rect b="b" l="l" r="r" t="t"/>
              <a:pathLst>
                <a:path extrusionOk="0" h="754" w="754">
                  <a:moveTo>
                    <a:pt x="383" y="1"/>
                  </a:moveTo>
                  <a:cubicBezTo>
                    <a:pt x="174" y="1"/>
                    <a:pt x="0" y="175"/>
                    <a:pt x="0" y="372"/>
                  </a:cubicBezTo>
                  <a:cubicBezTo>
                    <a:pt x="0" y="580"/>
                    <a:pt x="174" y="754"/>
                    <a:pt x="383" y="754"/>
                  </a:cubicBezTo>
                  <a:cubicBezTo>
                    <a:pt x="580" y="754"/>
                    <a:pt x="753" y="580"/>
                    <a:pt x="753" y="372"/>
                  </a:cubicBezTo>
                  <a:cubicBezTo>
                    <a:pt x="753" y="175"/>
                    <a:pt x="580" y="1"/>
                    <a:pt x="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781465" y="3208670"/>
              <a:ext cx="50335" cy="50335"/>
            </a:xfrm>
            <a:custGeom>
              <a:rect b="b" l="l" r="r" t="t"/>
              <a:pathLst>
                <a:path extrusionOk="0" h="754" w="754">
                  <a:moveTo>
                    <a:pt x="371" y="1"/>
                  </a:moveTo>
                  <a:cubicBezTo>
                    <a:pt x="162" y="1"/>
                    <a:pt x="0" y="174"/>
                    <a:pt x="0" y="371"/>
                  </a:cubicBezTo>
                  <a:cubicBezTo>
                    <a:pt x="0" y="580"/>
                    <a:pt x="162" y="754"/>
                    <a:pt x="371" y="754"/>
                  </a:cubicBezTo>
                  <a:cubicBezTo>
                    <a:pt x="579" y="754"/>
                    <a:pt x="753" y="580"/>
                    <a:pt x="753" y="371"/>
                  </a:cubicBezTo>
                  <a:cubicBezTo>
                    <a:pt x="753" y="174"/>
                    <a:pt x="57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753137" y="4137256"/>
              <a:ext cx="50335" cy="50335"/>
            </a:xfrm>
            <a:custGeom>
              <a:rect b="b" l="l" r="r" t="t"/>
              <a:pathLst>
                <a:path extrusionOk="0" h="754" w="754">
                  <a:moveTo>
                    <a:pt x="371" y="0"/>
                  </a:moveTo>
                  <a:cubicBezTo>
                    <a:pt x="174" y="0"/>
                    <a:pt x="0" y="174"/>
                    <a:pt x="0" y="383"/>
                  </a:cubicBezTo>
                  <a:cubicBezTo>
                    <a:pt x="0" y="580"/>
                    <a:pt x="174" y="753"/>
                    <a:pt x="371" y="753"/>
                  </a:cubicBezTo>
                  <a:cubicBezTo>
                    <a:pt x="579" y="753"/>
                    <a:pt x="753" y="580"/>
                    <a:pt x="753" y="383"/>
                  </a:cubicBezTo>
                  <a:cubicBezTo>
                    <a:pt x="753" y="174"/>
                    <a:pt x="579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012466" y="3502467"/>
              <a:ext cx="25568" cy="25635"/>
            </a:xfrm>
            <a:custGeom>
              <a:rect b="b" l="l" r="r" t="t"/>
              <a:pathLst>
                <a:path extrusionOk="0" h="384" w="383">
                  <a:moveTo>
                    <a:pt x="185" y="1"/>
                  </a:moveTo>
                  <a:cubicBezTo>
                    <a:pt x="93" y="1"/>
                    <a:pt x="0" y="93"/>
                    <a:pt x="0" y="186"/>
                  </a:cubicBezTo>
                  <a:cubicBezTo>
                    <a:pt x="0" y="290"/>
                    <a:pt x="93" y="383"/>
                    <a:pt x="185" y="383"/>
                  </a:cubicBezTo>
                  <a:cubicBezTo>
                    <a:pt x="290" y="383"/>
                    <a:pt x="382" y="290"/>
                    <a:pt x="382" y="186"/>
                  </a:cubicBezTo>
                  <a:cubicBezTo>
                    <a:pt x="382" y="93"/>
                    <a:pt x="290" y="1"/>
                    <a:pt x="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5580392" y="3807879"/>
              <a:ext cx="24834" cy="25568"/>
            </a:xfrm>
            <a:custGeom>
              <a:rect b="b" l="l" r="r" t="t"/>
              <a:pathLst>
                <a:path extrusionOk="0" h="383" w="372">
                  <a:moveTo>
                    <a:pt x="186" y="1"/>
                  </a:moveTo>
                  <a:cubicBezTo>
                    <a:pt x="82" y="1"/>
                    <a:pt x="1" y="93"/>
                    <a:pt x="1" y="186"/>
                  </a:cubicBezTo>
                  <a:cubicBezTo>
                    <a:pt x="1" y="290"/>
                    <a:pt x="82" y="383"/>
                    <a:pt x="186" y="383"/>
                  </a:cubicBezTo>
                  <a:cubicBezTo>
                    <a:pt x="290" y="383"/>
                    <a:pt x="372" y="290"/>
                    <a:pt x="372" y="186"/>
                  </a:cubicBezTo>
                  <a:cubicBezTo>
                    <a:pt x="372" y="93"/>
                    <a:pt x="290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584575" y="4390865"/>
              <a:ext cx="25568" cy="24767"/>
            </a:xfrm>
            <a:custGeom>
              <a:rect b="b" l="l" r="r" t="t"/>
              <a:pathLst>
                <a:path extrusionOk="0" h="371" w="383">
                  <a:moveTo>
                    <a:pt x="197" y="0"/>
                  </a:moveTo>
                  <a:cubicBezTo>
                    <a:pt x="93" y="0"/>
                    <a:pt x="1" y="81"/>
                    <a:pt x="1" y="186"/>
                  </a:cubicBezTo>
                  <a:cubicBezTo>
                    <a:pt x="1" y="290"/>
                    <a:pt x="93" y="371"/>
                    <a:pt x="197" y="371"/>
                  </a:cubicBezTo>
                  <a:cubicBezTo>
                    <a:pt x="290" y="371"/>
                    <a:pt x="383" y="290"/>
                    <a:pt x="383" y="186"/>
                  </a:cubicBezTo>
                  <a:cubicBezTo>
                    <a:pt x="383" y="81"/>
                    <a:pt x="290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3945174" y="2190429"/>
              <a:ext cx="13218" cy="13218"/>
            </a:xfrm>
            <a:custGeom>
              <a:rect b="b" l="l" r="r" t="t"/>
              <a:pathLst>
                <a:path extrusionOk="0" h="198" w="198">
                  <a:moveTo>
                    <a:pt x="93" y="0"/>
                  </a:moveTo>
                  <a:cubicBezTo>
                    <a:pt x="47" y="0"/>
                    <a:pt x="0" y="35"/>
                    <a:pt x="0" y="93"/>
                  </a:cubicBezTo>
                  <a:cubicBezTo>
                    <a:pt x="0" y="151"/>
                    <a:pt x="47" y="197"/>
                    <a:pt x="93" y="197"/>
                  </a:cubicBezTo>
                  <a:cubicBezTo>
                    <a:pt x="151" y="197"/>
                    <a:pt x="197" y="151"/>
                    <a:pt x="197" y="93"/>
                  </a:cubicBezTo>
                  <a:cubicBezTo>
                    <a:pt x="197" y="35"/>
                    <a:pt x="151" y="0"/>
                    <a:pt x="93" y="0"/>
                  </a:cubicBez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127622" y="2565402"/>
              <a:ext cx="961108" cy="659431"/>
            </a:xfrm>
            <a:custGeom>
              <a:rect b="b" l="l" r="r" t="t"/>
              <a:pathLst>
                <a:path extrusionOk="0" h="9878" w="14397">
                  <a:moveTo>
                    <a:pt x="14397" y="1"/>
                  </a:moveTo>
                  <a:cubicBezTo>
                    <a:pt x="12007" y="564"/>
                    <a:pt x="9452" y="860"/>
                    <a:pt x="6823" y="860"/>
                  </a:cubicBezTo>
                  <a:cubicBezTo>
                    <a:pt x="4584" y="860"/>
                    <a:pt x="2291" y="645"/>
                    <a:pt x="1" y="198"/>
                  </a:cubicBezTo>
                  <a:lnTo>
                    <a:pt x="1" y="198"/>
                  </a:lnTo>
                  <a:lnTo>
                    <a:pt x="568" y="9000"/>
                  </a:lnTo>
                  <a:cubicBezTo>
                    <a:pt x="3025" y="9573"/>
                    <a:pt x="5376" y="9877"/>
                    <a:pt x="7700" y="9877"/>
                  </a:cubicBezTo>
                  <a:cubicBezTo>
                    <a:pt x="9934" y="9877"/>
                    <a:pt x="12143" y="9596"/>
                    <a:pt x="14397" y="9000"/>
                  </a:cubicBezTo>
                  <a:lnTo>
                    <a:pt x="14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127622" y="2565402"/>
              <a:ext cx="961108" cy="659431"/>
            </a:xfrm>
            <a:custGeom>
              <a:rect b="b" l="l" r="r" t="t"/>
              <a:pathLst>
                <a:path extrusionOk="0" h="9878" w="14397">
                  <a:moveTo>
                    <a:pt x="14397" y="1"/>
                  </a:moveTo>
                  <a:cubicBezTo>
                    <a:pt x="12007" y="564"/>
                    <a:pt x="9452" y="860"/>
                    <a:pt x="6823" y="860"/>
                  </a:cubicBezTo>
                  <a:cubicBezTo>
                    <a:pt x="4584" y="860"/>
                    <a:pt x="2291" y="645"/>
                    <a:pt x="1" y="198"/>
                  </a:cubicBezTo>
                  <a:lnTo>
                    <a:pt x="1" y="198"/>
                  </a:lnTo>
                  <a:lnTo>
                    <a:pt x="568" y="9000"/>
                  </a:lnTo>
                  <a:cubicBezTo>
                    <a:pt x="3025" y="9573"/>
                    <a:pt x="5376" y="9877"/>
                    <a:pt x="7700" y="9877"/>
                  </a:cubicBezTo>
                  <a:cubicBezTo>
                    <a:pt x="9934" y="9877"/>
                    <a:pt x="12143" y="9596"/>
                    <a:pt x="14397" y="9000"/>
                  </a:cubicBezTo>
                  <a:lnTo>
                    <a:pt x="14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225822" y="3077226"/>
              <a:ext cx="814976" cy="72899"/>
            </a:xfrm>
            <a:custGeom>
              <a:rect b="b" l="l" r="r" t="t"/>
              <a:pathLst>
                <a:path extrusionOk="0" h="1092" w="12208">
                  <a:moveTo>
                    <a:pt x="12162" y="1"/>
                  </a:moveTo>
                  <a:cubicBezTo>
                    <a:pt x="12150" y="1"/>
                    <a:pt x="12127" y="12"/>
                    <a:pt x="12080" y="36"/>
                  </a:cubicBezTo>
                  <a:cubicBezTo>
                    <a:pt x="12011" y="47"/>
                    <a:pt x="11895" y="105"/>
                    <a:pt x="11745" y="140"/>
                  </a:cubicBezTo>
                  <a:cubicBezTo>
                    <a:pt x="11443" y="244"/>
                    <a:pt x="11026" y="395"/>
                    <a:pt x="10471" y="522"/>
                  </a:cubicBezTo>
                  <a:cubicBezTo>
                    <a:pt x="9455" y="781"/>
                    <a:pt x="8046" y="1000"/>
                    <a:pt x="6470" y="1000"/>
                  </a:cubicBezTo>
                  <a:cubicBezTo>
                    <a:pt x="6357" y="1000"/>
                    <a:pt x="6242" y="999"/>
                    <a:pt x="6127" y="997"/>
                  </a:cubicBezTo>
                  <a:cubicBezTo>
                    <a:pt x="4402" y="974"/>
                    <a:pt x="2873" y="754"/>
                    <a:pt x="1773" y="545"/>
                  </a:cubicBezTo>
                  <a:cubicBezTo>
                    <a:pt x="1217" y="464"/>
                    <a:pt x="777" y="360"/>
                    <a:pt x="464" y="302"/>
                  </a:cubicBezTo>
                  <a:cubicBezTo>
                    <a:pt x="325" y="279"/>
                    <a:pt x="209" y="244"/>
                    <a:pt x="116" y="232"/>
                  </a:cubicBezTo>
                  <a:cubicBezTo>
                    <a:pt x="93" y="232"/>
                    <a:pt x="59" y="221"/>
                    <a:pt x="35" y="221"/>
                  </a:cubicBezTo>
                  <a:lnTo>
                    <a:pt x="1" y="221"/>
                  </a:lnTo>
                  <a:cubicBezTo>
                    <a:pt x="1" y="221"/>
                    <a:pt x="24" y="232"/>
                    <a:pt x="35" y="232"/>
                  </a:cubicBezTo>
                  <a:cubicBezTo>
                    <a:pt x="47" y="244"/>
                    <a:pt x="82" y="244"/>
                    <a:pt x="116" y="256"/>
                  </a:cubicBezTo>
                  <a:cubicBezTo>
                    <a:pt x="198" y="290"/>
                    <a:pt x="313" y="314"/>
                    <a:pt x="464" y="348"/>
                  </a:cubicBezTo>
                  <a:cubicBezTo>
                    <a:pt x="777" y="418"/>
                    <a:pt x="1217" y="522"/>
                    <a:pt x="1773" y="626"/>
                  </a:cubicBezTo>
                  <a:cubicBezTo>
                    <a:pt x="2873" y="823"/>
                    <a:pt x="4402" y="1055"/>
                    <a:pt x="6127" y="1090"/>
                  </a:cubicBezTo>
                  <a:cubicBezTo>
                    <a:pt x="6207" y="1091"/>
                    <a:pt x="6287" y="1091"/>
                    <a:pt x="6366" y="1091"/>
                  </a:cubicBezTo>
                  <a:cubicBezTo>
                    <a:pt x="7996" y="1091"/>
                    <a:pt x="9455" y="868"/>
                    <a:pt x="10482" y="591"/>
                  </a:cubicBezTo>
                  <a:cubicBezTo>
                    <a:pt x="11038" y="453"/>
                    <a:pt x="11467" y="302"/>
                    <a:pt x="11756" y="186"/>
                  </a:cubicBezTo>
                  <a:cubicBezTo>
                    <a:pt x="11907" y="151"/>
                    <a:pt x="12023" y="93"/>
                    <a:pt x="12092" y="59"/>
                  </a:cubicBezTo>
                  <a:lnTo>
                    <a:pt x="12185" y="12"/>
                  </a:lnTo>
                  <a:cubicBezTo>
                    <a:pt x="12196" y="1"/>
                    <a:pt x="12208" y="1"/>
                    <a:pt x="1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474025" y="2882029"/>
              <a:ext cx="117560" cy="225707"/>
            </a:xfrm>
            <a:custGeom>
              <a:rect b="b" l="l" r="r" t="t"/>
              <a:pathLst>
                <a:path extrusionOk="0" h="3381" w="1761">
                  <a:moveTo>
                    <a:pt x="881" y="0"/>
                  </a:moveTo>
                  <a:cubicBezTo>
                    <a:pt x="588" y="0"/>
                    <a:pt x="296" y="29"/>
                    <a:pt x="0" y="87"/>
                  </a:cubicBezTo>
                  <a:lnTo>
                    <a:pt x="0" y="3214"/>
                  </a:lnTo>
                  <a:cubicBezTo>
                    <a:pt x="338" y="3320"/>
                    <a:pt x="675" y="3381"/>
                    <a:pt x="1011" y="3381"/>
                  </a:cubicBezTo>
                  <a:cubicBezTo>
                    <a:pt x="1262" y="3381"/>
                    <a:pt x="1513" y="3347"/>
                    <a:pt x="1761" y="3272"/>
                  </a:cubicBezTo>
                  <a:lnTo>
                    <a:pt x="1761" y="87"/>
                  </a:lnTo>
                  <a:cubicBezTo>
                    <a:pt x="1465" y="29"/>
                    <a:pt x="1173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652601" y="2769945"/>
              <a:ext cx="129176" cy="333654"/>
            </a:xfrm>
            <a:custGeom>
              <a:rect b="b" l="l" r="r" t="t"/>
              <a:pathLst>
                <a:path extrusionOk="0" h="4998" w="1935">
                  <a:moveTo>
                    <a:pt x="1933" y="4773"/>
                  </a:moveTo>
                  <a:cubicBezTo>
                    <a:pt x="1931" y="4773"/>
                    <a:pt x="1928" y="4777"/>
                    <a:pt x="1931" y="4783"/>
                  </a:cubicBezTo>
                  <a:lnTo>
                    <a:pt x="1931" y="4783"/>
                  </a:lnTo>
                  <a:cubicBezTo>
                    <a:pt x="1933" y="4783"/>
                    <a:pt x="1935" y="4782"/>
                    <a:pt x="1935" y="4778"/>
                  </a:cubicBezTo>
                  <a:cubicBezTo>
                    <a:pt x="1935" y="4774"/>
                    <a:pt x="1934" y="4773"/>
                    <a:pt x="1933" y="4773"/>
                  </a:cubicBezTo>
                  <a:close/>
                  <a:moveTo>
                    <a:pt x="1931" y="4783"/>
                  </a:moveTo>
                  <a:cubicBezTo>
                    <a:pt x="1930" y="4783"/>
                    <a:pt x="1929" y="4783"/>
                    <a:pt x="1928" y="4783"/>
                  </a:cubicBezTo>
                  <a:cubicBezTo>
                    <a:pt x="1923" y="4783"/>
                    <a:pt x="1918" y="4783"/>
                    <a:pt x="1912" y="4789"/>
                  </a:cubicBezTo>
                  <a:lnTo>
                    <a:pt x="1838" y="4826"/>
                  </a:lnTo>
                  <a:lnTo>
                    <a:pt x="1838" y="4826"/>
                  </a:lnTo>
                  <a:cubicBezTo>
                    <a:pt x="1843" y="4825"/>
                    <a:pt x="1849" y="4825"/>
                    <a:pt x="1854" y="4824"/>
                  </a:cubicBezTo>
                  <a:cubicBezTo>
                    <a:pt x="1900" y="4801"/>
                    <a:pt x="1923" y="4789"/>
                    <a:pt x="1935" y="4789"/>
                  </a:cubicBezTo>
                  <a:cubicBezTo>
                    <a:pt x="1933" y="4787"/>
                    <a:pt x="1932" y="4785"/>
                    <a:pt x="1931" y="4783"/>
                  </a:cubicBezTo>
                  <a:close/>
                  <a:moveTo>
                    <a:pt x="981" y="0"/>
                  </a:moveTo>
                  <a:cubicBezTo>
                    <a:pt x="667" y="0"/>
                    <a:pt x="342" y="29"/>
                    <a:pt x="24" y="87"/>
                  </a:cubicBezTo>
                  <a:lnTo>
                    <a:pt x="1" y="87"/>
                  </a:lnTo>
                  <a:lnTo>
                    <a:pt x="1" y="110"/>
                  </a:lnTo>
                  <a:lnTo>
                    <a:pt x="1" y="168"/>
                  </a:lnTo>
                  <a:cubicBezTo>
                    <a:pt x="24" y="2033"/>
                    <a:pt x="59" y="3689"/>
                    <a:pt x="70" y="4893"/>
                  </a:cubicBezTo>
                  <a:lnTo>
                    <a:pt x="70" y="4905"/>
                  </a:lnTo>
                  <a:lnTo>
                    <a:pt x="82" y="4905"/>
                  </a:lnTo>
                  <a:cubicBezTo>
                    <a:pt x="371" y="4963"/>
                    <a:pt x="638" y="4998"/>
                    <a:pt x="869" y="4998"/>
                  </a:cubicBezTo>
                  <a:cubicBezTo>
                    <a:pt x="1101" y="4998"/>
                    <a:pt x="1298" y="4963"/>
                    <a:pt x="1460" y="4940"/>
                  </a:cubicBezTo>
                  <a:cubicBezTo>
                    <a:pt x="1622" y="4905"/>
                    <a:pt x="1750" y="4870"/>
                    <a:pt x="1819" y="4835"/>
                  </a:cubicBezTo>
                  <a:lnTo>
                    <a:pt x="1838" y="4826"/>
                  </a:lnTo>
                  <a:lnTo>
                    <a:pt x="1838" y="4826"/>
                  </a:lnTo>
                  <a:cubicBezTo>
                    <a:pt x="1748" y="4841"/>
                    <a:pt x="1637" y="4883"/>
                    <a:pt x="1495" y="4905"/>
                  </a:cubicBezTo>
                  <a:cubicBezTo>
                    <a:pt x="1333" y="4940"/>
                    <a:pt x="1147" y="4951"/>
                    <a:pt x="916" y="4951"/>
                  </a:cubicBezTo>
                  <a:cubicBezTo>
                    <a:pt x="679" y="4951"/>
                    <a:pt x="432" y="4918"/>
                    <a:pt x="163" y="4863"/>
                  </a:cubicBezTo>
                  <a:lnTo>
                    <a:pt x="163" y="4863"/>
                  </a:lnTo>
                  <a:cubicBezTo>
                    <a:pt x="140" y="3672"/>
                    <a:pt x="128" y="2000"/>
                    <a:pt x="117" y="156"/>
                  </a:cubicBezTo>
                  <a:lnTo>
                    <a:pt x="117" y="127"/>
                  </a:lnTo>
                  <a:lnTo>
                    <a:pt x="117" y="127"/>
                  </a:lnTo>
                  <a:cubicBezTo>
                    <a:pt x="418" y="73"/>
                    <a:pt x="722" y="46"/>
                    <a:pt x="1019" y="46"/>
                  </a:cubicBezTo>
                  <a:cubicBezTo>
                    <a:pt x="1315" y="46"/>
                    <a:pt x="1604" y="73"/>
                    <a:pt x="1877" y="126"/>
                  </a:cubicBezTo>
                  <a:lnTo>
                    <a:pt x="1877" y="126"/>
                  </a:lnTo>
                  <a:cubicBezTo>
                    <a:pt x="1900" y="1470"/>
                    <a:pt x="1912" y="2629"/>
                    <a:pt x="1923" y="3446"/>
                  </a:cubicBezTo>
                  <a:cubicBezTo>
                    <a:pt x="1923" y="3851"/>
                    <a:pt x="1935" y="4187"/>
                    <a:pt x="1935" y="4419"/>
                  </a:cubicBezTo>
                  <a:lnTo>
                    <a:pt x="1935" y="3480"/>
                  </a:lnTo>
                  <a:cubicBezTo>
                    <a:pt x="1923" y="2635"/>
                    <a:pt x="1923" y="1477"/>
                    <a:pt x="1912" y="110"/>
                  </a:cubicBezTo>
                  <a:lnTo>
                    <a:pt x="1912" y="87"/>
                  </a:lnTo>
                  <a:lnTo>
                    <a:pt x="1877" y="87"/>
                  </a:lnTo>
                  <a:cubicBezTo>
                    <a:pt x="1599" y="29"/>
                    <a:pt x="1295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845128" y="2727287"/>
              <a:ext cx="117627" cy="354282"/>
            </a:xfrm>
            <a:custGeom>
              <a:rect b="b" l="l" r="r" t="t"/>
              <a:pathLst>
                <a:path extrusionOk="0" h="5307" w="1762">
                  <a:moveTo>
                    <a:pt x="909" y="1"/>
                  </a:moveTo>
                  <a:cubicBezTo>
                    <a:pt x="610" y="1"/>
                    <a:pt x="308" y="35"/>
                    <a:pt x="1" y="100"/>
                  </a:cubicBezTo>
                  <a:lnTo>
                    <a:pt x="1" y="5289"/>
                  </a:lnTo>
                  <a:cubicBezTo>
                    <a:pt x="157" y="5300"/>
                    <a:pt x="312" y="5307"/>
                    <a:pt x="463" y="5307"/>
                  </a:cubicBezTo>
                  <a:cubicBezTo>
                    <a:pt x="949" y="5307"/>
                    <a:pt x="1399" y="5240"/>
                    <a:pt x="1761" y="5046"/>
                  </a:cubicBezTo>
                  <a:lnTo>
                    <a:pt x="1761" y="100"/>
                  </a:lnTo>
                  <a:cubicBezTo>
                    <a:pt x="1478" y="32"/>
                    <a:pt x="1195" y="1"/>
                    <a:pt x="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286904" y="2945048"/>
              <a:ext cx="118361" cy="139256"/>
            </a:xfrm>
            <a:custGeom>
              <a:rect b="b" l="l" r="r" t="t"/>
              <a:pathLst>
                <a:path extrusionOk="0" h="2086" w="1773">
                  <a:moveTo>
                    <a:pt x="293" y="1"/>
                  </a:moveTo>
                  <a:cubicBezTo>
                    <a:pt x="208" y="1"/>
                    <a:pt x="122" y="4"/>
                    <a:pt x="35" y="12"/>
                  </a:cubicBezTo>
                  <a:lnTo>
                    <a:pt x="1" y="12"/>
                  </a:lnTo>
                  <a:lnTo>
                    <a:pt x="1" y="47"/>
                  </a:lnTo>
                  <a:lnTo>
                    <a:pt x="1" y="1807"/>
                  </a:lnTo>
                  <a:lnTo>
                    <a:pt x="1" y="1819"/>
                  </a:lnTo>
                  <a:lnTo>
                    <a:pt x="12" y="1819"/>
                  </a:lnTo>
                  <a:cubicBezTo>
                    <a:pt x="267" y="1923"/>
                    <a:pt x="499" y="1969"/>
                    <a:pt x="719" y="2016"/>
                  </a:cubicBezTo>
                  <a:cubicBezTo>
                    <a:pt x="927" y="2039"/>
                    <a:pt x="1101" y="2050"/>
                    <a:pt x="1263" y="2073"/>
                  </a:cubicBezTo>
                  <a:cubicBezTo>
                    <a:pt x="1425" y="2085"/>
                    <a:pt x="1541" y="2085"/>
                    <a:pt x="1622" y="2085"/>
                  </a:cubicBezTo>
                  <a:lnTo>
                    <a:pt x="1761" y="2085"/>
                  </a:lnTo>
                  <a:cubicBezTo>
                    <a:pt x="1761" y="2085"/>
                    <a:pt x="1715" y="2073"/>
                    <a:pt x="1657" y="2050"/>
                  </a:cubicBezTo>
                  <a:cubicBezTo>
                    <a:pt x="1564" y="2050"/>
                    <a:pt x="1448" y="2039"/>
                    <a:pt x="1309" y="2027"/>
                  </a:cubicBezTo>
                  <a:cubicBezTo>
                    <a:pt x="1147" y="2016"/>
                    <a:pt x="962" y="1992"/>
                    <a:pt x="753" y="1958"/>
                  </a:cubicBezTo>
                  <a:cubicBezTo>
                    <a:pt x="560" y="1923"/>
                    <a:pt x="332" y="1867"/>
                    <a:pt x="93" y="1766"/>
                  </a:cubicBezTo>
                  <a:lnTo>
                    <a:pt x="93" y="1766"/>
                  </a:lnTo>
                  <a:lnTo>
                    <a:pt x="93" y="56"/>
                  </a:lnTo>
                  <a:lnTo>
                    <a:pt x="93" y="56"/>
                  </a:lnTo>
                  <a:cubicBezTo>
                    <a:pt x="155" y="52"/>
                    <a:pt x="217" y="50"/>
                    <a:pt x="278" y="50"/>
                  </a:cubicBezTo>
                  <a:cubicBezTo>
                    <a:pt x="812" y="50"/>
                    <a:pt x="1314" y="189"/>
                    <a:pt x="1738" y="340"/>
                  </a:cubicBezTo>
                  <a:lnTo>
                    <a:pt x="1738" y="340"/>
                  </a:lnTo>
                  <a:cubicBezTo>
                    <a:pt x="1738" y="682"/>
                    <a:pt x="1749" y="988"/>
                    <a:pt x="1755" y="1246"/>
                  </a:cubicBezTo>
                  <a:lnTo>
                    <a:pt x="1755" y="1246"/>
                  </a:lnTo>
                  <a:cubicBezTo>
                    <a:pt x="1762" y="980"/>
                    <a:pt x="1773" y="662"/>
                    <a:pt x="1773" y="313"/>
                  </a:cubicBezTo>
                  <a:lnTo>
                    <a:pt x="1773" y="301"/>
                  </a:lnTo>
                  <a:lnTo>
                    <a:pt x="1749" y="301"/>
                  </a:lnTo>
                  <a:cubicBezTo>
                    <a:pt x="1338" y="151"/>
                    <a:pt x="840" y="1"/>
                    <a:pt x="293" y="1"/>
                  </a:cubicBezTo>
                  <a:close/>
                  <a:moveTo>
                    <a:pt x="1755" y="1246"/>
                  </a:moveTo>
                  <a:cubicBezTo>
                    <a:pt x="1752" y="1377"/>
                    <a:pt x="1749" y="1495"/>
                    <a:pt x="1749" y="1599"/>
                  </a:cubicBezTo>
                  <a:lnTo>
                    <a:pt x="1749" y="1969"/>
                  </a:lnTo>
                  <a:lnTo>
                    <a:pt x="1761" y="2085"/>
                  </a:lnTo>
                  <a:lnTo>
                    <a:pt x="1761" y="1958"/>
                  </a:lnTo>
                  <a:lnTo>
                    <a:pt x="1761" y="1587"/>
                  </a:lnTo>
                  <a:cubicBezTo>
                    <a:pt x="1761" y="1486"/>
                    <a:pt x="1759" y="1372"/>
                    <a:pt x="1755" y="1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302392" y="2768476"/>
              <a:ext cx="157748" cy="10414"/>
            </a:xfrm>
            <a:custGeom>
              <a:rect b="b" l="l" r="r" t="t"/>
              <a:pathLst>
                <a:path extrusionOk="0" h="156" w="2363">
                  <a:moveTo>
                    <a:pt x="29" y="0"/>
                  </a:moveTo>
                  <a:cubicBezTo>
                    <a:pt x="10" y="0"/>
                    <a:pt x="0" y="2"/>
                    <a:pt x="0" y="5"/>
                  </a:cubicBezTo>
                  <a:cubicBezTo>
                    <a:pt x="0" y="5"/>
                    <a:pt x="139" y="39"/>
                    <a:pt x="348" y="63"/>
                  </a:cubicBezTo>
                  <a:cubicBezTo>
                    <a:pt x="556" y="97"/>
                    <a:pt x="857" y="120"/>
                    <a:pt x="1182" y="144"/>
                  </a:cubicBezTo>
                  <a:cubicBezTo>
                    <a:pt x="1506" y="155"/>
                    <a:pt x="1795" y="155"/>
                    <a:pt x="2015" y="155"/>
                  </a:cubicBezTo>
                  <a:cubicBezTo>
                    <a:pt x="2235" y="155"/>
                    <a:pt x="2363" y="155"/>
                    <a:pt x="2363" y="144"/>
                  </a:cubicBezTo>
                  <a:cubicBezTo>
                    <a:pt x="2363" y="144"/>
                    <a:pt x="2224" y="120"/>
                    <a:pt x="2004" y="120"/>
                  </a:cubicBezTo>
                  <a:cubicBezTo>
                    <a:pt x="1795" y="109"/>
                    <a:pt x="1494" y="97"/>
                    <a:pt x="1182" y="86"/>
                  </a:cubicBezTo>
                  <a:cubicBezTo>
                    <a:pt x="857" y="63"/>
                    <a:pt x="568" y="39"/>
                    <a:pt x="348" y="28"/>
                  </a:cubicBezTo>
                  <a:cubicBezTo>
                    <a:pt x="195" y="11"/>
                    <a:pt x="8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304662" y="2793710"/>
              <a:ext cx="136920" cy="11082"/>
            </a:xfrm>
            <a:custGeom>
              <a:rect b="b" l="l" r="r" t="t"/>
              <a:pathLst>
                <a:path extrusionOk="0" h="166" w="2051">
                  <a:moveTo>
                    <a:pt x="82" y="0"/>
                  </a:moveTo>
                  <a:cubicBezTo>
                    <a:pt x="30" y="0"/>
                    <a:pt x="1" y="3"/>
                    <a:pt x="1" y="9"/>
                  </a:cubicBezTo>
                  <a:cubicBezTo>
                    <a:pt x="1" y="9"/>
                    <a:pt x="117" y="32"/>
                    <a:pt x="302" y="55"/>
                  </a:cubicBezTo>
                  <a:cubicBezTo>
                    <a:pt x="487" y="67"/>
                    <a:pt x="742" y="78"/>
                    <a:pt x="1032" y="113"/>
                  </a:cubicBezTo>
                  <a:cubicBezTo>
                    <a:pt x="1298" y="125"/>
                    <a:pt x="1564" y="136"/>
                    <a:pt x="1750" y="148"/>
                  </a:cubicBezTo>
                  <a:cubicBezTo>
                    <a:pt x="1842" y="159"/>
                    <a:pt x="1918" y="165"/>
                    <a:pt x="1970" y="165"/>
                  </a:cubicBezTo>
                  <a:cubicBezTo>
                    <a:pt x="2022" y="165"/>
                    <a:pt x="2051" y="159"/>
                    <a:pt x="2051" y="148"/>
                  </a:cubicBezTo>
                  <a:cubicBezTo>
                    <a:pt x="2051" y="136"/>
                    <a:pt x="1935" y="125"/>
                    <a:pt x="1750" y="113"/>
                  </a:cubicBezTo>
                  <a:cubicBezTo>
                    <a:pt x="1564" y="90"/>
                    <a:pt x="1321" y="78"/>
                    <a:pt x="1032" y="55"/>
                  </a:cubicBezTo>
                  <a:cubicBezTo>
                    <a:pt x="754" y="32"/>
                    <a:pt x="487" y="20"/>
                    <a:pt x="302" y="9"/>
                  </a:cubicBezTo>
                  <a:cubicBezTo>
                    <a:pt x="209" y="3"/>
                    <a:pt x="134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265275" y="2720878"/>
              <a:ext cx="226575" cy="116759"/>
            </a:xfrm>
            <a:custGeom>
              <a:rect b="b" l="l" r="r" t="t"/>
              <a:pathLst>
                <a:path extrusionOk="0" h="1749" w="3394">
                  <a:moveTo>
                    <a:pt x="151" y="46"/>
                  </a:moveTo>
                  <a:cubicBezTo>
                    <a:pt x="157" y="46"/>
                    <a:pt x="156" y="50"/>
                    <a:pt x="151" y="56"/>
                  </a:cubicBezTo>
                  <a:lnTo>
                    <a:pt x="151" y="56"/>
                  </a:lnTo>
                  <a:lnTo>
                    <a:pt x="151" y="46"/>
                  </a:lnTo>
                  <a:close/>
                  <a:moveTo>
                    <a:pt x="128" y="69"/>
                  </a:moveTo>
                  <a:cubicBezTo>
                    <a:pt x="130" y="69"/>
                    <a:pt x="133" y="70"/>
                    <a:pt x="135" y="70"/>
                  </a:cubicBezTo>
                  <a:lnTo>
                    <a:pt x="135" y="70"/>
                  </a:lnTo>
                  <a:cubicBezTo>
                    <a:pt x="128" y="76"/>
                    <a:pt x="121" y="80"/>
                    <a:pt x="119" y="80"/>
                  </a:cubicBezTo>
                  <a:cubicBezTo>
                    <a:pt x="118" y="80"/>
                    <a:pt x="120" y="77"/>
                    <a:pt x="128" y="69"/>
                  </a:cubicBezTo>
                  <a:close/>
                  <a:moveTo>
                    <a:pt x="124" y="0"/>
                  </a:moveTo>
                  <a:cubicBezTo>
                    <a:pt x="118" y="0"/>
                    <a:pt x="72" y="34"/>
                    <a:pt x="81" y="34"/>
                  </a:cubicBezTo>
                  <a:lnTo>
                    <a:pt x="81" y="57"/>
                  </a:lnTo>
                  <a:lnTo>
                    <a:pt x="81" y="81"/>
                  </a:lnTo>
                  <a:lnTo>
                    <a:pt x="81" y="127"/>
                  </a:lnTo>
                  <a:lnTo>
                    <a:pt x="81" y="231"/>
                  </a:lnTo>
                  <a:cubicBezTo>
                    <a:pt x="81" y="301"/>
                    <a:pt x="70" y="359"/>
                    <a:pt x="70" y="428"/>
                  </a:cubicBezTo>
                  <a:cubicBezTo>
                    <a:pt x="58" y="556"/>
                    <a:pt x="58" y="694"/>
                    <a:pt x="35" y="822"/>
                  </a:cubicBezTo>
                  <a:cubicBezTo>
                    <a:pt x="23" y="1088"/>
                    <a:pt x="12" y="1331"/>
                    <a:pt x="0" y="1563"/>
                  </a:cubicBezTo>
                  <a:lnTo>
                    <a:pt x="0" y="1586"/>
                  </a:lnTo>
                  <a:lnTo>
                    <a:pt x="23" y="1586"/>
                  </a:lnTo>
                  <a:cubicBezTo>
                    <a:pt x="962" y="1691"/>
                    <a:pt x="1795" y="1737"/>
                    <a:pt x="2375" y="1748"/>
                  </a:cubicBezTo>
                  <a:lnTo>
                    <a:pt x="3301" y="1748"/>
                  </a:lnTo>
                  <a:cubicBezTo>
                    <a:pt x="3301" y="1748"/>
                    <a:pt x="3266" y="1748"/>
                    <a:pt x="3232" y="1737"/>
                  </a:cubicBezTo>
                  <a:lnTo>
                    <a:pt x="3069" y="1737"/>
                  </a:lnTo>
                  <a:cubicBezTo>
                    <a:pt x="2896" y="1737"/>
                    <a:pt x="2676" y="1737"/>
                    <a:pt x="2386" y="1725"/>
                  </a:cubicBezTo>
                  <a:cubicBezTo>
                    <a:pt x="1814" y="1691"/>
                    <a:pt x="1006" y="1645"/>
                    <a:pt x="71" y="1533"/>
                  </a:cubicBezTo>
                  <a:lnTo>
                    <a:pt x="71" y="1533"/>
                  </a:lnTo>
                  <a:cubicBezTo>
                    <a:pt x="82" y="1310"/>
                    <a:pt x="94" y="1077"/>
                    <a:pt x="116" y="822"/>
                  </a:cubicBezTo>
                  <a:cubicBezTo>
                    <a:pt x="128" y="694"/>
                    <a:pt x="128" y="567"/>
                    <a:pt x="139" y="428"/>
                  </a:cubicBezTo>
                  <a:cubicBezTo>
                    <a:pt x="139" y="359"/>
                    <a:pt x="151" y="301"/>
                    <a:pt x="151" y="231"/>
                  </a:cubicBezTo>
                  <a:lnTo>
                    <a:pt x="151" y="127"/>
                  </a:lnTo>
                  <a:lnTo>
                    <a:pt x="151" y="81"/>
                  </a:lnTo>
                  <a:lnTo>
                    <a:pt x="151" y="72"/>
                  </a:lnTo>
                  <a:lnTo>
                    <a:pt x="151" y="72"/>
                  </a:lnTo>
                  <a:cubicBezTo>
                    <a:pt x="1205" y="206"/>
                    <a:pt x="2185" y="260"/>
                    <a:pt x="2970" y="260"/>
                  </a:cubicBezTo>
                  <a:cubicBezTo>
                    <a:pt x="3109" y="260"/>
                    <a:pt x="3242" y="258"/>
                    <a:pt x="3369" y="255"/>
                  </a:cubicBezTo>
                  <a:lnTo>
                    <a:pt x="3369" y="255"/>
                  </a:lnTo>
                  <a:cubicBezTo>
                    <a:pt x="3335" y="707"/>
                    <a:pt x="3324" y="1070"/>
                    <a:pt x="3313" y="1331"/>
                  </a:cubicBezTo>
                  <a:cubicBezTo>
                    <a:pt x="3301" y="1459"/>
                    <a:pt x="3301" y="1563"/>
                    <a:pt x="3301" y="1633"/>
                  </a:cubicBezTo>
                  <a:lnTo>
                    <a:pt x="3301" y="1656"/>
                  </a:lnTo>
                  <a:cubicBezTo>
                    <a:pt x="3313" y="1586"/>
                    <a:pt x="3313" y="1482"/>
                    <a:pt x="3324" y="1355"/>
                  </a:cubicBezTo>
                  <a:cubicBezTo>
                    <a:pt x="3336" y="1102"/>
                    <a:pt x="3370" y="713"/>
                    <a:pt x="3393" y="254"/>
                  </a:cubicBezTo>
                  <a:lnTo>
                    <a:pt x="3393" y="254"/>
                  </a:lnTo>
                  <a:cubicBezTo>
                    <a:pt x="3393" y="254"/>
                    <a:pt x="3394" y="254"/>
                    <a:pt x="3394" y="254"/>
                  </a:cubicBezTo>
                  <a:lnTo>
                    <a:pt x="3393" y="254"/>
                  </a:lnTo>
                  <a:lnTo>
                    <a:pt x="3393" y="254"/>
                  </a:lnTo>
                  <a:cubicBezTo>
                    <a:pt x="3393" y="250"/>
                    <a:pt x="3394" y="246"/>
                    <a:pt x="3394" y="243"/>
                  </a:cubicBezTo>
                  <a:lnTo>
                    <a:pt x="3394" y="208"/>
                  </a:lnTo>
                  <a:lnTo>
                    <a:pt x="3371" y="208"/>
                  </a:lnTo>
                  <a:cubicBezTo>
                    <a:pt x="2525" y="208"/>
                    <a:pt x="1367" y="150"/>
                    <a:pt x="116" y="11"/>
                  </a:cubicBezTo>
                  <a:cubicBezTo>
                    <a:pt x="124" y="3"/>
                    <a:pt x="126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484039" y="2837503"/>
              <a:ext cx="29507" cy="44995"/>
            </a:xfrm>
            <a:custGeom>
              <a:rect b="b" l="l" r="r" t="t"/>
              <a:pathLst>
                <a:path extrusionOk="0" h="674" w="442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1" y="13"/>
                    <a:pt x="82" y="164"/>
                    <a:pt x="198" y="349"/>
                  </a:cubicBezTo>
                  <a:cubicBezTo>
                    <a:pt x="298" y="527"/>
                    <a:pt x="399" y="674"/>
                    <a:pt x="427" y="674"/>
                  </a:cubicBezTo>
                  <a:cubicBezTo>
                    <a:pt x="428" y="674"/>
                    <a:pt x="429" y="674"/>
                    <a:pt x="429" y="673"/>
                  </a:cubicBezTo>
                  <a:cubicBezTo>
                    <a:pt x="441" y="650"/>
                    <a:pt x="372" y="499"/>
                    <a:pt x="256" y="326"/>
                  </a:cubicBezTo>
                  <a:cubicBezTo>
                    <a:pt x="144" y="137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233075" y="2115462"/>
              <a:ext cx="658830" cy="957236"/>
            </a:xfrm>
            <a:custGeom>
              <a:rect b="b" l="l" r="r" t="t"/>
              <a:pathLst>
                <a:path extrusionOk="0" h="14339" w="9869">
                  <a:moveTo>
                    <a:pt x="1" y="0"/>
                  </a:moveTo>
                  <a:lnTo>
                    <a:pt x="1506" y="9080"/>
                  </a:lnTo>
                  <a:cubicBezTo>
                    <a:pt x="1506" y="9080"/>
                    <a:pt x="3788" y="13365"/>
                    <a:pt x="9868" y="14338"/>
                  </a:cubicBezTo>
                  <a:lnTo>
                    <a:pt x="8884" y="6243"/>
                  </a:lnTo>
                  <a:cubicBezTo>
                    <a:pt x="8884" y="6231"/>
                    <a:pt x="3255" y="449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233075" y="2115462"/>
              <a:ext cx="658830" cy="957236"/>
            </a:xfrm>
            <a:custGeom>
              <a:rect b="b" l="l" r="r" t="t"/>
              <a:pathLst>
                <a:path extrusionOk="0" h="14339" w="9869">
                  <a:moveTo>
                    <a:pt x="1" y="0"/>
                  </a:moveTo>
                  <a:lnTo>
                    <a:pt x="1506" y="9080"/>
                  </a:lnTo>
                  <a:cubicBezTo>
                    <a:pt x="1506" y="9080"/>
                    <a:pt x="3788" y="13365"/>
                    <a:pt x="9868" y="14338"/>
                  </a:cubicBezTo>
                  <a:lnTo>
                    <a:pt x="8884" y="6243"/>
                  </a:lnTo>
                  <a:cubicBezTo>
                    <a:pt x="8884" y="6231"/>
                    <a:pt x="3255" y="449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284879" y="2280885"/>
              <a:ext cx="555222" cy="748485"/>
            </a:xfrm>
            <a:custGeom>
              <a:rect b="b" l="l" r="r" t="t"/>
              <a:pathLst>
                <a:path extrusionOk="0" h="11212" w="8317">
                  <a:moveTo>
                    <a:pt x="1" y="1"/>
                  </a:moveTo>
                  <a:lnTo>
                    <a:pt x="1" y="35"/>
                  </a:lnTo>
                  <a:cubicBezTo>
                    <a:pt x="1" y="47"/>
                    <a:pt x="12" y="70"/>
                    <a:pt x="12" y="116"/>
                  </a:cubicBezTo>
                  <a:cubicBezTo>
                    <a:pt x="12" y="186"/>
                    <a:pt x="47" y="325"/>
                    <a:pt x="58" y="464"/>
                  </a:cubicBezTo>
                  <a:cubicBezTo>
                    <a:pt x="116" y="765"/>
                    <a:pt x="174" y="1217"/>
                    <a:pt x="255" y="1773"/>
                  </a:cubicBezTo>
                  <a:cubicBezTo>
                    <a:pt x="417" y="2884"/>
                    <a:pt x="661" y="4436"/>
                    <a:pt x="939" y="6197"/>
                  </a:cubicBezTo>
                  <a:cubicBezTo>
                    <a:pt x="1159" y="6602"/>
                    <a:pt x="1437" y="6984"/>
                    <a:pt x="1749" y="7343"/>
                  </a:cubicBezTo>
                  <a:cubicBezTo>
                    <a:pt x="2444" y="8143"/>
                    <a:pt x="3243" y="8791"/>
                    <a:pt x="4008" y="9301"/>
                  </a:cubicBezTo>
                  <a:cubicBezTo>
                    <a:pt x="4402" y="9544"/>
                    <a:pt x="4772" y="9776"/>
                    <a:pt x="5143" y="9961"/>
                  </a:cubicBezTo>
                  <a:cubicBezTo>
                    <a:pt x="5502" y="10169"/>
                    <a:pt x="5849" y="10308"/>
                    <a:pt x="6162" y="10459"/>
                  </a:cubicBezTo>
                  <a:cubicBezTo>
                    <a:pt x="6324" y="10528"/>
                    <a:pt x="6486" y="10586"/>
                    <a:pt x="6625" y="10644"/>
                  </a:cubicBezTo>
                  <a:cubicBezTo>
                    <a:pt x="6787" y="10702"/>
                    <a:pt x="6915" y="10760"/>
                    <a:pt x="7054" y="10806"/>
                  </a:cubicBezTo>
                  <a:cubicBezTo>
                    <a:pt x="7297" y="10922"/>
                    <a:pt x="7529" y="10980"/>
                    <a:pt x="7714" y="11038"/>
                  </a:cubicBezTo>
                  <a:cubicBezTo>
                    <a:pt x="7899" y="11096"/>
                    <a:pt x="8050" y="11131"/>
                    <a:pt x="8154" y="11165"/>
                  </a:cubicBezTo>
                  <a:cubicBezTo>
                    <a:pt x="8050" y="11119"/>
                    <a:pt x="7923" y="11073"/>
                    <a:pt x="7737" y="11015"/>
                  </a:cubicBezTo>
                  <a:cubicBezTo>
                    <a:pt x="7540" y="10957"/>
                    <a:pt x="7332" y="10887"/>
                    <a:pt x="7065" y="10783"/>
                  </a:cubicBezTo>
                  <a:cubicBezTo>
                    <a:pt x="6950" y="10737"/>
                    <a:pt x="6799" y="10679"/>
                    <a:pt x="6660" y="10621"/>
                  </a:cubicBezTo>
                  <a:cubicBezTo>
                    <a:pt x="6498" y="10575"/>
                    <a:pt x="6359" y="10517"/>
                    <a:pt x="6197" y="10436"/>
                  </a:cubicBezTo>
                  <a:cubicBezTo>
                    <a:pt x="5896" y="10285"/>
                    <a:pt x="5548" y="10135"/>
                    <a:pt x="5178" y="9938"/>
                  </a:cubicBezTo>
                  <a:cubicBezTo>
                    <a:pt x="4819" y="9741"/>
                    <a:pt x="4460" y="9509"/>
                    <a:pt x="4066" y="9266"/>
                  </a:cubicBezTo>
                  <a:cubicBezTo>
                    <a:pt x="3301" y="8756"/>
                    <a:pt x="2514" y="8108"/>
                    <a:pt x="1819" y="7309"/>
                  </a:cubicBezTo>
                  <a:cubicBezTo>
                    <a:pt x="1506" y="6950"/>
                    <a:pt x="1228" y="6579"/>
                    <a:pt x="1008" y="6185"/>
                  </a:cubicBezTo>
                  <a:lnTo>
                    <a:pt x="1008" y="6197"/>
                  </a:lnTo>
                  <a:cubicBezTo>
                    <a:pt x="719" y="4436"/>
                    <a:pt x="475" y="2884"/>
                    <a:pt x="302" y="1773"/>
                  </a:cubicBezTo>
                  <a:cubicBezTo>
                    <a:pt x="221" y="1217"/>
                    <a:pt x="140" y="765"/>
                    <a:pt x="82" y="464"/>
                  </a:cubicBezTo>
                  <a:cubicBezTo>
                    <a:pt x="58" y="325"/>
                    <a:pt x="47" y="209"/>
                    <a:pt x="24" y="116"/>
                  </a:cubicBezTo>
                  <a:cubicBezTo>
                    <a:pt x="24" y="82"/>
                    <a:pt x="12" y="58"/>
                    <a:pt x="12" y="35"/>
                  </a:cubicBezTo>
                  <a:cubicBezTo>
                    <a:pt x="1" y="12"/>
                    <a:pt x="1" y="1"/>
                    <a:pt x="1" y="1"/>
                  </a:cubicBezTo>
                  <a:close/>
                  <a:moveTo>
                    <a:pt x="8154" y="11165"/>
                  </a:moveTo>
                  <a:cubicBezTo>
                    <a:pt x="8161" y="11168"/>
                    <a:pt x="8169" y="11170"/>
                    <a:pt x="8176" y="11171"/>
                  </a:cubicBezTo>
                  <a:lnTo>
                    <a:pt x="8176" y="11171"/>
                  </a:lnTo>
                  <a:cubicBezTo>
                    <a:pt x="8169" y="11169"/>
                    <a:pt x="8162" y="11167"/>
                    <a:pt x="8154" y="11165"/>
                  </a:cubicBezTo>
                  <a:close/>
                  <a:moveTo>
                    <a:pt x="8176" y="11171"/>
                  </a:moveTo>
                  <a:cubicBezTo>
                    <a:pt x="8212" y="11181"/>
                    <a:pt x="8241" y="11190"/>
                    <a:pt x="8270" y="11200"/>
                  </a:cubicBezTo>
                  <a:lnTo>
                    <a:pt x="8296" y="11207"/>
                  </a:lnTo>
                  <a:lnTo>
                    <a:pt x="8296" y="11207"/>
                  </a:lnTo>
                  <a:cubicBezTo>
                    <a:pt x="8288" y="11203"/>
                    <a:pt x="8279" y="11198"/>
                    <a:pt x="8270" y="11189"/>
                  </a:cubicBezTo>
                  <a:cubicBezTo>
                    <a:pt x="8242" y="11179"/>
                    <a:pt x="8207" y="11177"/>
                    <a:pt x="8176" y="11171"/>
                  </a:cubicBezTo>
                  <a:close/>
                  <a:moveTo>
                    <a:pt x="8296" y="11207"/>
                  </a:moveTo>
                  <a:cubicBezTo>
                    <a:pt x="8308" y="11212"/>
                    <a:pt x="8316" y="11212"/>
                    <a:pt x="8316" y="11212"/>
                  </a:cubicBezTo>
                  <a:lnTo>
                    <a:pt x="8296" y="112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322797" y="2412329"/>
              <a:ext cx="480921" cy="509560"/>
            </a:xfrm>
            <a:custGeom>
              <a:rect b="b" l="l" r="r" t="t"/>
              <a:pathLst>
                <a:path extrusionOk="0" h="7633" w="7204">
                  <a:moveTo>
                    <a:pt x="290" y="0"/>
                  </a:moveTo>
                  <a:lnTo>
                    <a:pt x="278" y="58"/>
                  </a:lnTo>
                  <a:cubicBezTo>
                    <a:pt x="276" y="66"/>
                    <a:pt x="274" y="74"/>
                    <a:pt x="273" y="82"/>
                  </a:cubicBezTo>
                  <a:lnTo>
                    <a:pt x="255" y="82"/>
                  </a:lnTo>
                  <a:cubicBezTo>
                    <a:pt x="258" y="92"/>
                    <a:pt x="262" y="102"/>
                    <a:pt x="266" y="113"/>
                  </a:cubicBezTo>
                  <a:lnTo>
                    <a:pt x="266" y="113"/>
                  </a:lnTo>
                  <a:cubicBezTo>
                    <a:pt x="179" y="494"/>
                    <a:pt x="114" y="809"/>
                    <a:pt x="70" y="1008"/>
                  </a:cubicBezTo>
                  <a:cubicBezTo>
                    <a:pt x="46" y="1112"/>
                    <a:pt x="23" y="1205"/>
                    <a:pt x="12" y="1263"/>
                  </a:cubicBezTo>
                  <a:cubicBezTo>
                    <a:pt x="12" y="1274"/>
                    <a:pt x="0" y="1298"/>
                    <a:pt x="0" y="1321"/>
                  </a:cubicBezTo>
                  <a:lnTo>
                    <a:pt x="0" y="1332"/>
                  </a:lnTo>
                  <a:cubicBezTo>
                    <a:pt x="0" y="1321"/>
                    <a:pt x="12" y="1298"/>
                    <a:pt x="12" y="1274"/>
                  </a:cubicBezTo>
                  <a:cubicBezTo>
                    <a:pt x="23" y="1217"/>
                    <a:pt x="46" y="1124"/>
                    <a:pt x="70" y="1031"/>
                  </a:cubicBezTo>
                  <a:cubicBezTo>
                    <a:pt x="114" y="822"/>
                    <a:pt x="179" y="518"/>
                    <a:pt x="275" y="139"/>
                  </a:cubicBezTo>
                  <a:lnTo>
                    <a:pt x="275" y="139"/>
                  </a:lnTo>
                  <a:cubicBezTo>
                    <a:pt x="623" y="1148"/>
                    <a:pt x="1159" y="2687"/>
                    <a:pt x="1784" y="4471"/>
                  </a:cubicBezTo>
                  <a:lnTo>
                    <a:pt x="1807" y="4541"/>
                  </a:lnTo>
                  <a:lnTo>
                    <a:pt x="1842" y="4483"/>
                  </a:lnTo>
                  <a:lnTo>
                    <a:pt x="2524" y="3106"/>
                  </a:lnTo>
                  <a:lnTo>
                    <a:pt x="2524" y="3106"/>
                  </a:lnTo>
                  <a:cubicBezTo>
                    <a:pt x="2566" y="3236"/>
                    <a:pt x="2615" y="3369"/>
                    <a:pt x="2664" y="3487"/>
                  </a:cubicBezTo>
                  <a:cubicBezTo>
                    <a:pt x="3081" y="4598"/>
                    <a:pt x="3475" y="5676"/>
                    <a:pt x="3822" y="6614"/>
                  </a:cubicBezTo>
                  <a:lnTo>
                    <a:pt x="3834" y="6648"/>
                  </a:lnTo>
                  <a:lnTo>
                    <a:pt x="3868" y="6625"/>
                  </a:lnTo>
                  <a:cubicBezTo>
                    <a:pt x="4175" y="6421"/>
                    <a:pt x="4471" y="6205"/>
                    <a:pt x="4745" y="6011"/>
                  </a:cubicBezTo>
                  <a:lnTo>
                    <a:pt x="4745" y="6011"/>
                  </a:lnTo>
                  <a:cubicBezTo>
                    <a:pt x="5182" y="6620"/>
                    <a:pt x="5584" y="7172"/>
                    <a:pt x="5907" y="7621"/>
                  </a:cubicBezTo>
                  <a:lnTo>
                    <a:pt x="5918" y="7633"/>
                  </a:lnTo>
                  <a:lnTo>
                    <a:pt x="5930" y="7621"/>
                  </a:lnTo>
                  <a:cubicBezTo>
                    <a:pt x="6335" y="7297"/>
                    <a:pt x="6660" y="7054"/>
                    <a:pt x="6891" y="6880"/>
                  </a:cubicBezTo>
                  <a:cubicBezTo>
                    <a:pt x="6995" y="6787"/>
                    <a:pt x="7077" y="6718"/>
                    <a:pt x="7134" y="6672"/>
                  </a:cubicBezTo>
                  <a:cubicBezTo>
                    <a:pt x="7146" y="6648"/>
                    <a:pt x="7181" y="6637"/>
                    <a:pt x="7192" y="6614"/>
                  </a:cubicBezTo>
                  <a:lnTo>
                    <a:pt x="7204" y="6602"/>
                  </a:lnTo>
                  <a:lnTo>
                    <a:pt x="7192" y="6602"/>
                  </a:lnTo>
                  <a:cubicBezTo>
                    <a:pt x="7169" y="6614"/>
                    <a:pt x="7146" y="6625"/>
                    <a:pt x="7123" y="6648"/>
                  </a:cubicBezTo>
                  <a:cubicBezTo>
                    <a:pt x="7065" y="6683"/>
                    <a:pt x="6972" y="6741"/>
                    <a:pt x="6856" y="6834"/>
                  </a:cubicBezTo>
                  <a:cubicBezTo>
                    <a:pt x="6628" y="7005"/>
                    <a:pt x="6309" y="7245"/>
                    <a:pt x="5910" y="7541"/>
                  </a:cubicBezTo>
                  <a:lnTo>
                    <a:pt x="5910" y="7541"/>
                  </a:lnTo>
                  <a:cubicBezTo>
                    <a:pt x="5599" y="7102"/>
                    <a:pt x="5208" y="6550"/>
                    <a:pt x="4760" y="5930"/>
                  </a:cubicBezTo>
                  <a:lnTo>
                    <a:pt x="4749" y="5919"/>
                  </a:lnTo>
                  <a:lnTo>
                    <a:pt x="4737" y="5930"/>
                  </a:lnTo>
                  <a:cubicBezTo>
                    <a:pt x="4468" y="6132"/>
                    <a:pt x="4177" y="6345"/>
                    <a:pt x="3864" y="6548"/>
                  </a:cubicBezTo>
                  <a:lnTo>
                    <a:pt x="3864" y="6548"/>
                  </a:lnTo>
                  <a:cubicBezTo>
                    <a:pt x="3521" y="5609"/>
                    <a:pt x="3133" y="4559"/>
                    <a:pt x="2733" y="3463"/>
                  </a:cubicBezTo>
                  <a:cubicBezTo>
                    <a:pt x="2687" y="3313"/>
                    <a:pt x="2629" y="3151"/>
                    <a:pt x="2571" y="3012"/>
                  </a:cubicBezTo>
                  <a:lnTo>
                    <a:pt x="2548" y="2942"/>
                  </a:lnTo>
                  <a:lnTo>
                    <a:pt x="2513" y="3000"/>
                  </a:lnTo>
                  <a:lnTo>
                    <a:pt x="1829" y="4380"/>
                  </a:lnTo>
                  <a:lnTo>
                    <a:pt x="1829" y="4380"/>
                  </a:lnTo>
                  <a:cubicBezTo>
                    <a:pt x="1191" y="2579"/>
                    <a:pt x="656" y="1053"/>
                    <a:pt x="301" y="58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589492" y="2471876"/>
              <a:ext cx="200339" cy="91258"/>
            </a:xfrm>
            <a:custGeom>
              <a:rect b="b" l="l" r="r" t="t"/>
              <a:pathLst>
                <a:path extrusionOk="0" h="1367" w="300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4" y="35"/>
                    <a:pt x="105" y="81"/>
                  </a:cubicBezTo>
                  <a:cubicBezTo>
                    <a:pt x="175" y="116"/>
                    <a:pt x="267" y="197"/>
                    <a:pt x="406" y="267"/>
                  </a:cubicBezTo>
                  <a:cubicBezTo>
                    <a:pt x="661" y="406"/>
                    <a:pt x="1020" y="614"/>
                    <a:pt x="1449" y="799"/>
                  </a:cubicBezTo>
                  <a:cubicBezTo>
                    <a:pt x="1854" y="985"/>
                    <a:pt x="2236" y="1135"/>
                    <a:pt x="2526" y="1239"/>
                  </a:cubicBezTo>
                  <a:cubicBezTo>
                    <a:pt x="2665" y="1286"/>
                    <a:pt x="2780" y="1309"/>
                    <a:pt x="2861" y="1344"/>
                  </a:cubicBezTo>
                  <a:cubicBezTo>
                    <a:pt x="2954" y="1367"/>
                    <a:pt x="3000" y="1367"/>
                    <a:pt x="3000" y="1367"/>
                  </a:cubicBezTo>
                  <a:cubicBezTo>
                    <a:pt x="3000" y="1355"/>
                    <a:pt x="2954" y="1344"/>
                    <a:pt x="2896" y="1321"/>
                  </a:cubicBezTo>
                  <a:cubicBezTo>
                    <a:pt x="2804" y="1297"/>
                    <a:pt x="2688" y="1251"/>
                    <a:pt x="2560" y="1205"/>
                  </a:cubicBezTo>
                  <a:cubicBezTo>
                    <a:pt x="2271" y="1089"/>
                    <a:pt x="1900" y="950"/>
                    <a:pt x="1472" y="753"/>
                  </a:cubicBezTo>
                  <a:cubicBezTo>
                    <a:pt x="1066" y="568"/>
                    <a:pt x="696" y="382"/>
                    <a:pt x="429" y="232"/>
                  </a:cubicBezTo>
                  <a:cubicBezTo>
                    <a:pt x="302" y="162"/>
                    <a:pt x="198" y="104"/>
                    <a:pt x="117" y="58"/>
                  </a:cubicBezTo>
                  <a:cubicBezTo>
                    <a:pt x="36" y="2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3678412" y="2542838"/>
              <a:ext cx="127640" cy="45996"/>
            </a:xfrm>
            <a:custGeom>
              <a:rect b="b" l="l" r="r" t="t"/>
              <a:pathLst>
                <a:path extrusionOk="0" h="689" w="1912">
                  <a:moveTo>
                    <a:pt x="6" y="1"/>
                  </a:move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05" y="61"/>
                    <a:pt x="255" y="142"/>
                  </a:cubicBezTo>
                  <a:cubicBezTo>
                    <a:pt x="429" y="223"/>
                    <a:pt x="661" y="315"/>
                    <a:pt x="927" y="420"/>
                  </a:cubicBezTo>
                  <a:cubicBezTo>
                    <a:pt x="1194" y="512"/>
                    <a:pt x="1448" y="582"/>
                    <a:pt x="1622" y="628"/>
                  </a:cubicBezTo>
                  <a:cubicBezTo>
                    <a:pt x="1773" y="658"/>
                    <a:pt x="1880" y="688"/>
                    <a:pt x="1906" y="688"/>
                  </a:cubicBezTo>
                  <a:cubicBezTo>
                    <a:pt x="1910" y="688"/>
                    <a:pt x="1912" y="688"/>
                    <a:pt x="1912" y="686"/>
                  </a:cubicBezTo>
                  <a:cubicBezTo>
                    <a:pt x="1912" y="663"/>
                    <a:pt x="1796" y="640"/>
                    <a:pt x="1622" y="582"/>
                  </a:cubicBezTo>
                  <a:cubicBezTo>
                    <a:pt x="1448" y="536"/>
                    <a:pt x="1205" y="454"/>
                    <a:pt x="939" y="362"/>
                  </a:cubicBezTo>
                  <a:cubicBezTo>
                    <a:pt x="684" y="258"/>
                    <a:pt x="452" y="176"/>
                    <a:pt x="279" y="107"/>
                  </a:cubicBezTo>
                  <a:cubicBezTo>
                    <a:pt x="137" y="36"/>
                    <a:pt x="3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632016" y="2802789"/>
              <a:ext cx="13218" cy="17824"/>
            </a:xfrm>
            <a:custGeom>
              <a:rect b="b" l="l" r="r" t="t"/>
              <a:pathLst>
                <a:path extrusionOk="0" h="267" w="198">
                  <a:moveTo>
                    <a:pt x="105" y="0"/>
                  </a:moveTo>
                  <a:cubicBezTo>
                    <a:pt x="47" y="0"/>
                    <a:pt x="1" y="58"/>
                    <a:pt x="1" y="128"/>
                  </a:cubicBezTo>
                  <a:cubicBezTo>
                    <a:pt x="1" y="209"/>
                    <a:pt x="47" y="267"/>
                    <a:pt x="105" y="267"/>
                  </a:cubicBezTo>
                  <a:cubicBezTo>
                    <a:pt x="163" y="267"/>
                    <a:pt x="198" y="209"/>
                    <a:pt x="198" y="128"/>
                  </a:cubicBezTo>
                  <a:cubicBezTo>
                    <a:pt x="198" y="58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3484349" y="2610997"/>
              <a:ext cx="13218" cy="17891"/>
            </a:xfrm>
            <a:custGeom>
              <a:rect b="b" l="l" r="r" t="t"/>
              <a:pathLst>
                <a:path extrusionOk="0" h="268" w="198">
                  <a:moveTo>
                    <a:pt x="93" y="1"/>
                  </a:moveTo>
                  <a:cubicBezTo>
                    <a:pt x="35" y="1"/>
                    <a:pt x="1" y="70"/>
                    <a:pt x="1" y="140"/>
                  </a:cubicBezTo>
                  <a:cubicBezTo>
                    <a:pt x="1" y="209"/>
                    <a:pt x="35" y="267"/>
                    <a:pt x="93" y="267"/>
                  </a:cubicBezTo>
                  <a:cubicBezTo>
                    <a:pt x="151" y="267"/>
                    <a:pt x="198" y="209"/>
                    <a:pt x="198" y="140"/>
                  </a:cubicBezTo>
                  <a:cubicBezTo>
                    <a:pt x="198" y="70"/>
                    <a:pt x="151" y="1"/>
                    <a:pt x="93" y="1"/>
                  </a:cubicBez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332810" y="2412329"/>
              <a:ext cx="14019" cy="17824"/>
            </a:xfrm>
            <a:custGeom>
              <a:rect b="b" l="l" r="r" t="t"/>
              <a:pathLst>
                <a:path extrusionOk="0" h="267" w="210">
                  <a:moveTo>
                    <a:pt x="105" y="0"/>
                  </a:moveTo>
                  <a:cubicBezTo>
                    <a:pt x="47" y="0"/>
                    <a:pt x="1" y="58"/>
                    <a:pt x="1" y="128"/>
                  </a:cubicBezTo>
                  <a:cubicBezTo>
                    <a:pt x="1" y="209"/>
                    <a:pt x="47" y="267"/>
                    <a:pt x="105" y="267"/>
                  </a:cubicBezTo>
                  <a:cubicBezTo>
                    <a:pt x="163" y="267"/>
                    <a:pt x="209" y="209"/>
                    <a:pt x="209" y="128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CA5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1 - Assign courses to the faculty</a:t>
            </a:r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644725" y="1385787"/>
            <a:ext cx="1864133" cy="3074140"/>
            <a:chOff x="1501775" y="1578487"/>
            <a:chExt cx="1864133" cy="3074140"/>
          </a:xfrm>
        </p:grpSpPr>
        <p:sp>
          <p:nvSpPr>
            <p:cNvPr id="395" name="Google Shape;395;p16"/>
            <p:cNvSpPr/>
            <p:nvPr/>
          </p:nvSpPr>
          <p:spPr>
            <a:xfrm flipH="1" rot="10800000">
              <a:off x="1534599" y="4490575"/>
              <a:ext cx="1821678" cy="14825"/>
            </a:xfrm>
            <a:custGeom>
              <a:rect b="b" l="l" r="r" t="t"/>
              <a:pathLst>
                <a:path extrusionOk="0" h="59" w="46884">
                  <a:moveTo>
                    <a:pt x="23454" y="1"/>
                  </a:moveTo>
                  <a:cubicBezTo>
                    <a:pt x="10494" y="1"/>
                    <a:pt x="1" y="13"/>
                    <a:pt x="1" y="36"/>
                  </a:cubicBezTo>
                  <a:cubicBezTo>
                    <a:pt x="1" y="47"/>
                    <a:pt x="10494" y="59"/>
                    <a:pt x="23454" y="59"/>
                  </a:cubicBezTo>
                  <a:cubicBezTo>
                    <a:pt x="36391" y="59"/>
                    <a:pt x="46884" y="47"/>
                    <a:pt x="46884" y="36"/>
                  </a:cubicBezTo>
                  <a:cubicBezTo>
                    <a:pt x="46884" y="13"/>
                    <a:pt x="36391" y="1"/>
                    <a:pt x="2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966041" y="3833166"/>
              <a:ext cx="65092" cy="123880"/>
            </a:xfrm>
            <a:custGeom>
              <a:rect b="b" l="l" r="r" t="t"/>
              <a:pathLst>
                <a:path extrusionOk="0" h="1808" w="950">
                  <a:moveTo>
                    <a:pt x="730" y="0"/>
                  </a:moveTo>
                  <a:cubicBezTo>
                    <a:pt x="730" y="0"/>
                    <a:pt x="0" y="707"/>
                    <a:pt x="0" y="1807"/>
                  </a:cubicBezTo>
                  <a:cubicBezTo>
                    <a:pt x="0" y="1807"/>
                    <a:pt x="950" y="915"/>
                    <a:pt x="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037435" y="3907849"/>
              <a:ext cx="133404" cy="28640"/>
            </a:xfrm>
            <a:custGeom>
              <a:rect b="b" l="l" r="r" t="t"/>
              <a:pathLst>
                <a:path extrusionOk="0" h="418" w="1947">
                  <a:moveTo>
                    <a:pt x="1042" y="1"/>
                  </a:moveTo>
                  <a:cubicBezTo>
                    <a:pt x="735" y="1"/>
                    <a:pt x="374" y="51"/>
                    <a:pt x="0" y="207"/>
                  </a:cubicBezTo>
                  <a:cubicBezTo>
                    <a:pt x="0" y="207"/>
                    <a:pt x="497" y="418"/>
                    <a:pt x="1049" y="418"/>
                  </a:cubicBezTo>
                  <a:cubicBezTo>
                    <a:pt x="1357" y="418"/>
                    <a:pt x="1681" y="353"/>
                    <a:pt x="1946" y="150"/>
                  </a:cubicBezTo>
                  <a:cubicBezTo>
                    <a:pt x="1946" y="150"/>
                    <a:pt x="1574" y="1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035037" y="3778422"/>
              <a:ext cx="51662" cy="103187"/>
            </a:xfrm>
            <a:custGeom>
              <a:rect b="b" l="l" r="r" t="t"/>
              <a:pathLst>
                <a:path extrusionOk="0" h="1506" w="754">
                  <a:moveTo>
                    <a:pt x="429" y="0"/>
                  </a:moveTo>
                  <a:cubicBezTo>
                    <a:pt x="429" y="0"/>
                    <a:pt x="1" y="649"/>
                    <a:pt x="174" y="1506"/>
                  </a:cubicBezTo>
                  <a:cubicBezTo>
                    <a:pt x="174" y="1506"/>
                    <a:pt x="754" y="672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766864" y="3737106"/>
              <a:ext cx="161907" cy="119906"/>
            </a:xfrm>
            <a:custGeom>
              <a:rect b="b" l="l" r="r" t="t"/>
              <a:pathLst>
                <a:path extrusionOk="0" h="1750" w="2363">
                  <a:moveTo>
                    <a:pt x="0" y="1"/>
                  </a:moveTo>
                  <a:cubicBezTo>
                    <a:pt x="0" y="1"/>
                    <a:pt x="1054" y="1750"/>
                    <a:pt x="2363" y="1750"/>
                  </a:cubicBezTo>
                  <a:cubicBezTo>
                    <a:pt x="2363" y="1750"/>
                    <a:pt x="1540" y="40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929522" y="3538751"/>
              <a:ext cx="111958" cy="242072"/>
            </a:xfrm>
            <a:custGeom>
              <a:rect b="b" l="l" r="r" t="t"/>
              <a:pathLst>
                <a:path extrusionOk="0" h="3533" w="1634">
                  <a:moveTo>
                    <a:pt x="1633" y="0"/>
                  </a:moveTo>
                  <a:lnTo>
                    <a:pt x="1633" y="0"/>
                  </a:lnTo>
                  <a:cubicBezTo>
                    <a:pt x="1633" y="1"/>
                    <a:pt x="0" y="1865"/>
                    <a:pt x="93" y="3533"/>
                  </a:cubicBezTo>
                  <a:cubicBezTo>
                    <a:pt x="93" y="3533"/>
                    <a:pt x="1390" y="2050"/>
                    <a:pt x="1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1880327" y="3456188"/>
              <a:ext cx="60364" cy="162798"/>
            </a:xfrm>
            <a:custGeom>
              <a:rect b="b" l="l" r="r" t="t"/>
              <a:pathLst>
                <a:path extrusionOk="0" h="2376" w="881">
                  <a:moveTo>
                    <a:pt x="811" y="1"/>
                  </a:moveTo>
                  <a:cubicBezTo>
                    <a:pt x="811" y="1"/>
                    <a:pt x="0" y="1321"/>
                    <a:pt x="232" y="2375"/>
                  </a:cubicBezTo>
                  <a:cubicBezTo>
                    <a:pt x="232" y="2375"/>
                    <a:pt x="881" y="1344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763644" y="3595893"/>
              <a:ext cx="128676" cy="91334"/>
            </a:xfrm>
            <a:custGeom>
              <a:rect b="b" l="l" r="r" t="t"/>
              <a:pathLst>
                <a:path extrusionOk="0" h="1333" w="18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1" y="1205"/>
                    <a:pt x="1877" y="1332"/>
                  </a:cubicBezTo>
                  <a:cubicBezTo>
                    <a:pt x="1877" y="1332"/>
                    <a:pt x="1472" y="40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713696" y="4007815"/>
              <a:ext cx="131005" cy="32477"/>
            </a:xfrm>
            <a:custGeom>
              <a:rect b="b" l="l" r="r" t="t"/>
              <a:pathLst>
                <a:path extrusionOk="0" h="474" w="1912">
                  <a:moveTo>
                    <a:pt x="1429" y="1"/>
                  </a:moveTo>
                  <a:cubicBezTo>
                    <a:pt x="1057" y="1"/>
                    <a:pt x="519" y="74"/>
                    <a:pt x="0" y="405"/>
                  </a:cubicBezTo>
                  <a:cubicBezTo>
                    <a:pt x="0" y="405"/>
                    <a:pt x="285" y="473"/>
                    <a:pt x="654" y="473"/>
                  </a:cubicBezTo>
                  <a:cubicBezTo>
                    <a:pt x="1059" y="473"/>
                    <a:pt x="1566" y="391"/>
                    <a:pt x="1911" y="46"/>
                  </a:cubicBezTo>
                  <a:cubicBezTo>
                    <a:pt x="1911" y="46"/>
                    <a:pt x="1721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73202" y="4072015"/>
              <a:ext cx="55568" cy="62762"/>
            </a:xfrm>
            <a:custGeom>
              <a:rect b="b" l="l" r="r" t="t"/>
              <a:pathLst>
                <a:path extrusionOk="0" h="916" w="811">
                  <a:moveTo>
                    <a:pt x="811" y="0"/>
                  </a:moveTo>
                  <a:cubicBezTo>
                    <a:pt x="811" y="1"/>
                    <a:pt x="46" y="360"/>
                    <a:pt x="0" y="915"/>
                  </a:cubicBezTo>
                  <a:cubicBezTo>
                    <a:pt x="0" y="915"/>
                    <a:pt x="579" y="637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818389" y="4056325"/>
              <a:ext cx="99282" cy="23433"/>
            </a:xfrm>
            <a:custGeom>
              <a:rect b="b" l="l" r="r" t="t"/>
              <a:pathLst>
                <a:path extrusionOk="0" h="342" w="1449">
                  <a:moveTo>
                    <a:pt x="921" y="1"/>
                  </a:moveTo>
                  <a:cubicBezTo>
                    <a:pt x="612" y="1"/>
                    <a:pt x="238" y="61"/>
                    <a:pt x="1" y="311"/>
                  </a:cubicBezTo>
                  <a:cubicBezTo>
                    <a:pt x="1" y="311"/>
                    <a:pt x="145" y="342"/>
                    <a:pt x="365" y="342"/>
                  </a:cubicBezTo>
                  <a:cubicBezTo>
                    <a:pt x="649" y="342"/>
                    <a:pt x="1058" y="290"/>
                    <a:pt x="1449" y="56"/>
                  </a:cubicBezTo>
                  <a:cubicBezTo>
                    <a:pt x="1449" y="56"/>
                    <a:pt x="1214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869228" y="3568898"/>
              <a:ext cx="92910" cy="645229"/>
            </a:xfrm>
            <a:custGeom>
              <a:rect b="b" l="l" r="r" t="t"/>
              <a:pathLst>
                <a:path extrusionOk="0" h="9417" w="1356">
                  <a:moveTo>
                    <a:pt x="0" y="1"/>
                  </a:moveTo>
                  <a:lnTo>
                    <a:pt x="0" y="35"/>
                  </a:lnTo>
                  <a:cubicBezTo>
                    <a:pt x="0" y="47"/>
                    <a:pt x="12" y="82"/>
                    <a:pt x="12" y="105"/>
                  </a:cubicBezTo>
                  <a:cubicBezTo>
                    <a:pt x="23" y="174"/>
                    <a:pt x="58" y="267"/>
                    <a:pt x="81" y="383"/>
                  </a:cubicBezTo>
                  <a:cubicBezTo>
                    <a:pt x="139" y="614"/>
                    <a:pt x="243" y="950"/>
                    <a:pt x="348" y="1367"/>
                  </a:cubicBezTo>
                  <a:cubicBezTo>
                    <a:pt x="568" y="2190"/>
                    <a:pt x="822" y="3359"/>
                    <a:pt x="1008" y="4668"/>
                  </a:cubicBezTo>
                  <a:cubicBezTo>
                    <a:pt x="1112" y="5317"/>
                    <a:pt x="1181" y="5942"/>
                    <a:pt x="1228" y="6510"/>
                  </a:cubicBezTo>
                  <a:cubicBezTo>
                    <a:pt x="1274" y="7089"/>
                    <a:pt x="1297" y="7587"/>
                    <a:pt x="1320" y="8027"/>
                  </a:cubicBezTo>
                  <a:cubicBezTo>
                    <a:pt x="1332" y="8247"/>
                    <a:pt x="1332" y="8432"/>
                    <a:pt x="1332" y="8606"/>
                  </a:cubicBezTo>
                  <a:lnTo>
                    <a:pt x="1332" y="9034"/>
                  </a:lnTo>
                  <a:lnTo>
                    <a:pt x="1332" y="9312"/>
                  </a:lnTo>
                  <a:lnTo>
                    <a:pt x="1332" y="9382"/>
                  </a:lnTo>
                  <a:lnTo>
                    <a:pt x="1332" y="9417"/>
                  </a:lnTo>
                  <a:cubicBezTo>
                    <a:pt x="1332" y="9417"/>
                    <a:pt x="1332" y="9405"/>
                    <a:pt x="1344" y="9393"/>
                  </a:cubicBezTo>
                  <a:lnTo>
                    <a:pt x="1344" y="9324"/>
                  </a:lnTo>
                  <a:cubicBezTo>
                    <a:pt x="1344" y="9266"/>
                    <a:pt x="1355" y="9162"/>
                    <a:pt x="1355" y="9046"/>
                  </a:cubicBezTo>
                  <a:lnTo>
                    <a:pt x="1355" y="8617"/>
                  </a:lnTo>
                  <a:lnTo>
                    <a:pt x="1355" y="8038"/>
                  </a:lnTo>
                  <a:cubicBezTo>
                    <a:pt x="1355" y="7598"/>
                    <a:pt x="1332" y="7077"/>
                    <a:pt x="1286" y="6521"/>
                  </a:cubicBezTo>
                  <a:cubicBezTo>
                    <a:pt x="1239" y="5942"/>
                    <a:pt x="1181" y="5317"/>
                    <a:pt x="1089" y="4668"/>
                  </a:cubicBezTo>
                  <a:cubicBezTo>
                    <a:pt x="892" y="3348"/>
                    <a:pt x="626" y="2190"/>
                    <a:pt x="406" y="1344"/>
                  </a:cubicBezTo>
                  <a:cubicBezTo>
                    <a:pt x="301" y="927"/>
                    <a:pt x="197" y="603"/>
                    <a:pt x="128" y="371"/>
                  </a:cubicBezTo>
                  <a:cubicBezTo>
                    <a:pt x="81" y="267"/>
                    <a:pt x="58" y="174"/>
                    <a:pt x="46" y="105"/>
                  </a:cubicBezTo>
                  <a:cubicBezTo>
                    <a:pt x="23" y="82"/>
                    <a:pt x="12" y="47"/>
                    <a:pt x="12" y="35"/>
                  </a:cubicBezTo>
                  <a:cubicBezTo>
                    <a:pt x="0" y="2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807289" y="3972803"/>
              <a:ext cx="149300" cy="102502"/>
            </a:xfrm>
            <a:custGeom>
              <a:rect b="b" l="l" r="r" t="t"/>
              <a:pathLst>
                <a:path extrusionOk="0" h="1496" w="2179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12"/>
                    <a:pt x="464" y="348"/>
                    <a:pt x="1078" y="765"/>
                  </a:cubicBezTo>
                  <a:cubicBezTo>
                    <a:pt x="1669" y="1186"/>
                    <a:pt x="2149" y="1495"/>
                    <a:pt x="2177" y="1495"/>
                  </a:cubicBezTo>
                  <a:cubicBezTo>
                    <a:pt x="2178" y="1495"/>
                    <a:pt x="2178" y="1495"/>
                    <a:pt x="2178" y="1495"/>
                  </a:cubicBezTo>
                  <a:cubicBezTo>
                    <a:pt x="2178" y="1483"/>
                    <a:pt x="1692" y="1136"/>
                    <a:pt x="1101" y="730"/>
                  </a:cubicBezTo>
                  <a:cubicBezTo>
                    <a:pt x="510" y="310"/>
                    <a:pt x="41" y="0"/>
                    <a:pt x="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955695" y="3852214"/>
              <a:ext cx="139707" cy="132581"/>
            </a:xfrm>
            <a:custGeom>
              <a:rect b="b" l="l" r="r" t="t"/>
              <a:pathLst>
                <a:path extrusionOk="0" h="1935" w="2039">
                  <a:moveTo>
                    <a:pt x="2039" y="0"/>
                  </a:moveTo>
                  <a:cubicBezTo>
                    <a:pt x="2039" y="1"/>
                    <a:pt x="2004" y="24"/>
                    <a:pt x="1946" y="70"/>
                  </a:cubicBezTo>
                  <a:cubicBezTo>
                    <a:pt x="1888" y="128"/>
                    <a:pt x="1819" y="186"/>
                    <a:pt x="1726" y="267"/>
                  </a:cubicBezTo>
                  <a:cubicBezTo>
                    <a:pt x="1541" y="440"/>
                    <a:pt x="1286" y="695"/>
                    <a:pt x="1008" y="950"/>
                  </a:cubicBezTo>
                  <a:cubicBezTo>
                    <a:pt x="730" y="1216"/>
                    <a:pt x="487" y="1448"/>
                    <a:pt x="290" y="1633"/>
                  </a:cubicBezTo>
                  <a:lnTo>
                    <a:pt x="70" y="1853"/>
                  </a:lnTo>
                  <a:cubicBezTo>
                    <a:pt x="24" y="1911"/>
                    <a:pt x="1" y="1934"/>
                    <a:pt x="1" y="1934"/>
                  </a:cubicBezTo>
                  <a:cubicBezTo>
                    <a:pt x="12" y="1934"/>
                    <a:pt x="35" y="1923"/>
                    <a:pt x="70" y="1865"/>
                  </a:cubicBezTo>
                  <a:cubicBezTo>
                    <a:pt x="128" y="1819"/>
                    <a:pt x="197" y="1749"/>
                    <a:pt x="302" y="1656"/>
                  </a:cubicBezTo>
                  <a:cubicBezTo>
                    <a:pt x="487" y="1506"/>
                    <a:pt x="742" y="1251"/>
                    <a:pt x="1031" y="996"/>
                  </a:cubicBezTo>
                  <a:cubicBezTo>
                    <a:pt x="1321" y="730"/>
                    <a:pt x="1587" y="487"/>
                    <a:pt x="1761" y="301"/>
                  </a:cubicBezTo>
                  <a:cubicBezTo>
                    <a:pt x="1842" y="209"/>
                    <a:pt x="1923" y="139"/>
                    <a:pt x="1958" y="81"/>
                  </a:cubicBezTo>
                  <a:cubicBezTo>
                    <a:pt x="2004" y="24"/>
                    <a:pt x="2039" y="1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700198" y="3918058"/>
              <a:ext cx="122304" cy="66736"/>
            </a:xfrm>
            <a:custGeom>
              <a:rect b="b" l="l" r="r" t="t"/>
              <a:pathLst>
                <a:path extrusionOk="0" h="974" w="1785">
                  <a:moveTo>
                    <a:pt x="8" y="1"/>
                  </a:moveTo>
                  <a:cubicBezTo>
                    <a:pt x="3" y="1"/>
                    <a:pt x="0" y="1"/>
                    <a:pt x="0" y="1"/>
                  </a:cubicBezTo>
                  <a:cubicBezTo>
                    <a:pt x="683" y="943"/>
                    <a:pt x="1659" y="974"/>
                    <a:pt x="1773" y="974"/>
                  </a:cubicBezTo>
                  <a:cubicBezTo>
                    <a:pt x="1781" y="974"/>
                    <a:pt x="1785" y="973"/>
                    <a:pt x="1784" y="973"/>
                  </a:cubicBezTo>
                  <a:cubicBezTo>
                    <a:pt x="1286" y="22"/>
                    <a:pt x="111" y="1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816813" y="3884759"/>
              <a:ext cx="72286" cy="126209"/>
            </a:xfrm>
            <a:custGeom>
              <a:rect b="b" l="l" r="r" t="t"/>
              <a:pathLst>
                <a:path extrusionOk="0" h="1842" w="1055">
                  <a:moveTo>
                    <a:pt x="24" y="0"/>
                  </a:moveTo>
                  <a:lnTo>
                    <a:pt x="24" y="0"/>
                  </a:lnTo>
                  <a:cubicBezTo>
                    <a:pt x="1" y="1216"/>
                    <a:pt x="881" y="1842"/>
                    <a:pt x="881" y="1842"/>
                  </a:cubicBezTo>
                  <a:cubicBezTo>
                    <a:pt x="1055" y="718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071556" y="3761703"/>
              <a:ext cx="115109" cy="112780"/>
            </a:xfrm>
            <a:custGeom>
              <a:rect b="b" l="l" r="r" t="t"/>
              <a:pathLst>
                <a:path extrusionOk="0" h="1646" w="1680">
                  <a:moveTo>
                    <a:pt x="1680" y="1"/>
                  </a:moveTo>
                  <a:lnTo>
                    <a:pt x="1680" y="1"/>
                  </a:lnTo>
                  <a:cubicBezTo>
                    <a:pt x="325" y="453"/>
                    <a:pt x="1" y="1646"/>
                    <a:pt x="1" y="1646"/>
                  </a:cubicBezTo>
                  <a:cubicBezTo>
                    <a:pt x="1274" y="1402"/>
                    <a:pt x="1680" y="1"/>
                    <a:pt x="16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1779540" y="3403841"/>
              <a:ext cx="110382" cy="187327"/>
            </a:xfrm>
            <a:custGeom>
              <a:rect b="b" l="l" r="r" t="t"/>
              <a:pathLst>
                <a:path extrusionOk="0" h="2734" w="1611">
                  <a:moveTo>
                    <a:pt x="0" y="1"/>
                  </a:moveTo>
                  <a:lnTo>
                    <a:pt x="0" y="1"/>
                  </a:lnTo>
                  <a:cubicBezTo>
                    <a:pt x="46" y="1851"/>
                    <a:pt x="1415" y="2720"/>
                    <a:pt x="1425" y="2734"/>
                  </a:cubicBezTo>
                  <a:lnTo>
                    <a:pt x="1425" y="2734"/>
                  </a:lnTo>
                  <a:cubicBezTo>
                    <a:pt x="1610" y="1043"/>
                    <a:pt x="1" y="1"/>
                    <a:pt x="0" y="1"/>
                  </a:cubicBezTo>
                  <a:close/>
                  <a:moveTo>
                    <a:pt x="1425" y="2734"/>
                  </a:moveTo>
                  <a:cubicBezTo>
                    <a:pt x="1425" y="2734"/>
                    <a:pt x="1425" y="2734"/>
                    <a:pt x="1425" y="2734"/>
                  </a:cubicBezTo>
                  <a:cubicBezTo>
                    <a:pt x="1425" y="2734"/>
                    <a:pt x="1425" y="2734"/>
                    <a:pt x="1425" y="2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991392" y="4039470"/>
              <a:ext cx="153274" cy="170677"/>
            </a:xfrm>
            <a:custGeom>
              <a:rect b="b" l="l" r="r" t="t"/>
              <a:pathLst>
                <a:path extrusionOk="0" h="2491" w="2237">
                  <a:moveTo>
                    <a:pt x="2236" y="1"/>
                  </a:moveTo>
                  <a:cubicBezTo>
                    <a:pt x="2236" y="1"/>
                    <a:pt x="2201" y="24"/>
                    <a:pt x="2120" y="70"/>
                  </a:cubicBezTo>
                  <a:cubicBezTo>
                    <a:pt x="2051" y="116"/>
                    <a:pt x="1946" y="186"/>
                    <a:pt x="1819" y="279"/>
                  </a:cubicBezTo>
                  <a:cubicBezTo>
                    <a:pt x="1576" y="464"/>
                    <a:pt x="1252" y="742"/>
                    <a:pt x="939" y="1089"/>
                  </a:cubicBezTo>
                  <a:cubicBezTo>
                    <a:pt x="615" y="1437"/>
                    <a:pt x="383" y="1796"/>
                    <a:pt x="232" y="2051"/>
                  </a:cubicBezTo>
                  <a:cubicBezTo>
                    <a:pt x="151" y="2190"/>
                    <a:pt x="93" y="2305"/>
                    <a:pt x="59" y="2375"/>
                  </a:cubicBezTo>
                  <a:cubicBezTo>
                    <a:pt x="12" y="2444"/>
                    <a:pt x="1" y="2491"/>
                    <a:pt x="1" y="2491"/>
                  </a:cubicBezTo>
                  <a:cubicBezTo>
                    <a:pt x="1" y="2491"/>
                    <a:pt x="24" y="2444"/>
                    <a:pt x="70" y="2375"/>
                  </a:cubicBezTo>
                  <a:cubicBezTo>
                    <a:pt x="117" y="2305"/>
                    <a:pt x="174" y="2201"/>
                    <a:pt x="256" y="2074"/>
                  </a:cubicBezTo>
                  <a:cubicBezTo>
                    <a:pt x="429" y="1807"/>
                    <a:pt x="672" y="1460"/>
                    <a:pt x="985" y="1112"/>
                  </a:cubicBezTo>
                  <a:cubicBezTo>
                    <a:pt x="1298" y="765"/>
                    <a:pt x="1599" y="487"/>
                    <a:pt x="1854" y="302"/>
                  </a:cubicBezTo>
                  <a:cubicBezTo>
                    <a:pt x="1970" y="221"/>
                    <a:pt x="2062" y="128"/>
                    <a:pt x="2143" y="82"/>
                  </a:cubicBezTo>
                  <a:cubicBezTo>
                    <a:pt x="2213" y="24"/>
                    <a:pt x="2236" y="1"/>
                    <a:pt x="2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035859" y="3979929"/>
              <a:ext cx="50840" cy="131005"/>
            </a:xfrm>
            <a:custGeom>
              <a:rect b="b" l="l" r="r" t="t"/>
              <a:pathLst>
                <a:path extrusionOk="0" h="1912" w="742">
                  <a:moveTo>
                    <a:pt x="556" y="1"/>
                  </a:moveTo>
                  <a:cubicBezTo>
                    <a:pt x="556" y="1"/>
                    <a:pt x="0" y="823"/>
                    <a:pt x="197" y="1912"/>
                  </a:cubicBezTo>
                  <a:cubicBezTo>
                    <a:pt x="197" y="1912"/>
                    <a:pt x="742" y="1205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123149" y="4053242"/>
              <a:ext cx="96062" cy="20966"/>
            </a:xfrm>
            <a:custGeom>
              <a:rect b="b" l="l" r="r" t="t"/>
              <a:pathLst>
                <a:path extrusionOk="0" h="306" w="1402">
                  <a:moveTo>
                    <a:pt x="996" y="1"/>
                  </a:moveTo>
                  <a:cubicBezTo>
                    <a:pt x="730" y="1"/>
                    <a:pt x="363" y="51"/>
                    <a:pt x="0" y="263"/>
                  </a:cubicBezTo>
                  <a:cubicBezTo>
                    <a:pt x="0" y="263"/>
                    <a:pt x="146" y="305"/>
                    <a:pt x="381" y="305"/>
                  </a:cubicBezTo>
                  <a:cubicBezTo>
                    <a:pt x="638" y="305"/>
                    <a:pt x="1002" y="255"/>
                    <a:pt x="1402" y="43"/>
                  </a:cubicBezTo>
                  <a:cubicBezTo>
                    <a:pt x="1402" y="43"/>
                    <a:pt x="1241" y="1"/>
                    <a:pt x="9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800986" y="4222820"/>
              <a:ext cx="334914" cy="269822"/>
            </a:xfrm>
            <a:custGeom>
              <a:rect b="b" l="l" r="r" t="t"/>
              <a:pathLst>
                <a:path extrusionOk="0" h="3938" w="4888">
                  <a:moveTo>
                    <a:pt x="0" y="0"/>
                  </a:moveTo>
                  <a:lnTo>
                    <a:pt x="591" y="3938"/>
                  </a:lnTo>
                  <a:lnTo>
                    <a:pt x="4077" y="3938"/>
                  </a:lnTo>
                  <a:lnTo>
                    <a:pt x="4888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1828735" y="4394180"/>
              <a:ext cx="273864" cy="2467"/>
            </a:xfrm>
            <a:custGeom>
              <a:rect b="b" l="l" r="r" t="t"/>
              <a:pathLst>
                <a:path extrusionOk="0" h="36" w="3997">
                  <a:moveTo>
                    <a:pt x="1993" y="1"/>
                  </a:moveTo>
                  <a:cubicBezTo>
                    <a:pt x="892" y="1"/>
                    <a:pt x="0" y="24"/>
                    <a:pt x="0" y="24"/>
                  </a:cubicBezTo>
                  <a:cubicBezTo>
                    <a:pt x="0" y="24"/>
                    <a:pt x="892" y="35"/>
                    <a:pt x="1993" y="35"/>
                  </a:cubicBezTo>
                  <a:cubicBezTo>
                    <a:pt x="3093" y="35"/>
                    <a:pt x="3996" y="35"/>
                    <a:pt x="3996" y="24"/>
                  </a:cubicBezTo>
                  <a:cubicBezTo>
                    <a:pt x="3996" y="1"/>
                    <a:pt x="3104" y="1"/>
                    <a:pt x="199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827159" y="4381162"/>
              <a:ext cx="276194" cy="2809"/>
            </a:xfrm>
            <a:custGeom>
              <a:rect b="b" l="l" r="r" t="t"/>
              <a:pathLst>
                <a:path extrusionOk="0" h="41" w="4031">
                  <a:moveTo>
                    <a:pt x="2921" y="1"/>
                  </a:moveTo>
                  <a:cubicBezTo>
                    <a:pt x="2649" y="1"/>
                    <a:pt x="2341" y="2"/>
                    <a:pt x="2016" y="5"/>
                  </a:cubicBezTo>
                  <a:cubicBezTo>
                    <a:pt x="904" y="5"/>
                    <a:pt x="0" y="5"/>
                    <a:pt x="0" y="17"/>
                  </a:cubicBezTo>
                  <a:cubicBezTo>
                    <a:pt x="0" y="17"/>
                    <a:pt x="904" y="40"/>
                    <a:pt x="2016" y="40"/>
                  </a:cubicBezTo>
                  <a:cubicBezTo>
                    <a:pt x="3127" y="40"/>
                    <a:pt x="4031" y="40"/>
                    <a:pt x="4031" y="17"/>
                  </a:cubicBezTo>
                  <a:cubicBezTo>
                    <a:pt x="4031" y="9"/>
                    <a:pt x="3579" y="1"/>
                    <a:pt x="2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827159" y="4366088"/>
              <a:ext cx="276194" cy="2809"/>
            </a:xfrm>
            <a:custGeom>
              <a:rect b="b" l="l" r="r" t="t"/>
              <a:pathLst>
                <a:path extrusionOk="0" h="41" w="4031">
                  <a:moveTo>
                    <a:pt x="2851" y="1"/>
                  </a:moveTo>
                  <a:cubicBezTo>
                    <a:pt x="2596" y="1"/>
                    <a:pt x="2313" y="2"/>
                    <a:pt x="2016" y="5"/>
                  </a:cubicBezTo>
                  <a:cubicBezTo>
                    <a:pt x="904" y="5"/>
                    <a:pt x="0" y="5"/>
                    <a:pt x="0" y="28"/>
                  </a:cubicBezTo>
                  <a:cubicBezTo>
                    <a:pt x="0" y="28"/>
                    <a:pt x="904" y="40"/>
                    <a:pt x="2016" y="40"/>
                  </a:cubicBezTo>
                  <a:cubicBezTo>
                    <a:pt x="3127" y="40"/>
                    <a:pt x="4031" y="40"/>
                    <a:pt x="4031" y="28"/>
                  </a:cubicBezTo>
                  <a:cubicBezTo>
                    <a:pt x="4031" y="12"/>
                    <a:pt x="3547" y="1"/>
                    <a:pt x="28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857306" y="4409254"/>
              <a:ext cx="12744" cy="68312"/>
            </a:xfrm>
            <a:custGeom>
              <a:rect b="b" l="l" r="r" t="t"/>
              <a:pathLst>
                <a:path extrusionOk="0" h="997" w="186">
                  <a:moveTo>
                    <a:pt x="0" y="1"/>
                  </a:moveTo>
                  <a:cubicBezTo>
                    <a:pt x="0" y="1"/>
                    <a:pt x="24" y="232"/>
                    <a:pt x="70" y="510"/>
                  </a:cubicBezTo>
                  <a:cubicBezTo>
                    <a:pt x="116" y="788"/>
                    <a:pt x="163" y="997"/>
                    <a:pt x="174" y="997"/>
                  </a:cubicBezTo>
                  <a:cubicBezTo>
                    <a:pt x="186" y="985"/>
                    <a:pt x="163" y="765"/>
                    <a:pt x="105" y="499"/>
                  </a:cubicBezTo>
                  <a:cubicBezTo>
                    <a:pt x="58" y="22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1880327" y="4408500"/>
              <a:ext cx="5618" cy="66736"/>
            </a:xfrm>
            <a:custGeom>
              <a:rect b="b" l="l" r="r" t="t"/>
              <a:pathLst>
                <a:path extrusionOk="0" h="974" w="82">
                  <a:moveTo>
                    <a:pt x="0" y="0"/>
                  </a:moveTo>
                  <a:cubicBezTo>
                    <a:pt x="0" y="12"/>
                    <a:pt x="12" y="232"/>
                    <a:pt x="23" y="487"/>
                  </a:cubicBezTo>
                  <a:cubicBezTo>
                    <a:pt x="35" y="753"/>
                    <a:pt x="58" y="973"/>
                    <a:pt x="70" y="973"/>
                  </a:cubicBezTo>
                  <a:cubicBezTo>
                    <a:pt x="81" y="973"/>
                    <a:pt x="81" y="753"/>
                    <a:pt x="58" y="475"/>
                  </a:cubicBezTo>
                  <a:cubicBezTo>
                    <a:pt x="35" y="22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905678" y="4406102"/>
              <a:ext cx="10415" cy="69134"/>
            </a:xfrm>
            <a:custGeom>
              <a:rect b="b" l="l" r="r" t="t"/>
              <a:pathLst>
                <a:path extrusionOk="0" h="1009" w="152">
                  <a:moveTo>
                    <a:pt x="12" y="0"/>
                  </a:moveTo>
                  <a:cubicBezTo>
                    <a:pt x="1" y="0"/>
                    <a:pt x="12" y="232"/>
                    <a:pt x="47" y="510"/>
                  </a:cubicBezTo>
                  <a:cubicBezTo>
                    <a:pt x="70" y="788"/>
                    <a:pt x="117" y="1008"/>
                    <a:pt x="128" y="1008"/>
                  </a:cubicBezTo>
                  <a:cubicBezTo>
                    <a:pt x="151" y="1008"/>
                    <a:pt x="117" y="776"/>
                    <a:pt x="94" y="510"/>
                  </a:cubicBezTo>
                  <a:cubicBezTo>
                    <a:pt x="47" y="220"/>
                    <a:pt x="36" y="0"/>
                    <a:pt x="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931920" y="4406102"/>
              <a:ext cx="4796" cy="69888"/>
            </a:xfrm>
            <a:custGeom>
              <a:rect b="b" l="l" r="r" t="t"/>
              <a:pathLst>
                <a:path extrusionOk="0" h="1020" w="70">
                  <a:moveTo>
                    <a:pt x="23" y="0"/>
                  </a:moveTo>
                  <a:cubicBezTo>
                    <a:pt x="12" y="0"/>
                    <a:pt x="0" y="232"/>
                    <a:pt x="12" y="510"/>
                  </a:cubicBezTo>
                  <a:cubicBezTo>
                    <a:pt x="12" y="788"/>
                    <a:pt x="35" y="1020"/>
                    <a:pt x="58" y="1020"/>
                  </a:cubicBezTo>
                  <a:cubicBezTo>
                    <a:pt x="70" y="1020"/>
                    <a:pt x="58" y="788"/>
                    <a:pt x="58" y="510"/>
                  </a:cubicBezTo>
                  <a:cubicBezTo>
                    <a:pt x="35" y="23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968371" y="4409254"/>
              <a:ext cx="4865" cy="65982"/>
            </a:xfrm>
            <a:custGeom>
              <a:rect b="b" l="l" r="r" t="t"/>
              <a:pathLst>
                <a:path extrusionOk="0" h="963" w="71">
                  <a:moveTo>
                    <a:pt x="12" y="1"/>
                  </a:moveTo>
                  <a:cubicBezTo>
                    <a:pt x="12" y="1"/>
                    <a:pt x="1" y="221"/>
                    <a:pt x="12" y="476"/>
                  </a:cubicBezTo>
                  <a:cubicBezTo>
                    <a:pt x="24" y="742"/>
                    <a:pt x="47" y="962"/>
                    <a:pt x="59" y="962"/>
                  </a:cubicBezTo>
                  <a:cubicBezTo>
                    <a:pt x="70" y="962"/>
                    <a:pt x="70" y="742"/>
                    <a:pt x="59" y="476"/>
                  </a:cubicBezTo>
                  <a:cubicBezTo>
                    <a:pt x="47" y="221"/>
                    <a:pt x="24" y="1"/>
                    <a:pt x="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997764" y="4408500"/>
              <a:ext cx="3220" cy="67490"/>
            </a:xfrm>
            <a:custGeom>
              <a:rect b="b" l="l" r="r" t="t"/>
              <a:pathLst>
                <a:path extrusionOk="0" h="985" w="47">
                  <a:moveTo>
                    <a:pt x="35" y="0"/>
                  </a:moveTo>
                  <a:cubicBezTo>
                    <a:pt x="24" y="0"/>
                    <a:pt x="0" y="220"/>
                    <a:pt x="0" y="487"/>
                  </a:cubicBezTo>
                  <a:cubicBezTo>
                    <a:pt x="0" y="765"/>
                    <a:pt x="0" y="985"/>
                    <a:pt x="24" y="985"/>
                  </a:cubicBezTo>
                  <a:cubicBezTo>
                    <a:pt x="35" y="985"/>
                    <a:pt x="47" y="765"/>
                    <a:pt x="47" y="487"/>
                  </a:cubicBezTo>
                  <a:cubicBezTo>
                    <a:pt x="47" y="220"/>
                    <a:pt x="47" y="0"/>
                    <a:pt x="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023938" y="4400552"/>
              <a:ext cx="8770" cy="71532"/>
            </a:xfrm>
            <a:custGeom>
              <a:rect b="b" l="l" r="r" t="t"/>
              <a:pathLst>
                <a:path extrusionOk="0" h="1044" w="128">
                  <a:moveTo>
                    <a:pt x="116" y="0"/>
                  </a:moveTo>
                  <a:cubicBezTo>
                    <a:pt x="93" y="0"/>
                    <a:pt x="70" y="232"/>
                    <a:pt x="35" y="522"/>
                  </a:cubicBezTo>
                  <a:cubicBezTo>
                    <a:pt x="12" y="811"/>
                    <a:pt x="1" y="1043"/>
                    <a:pt x="12" y="1043"/>
                  </a:cubicBezTo>
                  <a:cubicBezTo>
                    <a:pt x="12" y="1043"/>
                    <a:pt x="13" y="1043"/>
                    <a:pt x="13" y="1043"/>
                  </a:cubicBezTo>
                  <a:cubicBezTo>
                    <a:pt x="25" y="1043"/>
                    <a:pt x="59" y="815"/>
                    <a:pt x="82" y="522"/>
                  </a:cubicBezTo>
                  <a:cubicBezTo>
                    <a:pt x="116" y="232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056483" y="4410007"/>
              <a:ext cx="15142" cy="58857"/>
            </a:xfrm>
            <a:custGeom>
              <a:rect b="b" l="l" r="r" t="t"/>
              <a:pathLst>
                <a:path extrusionOk="0" h="859" w="221">
                  <a:moveTo>
                    <a:pt x="207" y="1"/>
                  </a:moveTo>
                  <a:cubicBezTo>
                    <a:pt x="182" y="1"/>
                    <a:pt x="126" y="183"/>
                    <a:pt x="70" y="430"/>
                  </a:cubicBezTo>
                  <a:cubicBezTo>
                    <a:pt x="12" y="661"/>
                    <a:pt x="0" y="858"/>
                    <a:pt x="12" y="858"/>
                  </a:cubicBezTo>
                  <a:cubicBezTo>
                    <a:pt x="12" y="858"/>
                    <a:pt x="58" y="673"/>
                    <a:pt x="116" y="441"/>
                  </a:cubicBezTo>
                  <a:cubicBezTo>
                    <a:pt x="163" y="198"/>
                    <a:pt x="221" y="1"/>
                    <a:pt x="209" y="1"/>
                  </a:cubicBezTo>
                  <a:cubicBezTo>
                    <a:pt x="208" y="1"/>
                    <a:pt x="208" y="1"/>
                    <a:pt x="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1773168" y="4169651"/>
              <a:ext cx="385754" cy="69888"/>
            </a:xfrm>
            <a:custGeom>
              <a:rect b="b" l="l" r="r" t="t"/>
              <a:pathLst>
                <a:path extrusionOk="0" h="1020" w="5630">
                  <a:moveTo>
                    <a:pt x="1" y="0"/>
                  </a:moveTo>
                  <a:lnTo>
                    <a:pt x="1" y="730"/>
                  </a:lnTo>
                  <a:cubicBezTo>
                    <a:pt x="1" y="892"/>
                    <a:pt x="128" y="1019"/>
                    <a:pt x="290" y="1019"/>
                  </a:cubicBezTo>
                  <a:lnTo>
                    <a:pt x="5340" y="1019"/>
                  </a:lnTo>
                  <a:cubicBezTo>
                    <a:pt x="5491" y="1019"/>
                    <a:pt x="5630" y="892"/>
                    <a:pt x="5630" y="730"/>
                  </a:cubicBezTo>
                  <a:lnTo>
                    <a:pt x="5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1802561" y="4239470"/>
              <a:ext cx="330186" cy="38918"/>
            </a:xfrm>
            <a:custGeom>
              <a:rect b="b" l="l" r="r" t="t"/>
              <a:pathLst>
                <a:path extrusionOk="0" h="568" w="4819">
                  <a:moveTo>
                    <a:pt x="0" y="0"/>
                  </a:moveTo>
                  <a:lnTo>
                    <a:pt x="47" y="232"/>
                  </a:lnTo>
                  <a:lnTo>
                    <a:pt x="4702" y="568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746099" y="3415763"/>
              <a:ext cx="619809" cy="631731"/>
            </a:xfrm>
            <a:custGeom>
              <a:rect b="b" l="l" r="r" t="t"/>
              <a:pathLst>
                <a:path extrusionOk="0" h="9220" w="9046">
                  <a:moveTo>
                    <a:pt x="1784" y="0"/>
                  </a:moveTo>
                  <a:lnTo>
                    <a:pt x="0" y="6463"/>
                  </a:lnTo>
                  <a:lnTo>
                    <a:pt x="2189" y="8015"/>
                  </a:lnTo>
                  <a:lnTo>
                    <a:pt x="7088" y="9219"/>
                  </a:lnTo>
                  <a:lnTo>
                    <a:pt x="9045" y="1923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2745277" y="3838716"/>
              <a:ext cx="150807" cy="127031"/>
            </a:xfrm>
            <a:custGeom>
              <a:rect b="b" l="l" r="r" t="t"/>
              <a:pathLst>
                <a:path extrusionOk="0" h="1854" w="2201">
                  <a:moveTo>
                    <a:pt x="950" y="0"/>
                  </a:moveTo>
                  <a:lnTo>
                    <a:pt x="0" y="290"/>
                  </a:lnTo>
                  <a:cubicBezTo>
                    <a:pt x="0" y="290"/>
                    <a:pt x="302" y="857"/>
                    <a:pt x="765" y="1193"/>
                  </a:cubicBezTo>
                  <a:cubicBezTo>
                    <a:pt x="1228" y="1529"/>
                    <a:pt x="1691" y="1738"/>
                    <a:pt x="2178" y="1853"/>
                  </a:cubicBezTo>
                  <a:cubicBezTo>
                    <a:pt x="2201" y="1842"/>
                    <a:pt x="1135" y="1240"/>
                    <a:pt x="9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2889709" y="3591097"/>
              <a:ext cx="379381" cy="100104"/>
            </a:xfrm>
            <a:custGeom>
              <a:rect b="b" l="l" r="r" t="t"/>
              <a:pathLst>
                <a:path extrusionOk="0" h="1461" w="5537">
                  <a:moveTo>
                    <a:pt x="2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2"/>
                    <a:pt x="1251" y="348"/>
                    <a:pt x="2768" y="754"/>
                  </a:cubicBezTo>
                  <a:cubicBezTo>
                    <a:pt x="4258" y="1152"/>
                    <a:pt x="5491" y="1460"/>
                    <a:pt x="5535" y="1460"/>
                  </a:cubicBezTo>
                  <a:cubicBezTo>
                    <a:pt x="5536" y="1460"/>
                    <a:pt x="5536" y="1460"/>
                    <a:pt x="5536" y="1460"/>
                  </a:cubicBezTo>
                  <a:cubicBezTo>
                    <a:pt x="5536" y="1449"/>
                    <a:pt x="4297" y="1101"/>
                    <a:pt x="2768" y="707"/>
                  </a:cubicBezTo>
                  <a:cubicBezTo>
                    <a:pt x="1278" y="309"/>
                    <a:pt x="45" y="1"/>
                    <a:pt x="2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2869840" y="3658586"/>
              <a:ext cx="379381" cy="100036"/>
            </a:xfrm>
            <a:custGeom>
              <a:rect b="b" l="l" r="r" t="t"/>
              <a:pathLst>
                <a:path extrusionOk="0" h="1460" w="5537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2"/>
                    <a:pt x="1252" y="348"/>
                    <a:pt x="2769" y="753"/>
                  </a:cubicBezTo>
                  <a:cubicBezTo>
                    <a:pt x="4259" y="1151"/>
                    <a:pt x="5492" y="1460"/>
                    <a:pt x="5536" y="1460"/>
                  </a:cubicBezTo>
                  <a:cubicBezTo>
                    <a:pt x="5537" y="1460"/>
                    <a:pt x="5537" y="1460"/>
                    <a:pt x="5537" y="1460"/>
                  </a:cubicBezTo>
                  <a:cubicBezTo>
                    <a:pt x="5537" y="1448"/>
                    <a:pt x="4298" y="1112"/>
                    <a:pt x="2769" y="707"/>
                  </a:cubicBezTo>
                  <a:cubicBezTo>
                    <a:pt x="1279" y="309"/>
                    <a:pt x="46" y="0"/>
                    <a:pt x="2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2856342" y="3719634"/>
              <a:ext cx="378628" cy="100926"/>
            </a:xfrm>
            <a:custGeom>
              <a:rect b="b" l="l" r="r" t="t"/>
              <a:pathLst>
                <a:path extrusionOk="0" h="1473" w="5526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4"/>
                    <a:pt x="1240" y="349"/>
                    <a:pt x="2757" y="754"/>
                  </a:cubicBezTo>
                  <a:cubicBezTo>
                    <a:pt x="4260" y="1152"/>
                    <a:pt x="5482" y="1472"/>
                    <a:pt x="5524" y="1472"/>
                  </a:cubicBezTo>
                  <a:cubicBezTo>
                    <a:pt x="5525" y="1472"/>
                    <a:pt x="5525" y="1472"/>
                    <a:pt x="5525" y="1472"/>
                  </a:cubicBezTo>
                  <a:cubicBezTo>
                    <a:pt x="5525" y="1449"/>
                    <a:pt x="4298" y="1101"/>
                    <a:pt x="2757" y="719"/>
                  </a:cubicBezTo>
                  <a:cubicBezTo>
                    <a:pt x="1267" y="321"/>
                    <a:pt x="44" y="1"/>
                    <a:pt x="2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840515" y="3777599"/>
              <a:ext cx="378559" cy="100104"/>
            </a:xfrm>
            <a:custGeom>
              <a:rect b="b" l="l" r="r" t="t"/>
              <a:pathLst>
                <a:path extrusionOk="0" h="1461" w="55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1240" y="348"/>
                    <a:pt x="2757" y="753"/>
                  </a:cubicBezTo>
                  <a:cubicBezTo>
                    <a:pt x="4258" y="1151"/>
                    <a:pt x="5480" y="1460"/>
                    <a:pt x="5524" y="1460"/>
                  </a:cubicBezTo>
                  <a:cubicBezTo>
                    <a:pt x="5524" y="1460"/>
                    <a:pt x="5525" y="1460"/>
                    <a:pt x="5525" y="1460"/>
                  </a:cubicBezTo>
                  <a:cubicBezTo>
                    <a:pt x="5525" y="1448"/>
                    <a:pt x="4297" y="1112"/>
                    <a:pt x="2757" y="707"/>
                  </a:cubicBezTo>
                  <a:cubicBezTo>
                    <a:pt x="1267" y="309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2541296" y="1578487"/>
              <a:ext cx="353208" cy="320730"/>
            </a:xfrm>
            <a:custGeom>
              <a:rect b="b" l="l" r="r" t="t"/>
              <a:pathLst>
                <a:path extrusionOk="0" h="4681" w="5155">
                  <a:moveTo>
                    <a:pt x="1129" y="0"/>
                  </a:moveTo>
                  <a:cubicBezTo>
                    <a:pt x="568" y="0"/>
                    <a:pt x="105" y="455"/>
                    <a:pt x="93" y="1020"/>
                  </a:cubicBezTo>
                  <a:lnTo>
                    <a:pt x="12" y="3499"/>
                  </a:lnTo>
                  <a:cubicBezTo>
                    <a:pt x="1" y="4078"/>
                    <a:pt x="464" y="4576"/>
                    <a:pt x="1043" y="4587"/>
                  </a:cubicBezTo>
                  <a:lnTo>
                    <a:pt x="3985" y="4680"/>
                  </a:lnTo>
                  <a:cubicBezTo>
                    <a:pt x="3992" y="4680"/>
                    <a:pt x="3999" y="4680"/>
                    <a:pt x="4007" y="4680"/>
                  </a:cubicBezTo>
                  <a:cubicBezTo>
                    <a:pt x="4576" y="4680"/>
                    <a:pt x="5051" y="4232"/>
                    <a:pt x="5073" y="3649"/>
                  </a:cubicBezTo>
                  <a:lnTo>
                    <a:pt x="5143" y="1171"/>
                  </a:lnTo>
                  <a:cubicBezTo>
                    <a:pt x="5155" y="592"/>
                    <a:pt x="4691" y="105"/>
                    <a:pt x="4112" y="82"/>
                  </a:cubicBezTo>
                  <a:lnTo>
                    <a:pt x="1170" y="1"/>
                  </a:lnTo>
                  <a:cubicBezTo>
                    <a:pt x="1156" y="0"/>
                    <a:pt x="1143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540542" y="1679618"/>
              <a:ext cx="350810" cy="218845"/>
            </a:xfrm>
            <a:custGeom>
              <a:rect b="b" l="l" r="r" t="t"/>
              <a:pathLst>
                <a:path extrusionOk="0" h="3194" w="5120">
                  <a:moveTo>
                    <a:pt x="4467" y="1"/>
                  </a:moveTo>
                  <a:cubicBezTo>
                    <a:pt x="4379" y="1"/>
                    <a:pt x="4291" y="30"/>
                    <a:pt x="4227" y="88"/>
                  </a:cubicBezTo>
                  <a:lnTo>
                    <a:pt x="3023" y="1258"/>
                  </a:lnTo>
                  <a:lnTo>
                    <a:pt x="2189" y="830"/>
                  </a:lnTo>
                  <a:cubicBezTo>
                    <a:pt x="2116" y="763"/>
                    <a:pt x="2030" y="731"/>
                    <a:pt x="1947" y="731"/>
                  </a:cubicBezTo>
                  <a:cubicBezTo>
                    <a:pt x="1871" y="731"/>
                    <a:pt x="1798" y="757"/>
                    <a:pt x="1737" y="807"/>
                  </a:cubicBezTo>
                  <a:lnTo>
                    <a:pt x="23" y="1953"/>
                  </a:lnTo>
                  <a:lnTo>
                    <a:pt x="23" y="2034"/>
                  </a:lnTo>
                  <a:cubicBezTo>
                    <a:pt x="0" y="2602"/>
                    <a:pt x="440" y="3077"/>
                    <a:pt x="1008" y="3100"/>
                  </a:cubicBezTo>
                  <a:lnTo>
                    <a:pt x="4054" y="3192"/>
                  </a:lnTo>
                  <a:cubicBezTo>
                    <a:pt x="4068" y="3193"/>
                    <a:pt x="4082" y="3193"/>
                    <a:pt x="4096" y="3193"/>
                  </a:cubicBezTo>
                  <a:cubicBezTo>
                    <a:pt x="4656" y="3193"/>
                    <a:pt x="5108" y="2750"/>
                    <a:pt x="5108" y="2185"/>
                  </a:cubicBezTo>
                  <a:lnTo>
                    <a:pt x="5119" y="621"/>
                  </a:lnTo>
                  <a:lnTo>
                    <a:pt x="4737" y="123"/>
                  </a:lnTo>
                  <a:cubicBezTo>
                    <a:pt x="4674" y="42"/>
                    <a:pt x="4571" y="1"/>
                    <a:pt x="4467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2641261" y="1629875"/>
              <a:ext cx="69956" cy="68518"/>
            </a:xfrm>
            <a:custGeom>
              <a:rect b="b" l="l" r="r" t="t"/>
              <a:pathLst>
                <a:path extrusionOk="0" h="1000" w="1021">
                  <a:moveTo>
                    <a:pt x="543" y="0"/>
                  </a:moveTo>
                  <a:cubicBezTo>
                    <a:pt x="524" y="0"/>
                    <a:pt x="506" y="1"/>
                    <a:pt x="487" y="4"/>
                  </a:cubicBezTo>
                  <a:cubicBezTo>
                    <a:pt x="209" y="4"/>
                    <a:pt x="1" y="247"/>
                    <a:pt x="1" y="525"/>
                  </a:cubicBezTo>
                  <a:cubicBezTo>
                    <a:pt x="1" y="803"/>
                    <a:pt x="256" y="1000"/>
                    <a:pt x="522" y="1000"/>
                  </a:cubicBezTo>
                  <a:cubicBezTo>
                    <a:pt x="800" y="1000"/>
                    <a:pt x="1020" y="757"/>
                    <a:pt x="1009" y="479"/>
                  </a:cubicBezTo>
                  <a:cubicBezTo>
                    <a:pt x="987" y="209"/>
                    <a:pt x="785" y="0"/>
                    <a:pt x="543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501775" y="2283390"/>
              <a:ext cx="490517" cy="433236"/>
            </a:xfrm>
            <a:custGeom>
              <a:rect b="b" l="l" r="r" t="t"/>
              <a:pathLst>
                <a:path extrusionOk="0" h="6323" w="7159">
                  <a:moveTo>
                    <a:pt x="3575" y="1"/>
                  </a:moveTo>
                  <a:cubicBezTo>
                    <a:pt x="3190" y="1"/>
                    <a:pt x="2800" y="71"/>
                    <a:pt x="2421" y="220"/>
                  </a:cubicBezTo>
                  <a:cubicBezTo>
                    <a:pt x="800" y="857"/>
                    <a:pt x="1" y="2699"/>
                    <a:pt x="638" y="4320"/>
                  </a:cubicBezTo>
                  <a:cubicBezTo>
                    <a:pt x="1126" y="5563"/>
                    <a:pt x="2322" y="6323"/>
                    <a:pt x="3584" y="6323"/>
                  </a:cubicBezTo>
                  <a:cubicBezTo>
                    <a:pt x="3969" y="6323"/>
                    <a:pt x="4359" y="6252"/>
                    <a:pt x="4738" y="6104"/>
                  </a:cubicBezTo>
                  <a:cubicBezTo>
                    <a:pt x="6359" y="5467"/>
                    <a:pt x="7158" y="3625"/>
                    <a:pt x="6521" y="2004"/>
                  </a:cubicBezTo>
                  <a:cubicBezTo>
                    <a:pt x="6033" y="761"/>
                    <a:pt x="4837" y="1"/>
                    <a:pt x="3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559740" y="2335325"/>
              <a:ext cx="374585" cy="328953"/>
            </a:xfrm>
            <a:custGeom>
              <a:rect b="b" l="l" r="r" t="t"/>
              <a:pathLst>
                <a:path extrusionOk="0" h="4801" w="5467">
                  <a:moveTo>
                    <a:pt x="2733" y="0"/>
                  </a:moveTo>
                  <a:cubicBezTo>
                    <a:pt x="2440" y="0"/>
                    <a:pt x="2142" y="54"/>
                    <a:pt x="1853" y="169"/>
                  </a:cubicBezTo>
                  <a:cubicBezTo>
                    <a:pt x="602" y="655"/>
                    <a:pt x="0" y="2056"/>
                    <a:pt x="487" y="3284"/>
                  </a:cubicBezTo>
                  <a:cubicBezTo>
                    <a:pt x="867" y="4221"/>
                    <a:pt x="1774" y="4801"/>
                    <a:pt x="2728" y="4801"/>
                  </a:cubicBezTo>
                  <a:cubicBezTo>
                    <a:pt x="3023" y="4801"/>
                    <a:pt x="3323" y="4745"/>
                    <a:pt x="3614" y="4628"/>
                  </a:cubicBezTo>
                  <a:cubicBezTo>
                    <a:pt x="4865" y="4153"/>
                    <a:pt x="5467" y="2751"/>
                    <a:pt x="4980" y="1524"/>
                  </a:cubicBezTo>
                  <a:cubicBezTo>
                    <a:pt x="4599" y="575"/>
                    <a:pt x="3689" y="0"/>
                    <a:pt x="2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576389" y="2330392"/>
              <a:ext cx="322238" cy="236317"/>
            </a:xfrm>
            <a:custGeom>
              <a:rect b="b" l="l" r="r" t="t"/>
              <a:pathLst>
                <a:path extrusionOk="0" h="3449" w="4703">
                  <a:moveTo>
                    <a:pt x="2420" y="0"/>
                  </a:moveTo>
                  <a:cubicBezTo>
                    <a:pt x="2357" y="0"/>
                    <a:pt x="2294" y="3"/>
                    <a:pt x="2224" y="9"/>
                  </a:cubicBezTo>
                  <a:cubicBezTo>
                    <a:pt x="2097" y="9"/>
                    <a:pt x="1969" y="44"/>
                    <a:pt x="1842" y="67"/>
                  </a:cubicBezTo>
                  <a:cubicBezTo>
                    <a:pt x="1703" y="102"/>
                    <a:pt x="1587" y="148"/>
                    <a:pt x="1460" y="206"/>
                  </a:cubicBezTo>
                  <a:cubicBezTo>
                    <a:pt x="1344" y="264"/>
                    <a:pt x="1228" y="322"/>
                    <a:pt x="1112" y="391"/>
                  </a:cubicBezTo>
                  <a:cubicBezTo>
                    <a:pt x="1008" y="461"/>
                    <a:pt x="915" y="530"/>
                    <a:pt x="811" y="623"/>
                  </a:cubicBezTo>
                  <a:cubicBezTo>
                    <a:pt x="707" y="704"/>
                    <a:pt x="626" y="796"/>
                    <a:pt x="545" y="901"/>
                  </a:cubicBezTo>
                  <a:cubicBezTo>
                    <a:pt x="475" y="982"/>
                    <a:pt x="406" y="1086"/>
                    <a:pt x="348" y="1190"/>
                  </a:cubicBezTo>
                  <a:cubicBezTo>
                    <a:pt x="232" y="1387"/>
                    <a:pt x="139" y="1596"/>
                    <a:pt x="82" y="1793"/>
                  </a:cubicBezTo>
                  <a:cubicBezTo>
                    <a:pt x="24" y="2001"/>
                    <a:pt x="0" y="2186"/>
                    <a:pt x="0" y="2360"/>
                  </a:cubicBezTo>
                  <a:cubicBezTo>
                    <a:pt x="0" y="2707"/>
                    <a:pt x="70" y="2985"/>
                    <a:pt x="128" y="3171"/>
                  </a:cubicBezTo>
                  <a:cubicBezTo>
                    <a:pt x="186" y="3356"/>
                    <a:pt x="244" y="3449"/>
                    <a:pt x="267" y="3449"/>
                  </a:cubicBezTo>
                  <a:cubicBezTo>
                    <a:pt x="267" y="3449"/>
                    <a:pt x="232" y="3344"/>
                    <a:pt x="186" y="3159"/>
                  </a:cubicBezTo>
                  <a:cubicBezTo>
                    <a:pt x="139" y="2985"/>
                    <a:pt x="105" y="2707"/>
                    <a:pt x="128" y="2372"/>
                  </a:cubicBezTo>
                  <a:cubicBezTo>
                    <a:pt x="151" y="2198"/>
                    <a:pt x="174" y="2024"/>
                    <a:pt x="232" y="1839"/>
                  </a:cubicBezTo>
                  <a:cubicBezTo>
                    <a:pt x="290" y="1654"/>
                    <a:pt x="383" y="1457"/>
                    <a:pt x="498" y="1271"/>
                  </a:cubicBezTo>
                  <a:cubicBezTo>
                    <a:pt x="556" y="1167"/>
                    <a:pt x="626" y="1086"/>
                    <a:pt x="695" y="993"/>
                  </a:cubicBezTo>
                  <a:cubicBezTo>
                    <a:pt x="765" y="912"/>
                    <a:pt x="858" y="820"/>
                    <a:pt x="939" y="750"/>
                  </a:cubicBezTo>
                  <a:cubicBezTo>
                    <a:pt x="1031" y="681"/>
                    <a:pt x="1135" y="588"/>
                    <a:pt x="1228" y="530"/>
                  </a:cubicBezTo>
                  <a:cubicBezTo>
                    <a:pt x="1332" y="472"/>
                    <a:pt x="1448" y="403"/>
                    <a:pt x="1564" y="356"/>
                  </a:cubicBezTo>
                  <a:cubicBezTo>
                    <a:pt x="1680" y="322"/>
                    <a:pt x="1796" y="275"/>
                    <a:pt x="1911" y="241"/>
                  </a:cubicBezTo>
                  <a:cubicBezTo>
                    <a:pt x="2039" y="217"/>
                    <a:pt x="2155" y="206"/>
                    <a:pt x="2270" y="183"/>
                  </a:cubicBezTo>
                  <a:cubicBezTo>
                    <a:pt x="2386" y="171"/>
                    <a:pt x="2502" y="171"/>
                    <a:pt x="2618" y="171"/>
                  </a:cubicBezTo>
                  <a:cubicBezTo>
                    <a:pt x="2734" y="183"/>
                    <a:pt x="2850" y="194"/>
                    <a:pt x="2954" y="217"/>
                  </a:cubicBezTo>
                  <a:cubicBezTo>
                    <a:pt x="3174" y="252"/>
                    <a:pt x="3371" y="333"/>
                    <a:pt x="3544" y="414"/>
                  </a:cubicBezTo>
                  <a:cubicBezTo>
                    <a:pt x="3741" y="507"/>
                    <a:pt x="3880" y="600"/>
                    <a:pt x="4008" y="704"/>
                  </a:cubicBezTo>
                  <a:cubicBezTo>
                    <a:pt x="4274" y="912"/>
                    <a:pt x="4448" y="1121"/>
                    <a:pt x="4552" y="1283"/>
                  </a:cubicBezTo>
                  <a:cubicBezTo>
                    <a:pt x="4645" y="1445"/>
                    <a:pt x="4691" y="1538"/>
                    <a:pt x="4703" y="1538"/>
                  </a:cubicBezTo>
                  <a:cubicBezTo>
                    <a:pt x="4703" y="1515"/>
                    <a:pt x="4680" y="1422"/>
                    <a:pt x="4575" y="1271"/>
                  </a:cubicBezTo>
                  <a:cubicBezTo>
                    <a:pt x="4483" y="1098"/>
                    <a:pt x="4332" y="854"/>
                    <a:pt x="4066" y="623"/>
                  </a:cubicBezTo>
                  <a:cubicBezTo>
                    <a:pt x="3938" y="507"/>
                    <a:pt x="3776" y="391"/>
                    <a:pt x="3591" y="287"/>
                  </a:cubicBezTo>
                  <a:cubicBezTo>
                    <a:pt x="3406" y="183"/>
                    <a:pt x="3197" y="102"/>
                    <a:pt x="2965" y="55"/>
                  </a:cubicBezTo>
                  <a:cubicBezTo>
                    <a:pt x="2850" y="44"/>
                    <a:pt x="2722" y="32"/>
                    <a:pt x="2606" y="9"/>
                  </a:cubicBezTo>
                  <a:cubicBezTo>
                    <a:pt x="2543" y="3"/>
                    <a:pt x="2482" y="0"/>
                    <a:pt x="2420" y="0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661281" y="2387329"/>
              <a:ext cx="184175" cy="234947"/>
            </a:xfrm>
            <a:custGeom>
              <a:rect b="b" l="l" r="r" t="t"/>
              <a:pathLst>
                <a:path extrusionOk="0" h="3429" w="2688">
                  <a:moveTo>
                    <a:pt x="846" y="1008"/>
                  </a:moveTo>
                  <a:lnTo>
                    <a:pt x="1055" y="1494"/>
                  </a:lnTo>
                  <a:cubicBezTo>
                    <a:pt x="1021" y="1499"/>
                    <a:pt x="989" y="1501"/>
                    <a:pt x="959" y="1501"/>
                  </a:cubicBezTo>
                  <a:cubicBezTo>
                    <a:pt x="831" y="1501"/>
                    <a:pt x="735" y="1460"/>
                    <a:pt x="707" y="1367"/>
                  </a:cubicBezTo>
                  <a:cubicBezTo>
                    <a:pt x="638" y="1251"/>
                    <a:pt x="672" y="1124"/>
                    <a:pt x="846" y="1008"/>
                  </a:cubicBezTo>
                  <a:close/>
                  <a:moveTo>
                    <a:pt x="1706" y="1955"/>
                  </a:moveTo>
                  <a:cubicBezTo>
                    <a:pt x="1848" y="1955"/>
                    <a:pt x="1952" y="1995"/>
                    <a:pt x="1993" y="2097"/>
                  </a:cubicBezTo>
                  <a:cubicBezTo>
                    <a:pt x="2039" y="2189"/>
                    <a:pt x="1993" y="2328"/>
                    <a:pt x="1842" y="2444"/>
                  </a:cubicBezTo>
                  <a:lnTo>
                    <a:pt x="1645" y="1958"/>
                  </a:lnTo>
                  <a:cubicBezTo>
                    <a:pt x="1666" y="1956"/>
                    <a:pt x="1686" y="1955"/>
                    <a:pt x="1706" y="1955"/>
                  </a:cubicBezTo>
                  <a:close/>
                  <a:moveTo>
                    <a:pt x="846" y="0"/>
                  </a:moveTo>
                  <a:lnTo>
                    <a:pt x="499" y="151"/>
                  </a:lnTo>
                  <a:lnTo>
                    <a:pt x="661" y="545"/>
                  </a:lnTo>
                  <a:cubicBezTo>
                    <a:pt x="140" y="834"/>
                    <a:pt x="1" y="1263"/>
                    <a:pt x="151" y="1633"/>
                  </a:cubicBezTo>
                  <a:cubicBezTo>
                    <a:pt x="284" y="1961"/>
                    <a:pt x="553" y="2042"/>
                    <a:pt x="843" y="2042"/>
                  </a:cubicBezTo>
                  <a:cubicBezTo>
                    <a:pt x="983" y="2042"/>
                    <a:pt x="1127" y="2023"/>
                    <a:pt x="1263" y="2004"/>
                  </a:cubicBezTo>
                  <a:lnTo>
                    <a:pt x="1495" y="2583"/>
                  </a:lnTo>
                  <a:cubicBezTo>
                    <a:pt x="1339" y="2625"/>
                    <a:pt x="1175" y="2651"/>
                    <a:pt x="1018" y="2651"/>
                  </a:cubicBezTo>
                  <a:cubicBezTo>
                    <a:pt x="918" y="2651"/>
                    <a:pt x="821" y="2640"/>
                    <a:pt x="730" y="2618"/>
                  </a:cubicBezTo>
                  <a:lnTo>
                    <a:pt x="719" y="3116"/>
                  </a:lnTo>
                  <a:cubicBezTo>
                    <a:pt x="809" y="3146"/>
                    <a:pt x="917" y="3160"/>
                    <a:pt x="1034" y="3160"/>
                  </a:cubicBezTo>
                  <a:cubicBezTo>
                    <a:pt x="1234" y="3160"/>
                    <a:pt x="1461" y="3119"/>
                    <a:pt x="1680" y="3046"/>
                  </a:cubicBezTo>
                  <a:lnTo>
                    <a:pt x="1842" y="3428"/>
                  </a:lnTo>
                  <a:lnTo>
                    <a:pt x="2190" y="3278"/>
                  </a:lnTo>
                  <a:lnTo>
                    <a:pt x="2039" y="2884"/>
                  </a:lnTo>
                  <a:cubicBezTo>
                    <a:pt x="2537" y="2595"/>
                    <a:pt x="2688" y="2178"/>
                    <a:pt x="2537" y="1819"/>
                  </a:cubicBezTo>
                  <a:cubicBezTo>
                    <a:pt x="2404" y="1482"/>
                    <a:pt x="2143" y="1394"/>
                    <a:pt x="1856" y="1394"/>
                  </a:cubicBezTo>
                  <a:cubicBezTo>
                    <a:pt x="1719" y="1394"/>
                    <a:pt x="1575" y="1414"/>
                    <a:pt x="1437" y="1436"/>
                  </a:cubicBezTo>
                  <a:lnTo>
                    <a:pt x="1194" y="846"/>
                  </a:lnTo>
                  <a:cubicBezTo>
                    <a:pt x="1320" y="806"/>
                    <a:pt x="1458" y="788"/>
                    <a:pt x="1599" y="788"/>
                  </a:cubicBezTo>
                  <a:cubicBezTo>
                    <a:pt x="1664" y="788"/>
                    <a:pt x="1730" y="792"/>
                    <a:pt x="1796" y="799"/>
                  </a:cubicBezTo>
                  <a:lnTo>
                    <a:pt x="1796" y="313"/>
                  </a:lnTo>
                  <a:cubicBezTo>
                    <a:pt x="1715" y="298"/>
                    <a:pt x="1631" y="290"/>
                    <a:pt x="1545" y="290"/>
                  </a:cubicBezTo>
                  <a:cubicBezTo>
                    <a:pt x="1374" y="290"/>
                    <a:pt x="1194" y="321"/>
                    <a:pt x="1008" y="382"/>
                  </a:cubicBezTo>
                  <a:lnTo>
                    <a:pt x="846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365971" y="1679485"/>
              <a:ext cx="69" cy="2398"/>
            </a:xfrm>
            <a:custGeom>
              <a:rect b="b" l="l" r="r" t="t"/>
              <a:pathLst>
                <a:path extrusionOk="0" h="35" w="1">
                  <a:moveTo>
                    <a:pt x="0" y="0"/>
                  </a:move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555355" y="1668591"/>
              <a:ext cx="398018" cy="388152"/>
            </a:xfrm>
            <a:custGeom>
              <a:rect b="b" l="l" r="r" t="t"/>
              <a:pathLst>
                <a:path extrusionOk="0" h="5665" w="5809">
                  <a:moveTo>
                    <a:pt x="2947" y="1"/>
                  </a:moveTo>
                  <a:cubicBezTo>
                    <a:pt x="1306" y="1"/>
                    <a:pt x="0" y="1423"/>
                    <a:pt x="134" y="3089"/>
                  </a:cubicBezTo>
                  <a:cubicBezTo>
                    <a:pt x="250" y="4479"/>
                    <a:pt x="1408" y="5591"/>
                    <a:pt x="2809" y="5661"/>
                  </a:cubicBezTo>
                  <a:cubicBezTo>
                    <a:pt x="2856" y="5663"/>
                    <a:pt x="2903" y="5664"/>
                    <a:pt x="2950" y="5664"/>
                  </a:cubicBezTo>
                  <a:cubicBezTo>
                    <a:pt x="3614" y="5664"/>
                    <a:pt x="4221" y="5436"/>
                    <a:pt x="4697" y="5047"/>
                  </a:cubicBezTo>
                  <a:lnTo>
                    <a:pt x="5589" y="5151"/>
                  </a:lnTo>
                  <a:lnTo>
                    <a:pt x="5357" y="4306"/>
                  </a:lnTo>
                  <a:cubicBezTo>
                    <a:pt x="5647" y="3819"/>
                    <a:pt x="5809" y="3240"/>
                    <a:pt x="5762" y="2615"/>
                  </a:cubicBezTo>
                  <a:cubicBezTo>
                    <a:pt x="5670" y="1225"/>
                    <a:pt x="4535" y="113"/>
                    <a:pt x="3157" y="9"/>
                  </a:cubicBezTo>
                  <a:cubicBezTo>
                    <a:pt x="3086" y="4"/>
                    <a:pt x="3016" y="1"/>
                    <a:pt x="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553368" y="1666535"/>
              <a:ext cx="400827" cy="389865"/>
            </a:xfrm>
            <a:custGeom>
              <a:rect b="b" l="l" r="r" t="t"/>
              <a:pathLst>
                <a:path extrusionOk="0" h="5690" w="5850">
                  <a:moveTo>
                    <a:pt x="4714" y="5054"/>
                  </a:moveTo>
                  <a:lnTo>
                    <a:pt x="4714" y="5065"/>
                  </a:lnTo>
                  <a:cubicBezTo>
                    <a:pt x="4718" y="5066"/>
                    <a:pt x="4721" y="5066"/>
                    <a:pt x="4724" y="5066"/>
                  </a:cubicBezTo>
                  <a:lnTo>
                    <a:pt x="4724" y="5066"/>
                  </a:lnTo>
                  <a:cubicBezTo>
                    <a:pt x="4725" y="5066"/>
                    <a:pt x="4725" y="5066"/>
                    <a:pt x="4726" y="5065"/>
                  </a:cubicBezTo>
                  <a:lnTo>
                    <a:pt x="4714" y="5054"/>
                  </a:lnTo>
                  <a:close/>
                  <a:moveTo>
                    <a:pt x="4726" y="5077"/>
                  </a:moveTo>
                  <a:lnTo>
                    <a:pt x="4738" y="5100"/>
                  </a:lnTo>
                  <a:lnTo>
                    <a:pt x="4738" y="5078"/>
                  </a:lnTo>
                  <a:lnTo>
                    <a:pt x="4738" y="5078"/>
                  </a:lnTo>
                  <a:cubicBezTo>
                    <a:pt x="4734" y="5078"/>
                    <a:pt x="4730" y="5077"/>
                    <a:pt x="4726" y="5077"/>
                  </a:cubicBezTo>
                  <a:close/>
                  <a:moveTo>
                    <a:pt x="5469" y="4576"/>
                  </a:moveTo>
                  <a:cubicBezTo>
                    <a:pt x="5507" y="4735"/>
                    <a:pt x="5536" y="4867"/>
                    <a:pt x="5560" y="4961"/>
                  </a:cubicBezTo>
                  <a:cubicBezTo>
                    <a:pt x="5583" y="5042"/>
                    <a:pt x="5595" y="5088"/>
                    <a:pt x="5606" y="5123"/>
                  </a:cubicBezTo>
                  <a:cubicBezTo>
                    <a:pt x="5618" y="5169"/>
                    <a:pt x="5618" y="5181"/>
                    <a:pt x="5618" y="5181"/>
                  </a:cubicBezTo>
                  <a:lnTo>
                    <a:pt x="5618" y="5112"/>
                  </a:lnTo>
                  <a:cubicBezTo>
                    <a:pt x="5606" y="5077"/>
                    <a:pt x="5595" y="5019"/>
                    <a:pt x="5571" y="4949"/>
                  </a:cubicBezTo>
                  <a:cubicBezTo>
                    <a:pt x="5548" y="4856"/>
                    <a:pt x="5514" y="4730"/>
                    <a:pt x="5469" y="4576"/>
                  </a:cubicBezTo>
                  <a:close/>
                  <a:moveTo>
                    <a:pt x="4724" y="5066"/>
                  </a:moveTo>
                  <a:lnTo>
                    <a:pt x="4724" y="5066"/>
                  </a:lnTo>
                  <a:cubicBezTo>
                    <a:pt x="4566" y="5193"/>
                    <a:pt x="4369" y="5323"/>
                    <a:pt x="4130" y="5432"/>
                  </a:cubicBezTo>
                  <a:lnTo>
                    <a:pt x="4130" y="5432"/>
                  </a:lnTo>
                  <a:cubicBezTo>
                    <a:pt x="4369" y="5326"/>
                    <a:pt x="4567" y="5198"/>
                    <a:pt x="4726" y="5077"/>
                  </a:cubicBezTo>
                  <a:lnTo>
                    <a:pt x="4738" y="5077"/>
                  </a:lnTo>
                  <a:lnTo>
                    <a:pt x="4738" y="5078"/>
                  </a:lnTo>
                  <a:lnTo>
                    <a:pt x="4738" y="5078"/>
                  </a:lnTo>
                  <a:cubicBezTo>
                    <a:pt x="5021" y="5112"/>
                    <a:pt x="5238" y="5135"/>
                    <a:pt x="5386" y="5158"/>
                  </a:cubicBezTo>
                  <a:cubicBezTo>
                    <a:pt x="5467" y="5158"/>
                    <a:pt x="5525" y="5169"/>
                    <a:pt x="5560" y="5169"/>
                  </a:cubicBezTo>
                  <a:cubicBezTo>
                    <a:pt x="5606" y="5181"/>
                    <a:pt x="5618" y="5181"/>
                    <a:pt x="5618" y="5181"/>
                  </a:cubicBezTo>
                  <a:cubicBezTo>
                    <a:pt x="5618" y="5181"/>
                    <a:pt x="5606" y="5181"/>
                    <a:pt x="5560" y="5135"/>
                  </a:cubicBezTo>
                  <a:cubicBezTo>
                    <a:pt x="5525" y="5135"/>
                    <a:pt x="5467" y="5123"/>
                    <a:pt x="5386" y="5123"/>
                  </a:cubicBezTo>
                  <a:cubicBezTo>
                    <a:pt x="5237" y="5112"/>
                    <a:pt x="5009" y="5100"/>
                    <a:pt x="4724" y="5066"/>
                  </a:cubicBezTo>
                  <a:close/>
                  <a:moveTo>
                    <a:pt x="2979" y="0"/>
                  </a:moveTo>
                  <a:cubicBezTo>
                    <a:pt x="2643" y="0"/>
                    <a:pt x="2300" y="63"/>
                    <a:pt x="1958" y="189"/>
                  </a:cubicBezTo>
                  <a:cubicBezTo>
                    <a:pt x="1738" y="259"/>
                    <a:pt x="1541" y="375"/>
                    <a:pt x="1356" y="514"/>
                  </a:cubicBezTo>
                  <a:cubicBezTo>
                    <a:pt x="1263" y="583"/>
                    <a:pt x="1159" y="641"/>
                    <a:pt x="1078" y="722"/>
                  </a:cubicBezTo>
                  <a:lnTo>
                    <a:pt x="950" y="838"/>
                  </a:lnTo>
                  <a:lnTo>
                    <a:pt x="834" y="965"/>
                  </a:lnTo>
                  <a:cubicBezTo>
                    <a:pt x="209" y="1683"/>
                    <a:pt x="1" y="2645"/>
                    <a:pt x="197" y="3478"/>
                  </a:cubicBezTo>
                  <a:cubicBezTo>
                    <a:pt x="290" y="3895"/>
                    <a:pt x="464" y="4266"/>
                    <a:pt x="719" y="4590"/>
                  </a:cubicBezTo>
                  <a:cubicBezTo>
                    <a:pt x="962" y="4915"/>
                    <a:pt x="1251" y="5158"/>
                    <a:pt x="1564" y="5332"/>
                  </a:cubicBezTo>
                  <a:cubicBezTo>
                    <a:pt x="1888" y="5505"/>
                    <a:pt x="2224" y="5621"/>
                    <a:pt x="2537" y="5656"/>
                  </a:cubicBezTo>
                  <a:cubicBezTo>
                    <a:pt x="2690" y="5678"/>
                    <a:pt x="2841" y="5689"/>
                    <a:pt x="2986" y="5689"/>
                  </a:cubicBezTo>
                  <a:cubicBezTo>
                    <a:pt x="3149" y="5689"/>
                    <a:pt x="3305" y="5675"/>
                    <a:pt x="3452" y="5644"/>
                  </a:cubicBezTo>
                  <a:cubicBezTo>
                    <a:pt x="3708" y="5597"/>
                    <a:pt x="3933" y="5522"/>
                    <a:pt x="4130" y="5432"/>
                  </a:cubicBezTo>
                  <a:lnTo>
                    <a:pt x="4130" y="5432"/>
                  </a:lnTo>
                  <a:cubicBezTo>
                    <a:pt x="3935" y="5519"/>
                    <a:pt x="3713" y="5591"/>
                    <a:pt x="3464" y="5633"/>
                  </a:cubicBezTo>
                  <a:cubicBezTo>
                    <a:pt x="3317" y="5657"/>
                    <a:pt x="3164" y="5672"/>
                    <a:pt x="3006" y="5672"/>
                  </a:cubicBezTo>
                  <a:cubicBezTo>
                    <a:pt x="2865" y="5672"/>
                    <a:pt x="2719" y="5660"/>
                    <a:pt x="2572" y="5633"/>
                  </a:cubicBezTo>
                  <a:cubicBezTo>
                    <a:pt x="2247" y="5586"/>
                    <a:pt x="1912" y="5471"/>
                    <a:pt x="1610" y="5297"/>
                  </a:cubicBezTo>
                  <a:cubicBezTo>
                    <a:pt x="1309" y="5123"/>
                    <a:pt x="1008" y="4880"/>
                    <a:pt x="777" y="4556"/>
                  </a:cubicBezTo>
                  <a:cubicBezTo>
                    <a:pt x="545" y="4254"/>
                    <a:pt x="348" y="3884"/>
                    <a:pt x="267" y="3478"/>
                  </a:cubicBezTo>
                  <a:cubicBezTo>
                    <a:pt x="82" y="2668"/>
                    <a:pt x="279" y="1706"/>
                    <a:pt x="892" y="1012"/>
                  </a:cubicBezTo>
                  <a:lnTo>
                    <a:pt x="1008" y="884"/>
                  </a:lnTo>
                  <a:lnTo>
                    <a:pt x="1136" y="768"/>
                  </a:lnTo>
                  <a:cubicBezTo>
                    <a:pt x="1217" y="676"/>
                    <a:pt x="1309" y="618"/>
                    <a:pt x="1390" y="548"/>
                  </a:cubicBezTo>
                  <a:cubicBezTo>
                    <a:pt x="1587" y="421"/>
                    <a:pt x="1784" y="317"/>
                    <a:pt x="1993" y="236"/>
                  </a:cubicBezTo>
                  <a:cubicBezTo>
                    <a:pt x="2317" y="109"/>
                    <a:pt x="2648" y="46"/>
                    <a:pt x="2976" y="46"/>
                  </a:cubicBezTo>
                  <a:cubicBezTo>
                    <a:pt x="3069" y="46"/>
                    <a:pt x="3162" y="52"/>
                    <a:pt x="3255" y="62"/>
                  </a:cubicBezTo>
                  <a:cubicBezTo>
                    <a:pt x="3684" y="97"/>
                    <a:pt x="4066" y="236"/>
                    <a:pt x="4402" y="432"/>
                  </a:cubicBezTo>
                  <a:cubicBezTo>
                    <a:pt x="4738" y="641"/>
                    <a:pt x="5027" y="896"/>
                    <a:pt x="5247" y="1185"/>
                  </a:cubicBezTo>
                  <a:cubicBezTo>
                    <a:pt x="5676" y="1764"/>
                    <a:pt x="5826" y="2436"/>
                    <a:pt x="5791" y="2992"/>
                  </a:cubicBezTo>
                  <a:cubicBezTo>
                    <a:pt x="5768" y="3560"/>
                    <a:pt x="5571" y="4011"/>
                    <a:pt x="5398" y="4312"/>
                  </a:cubicBezTo>
                  <a:lnTo>
                    <a:pt x="5398" y="4336"/>
                  </a:lnTo>
                  <a:cubicBezTo>
                    <a:pt x="5424" y="4422"/>
                    <a:pt x="5448" y="4503"/>
                    <a:pt x="5469" y="4576"/>
                  </a:cubicBezTo>
                  <a:lnTo>
                    <a:pt x="5469" y="4576"/>
                  </a:lnTo>
                  <a:cubicBezTo>
                    <a:pt x="5452" y="4504"/>
                    <a:pt x="5433" y="4426"/>
                    <a:pt x="5411" y="4344"/>
                  </a:cubicBezTo>
                  <a:lnTo>
                    <a:pt x="5411" y="4344"/>
                  </a:lnTo>
                  <a:cubicBezTo>
                    <a:pt x="5596" y="4042"/>
                    <a:pt x="5780" y="3581"/>
                    <a:pt x="5826" y="3015"/>
                  </a:cubicBezTo>
                  <a:cubicBezTo>
                    <a:pt x="5849" y="2448"/>
                    <a:pt x="5710" y="1764"/>
                    <a:pt x="5270" y="1174"/>
                  </a:cubicBezTo>
                  <a:cubicBezTo>
                    <a:pt x="5062" y="884"/>
                    <a:pt x="4772" y="606"/>
                    <a:pt x="4436" y="409"/>
                  </a:cubicBezTo>
                  <a:cubicBezTo>
                    <a:pt x="4089" y="201"/>
                    <a:pt x="3695" y="62"/>
                    <a:pt x="3267" y="16"/>
                  </a:cubicBezTo>
                  <a:cubicBezTo>
                    <a:pt x="3171" y="5"/>
                    <a:pt x="3076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651757" y="1785822"/>
              <a:ext cx="211171" cy="170677"/>
            </a:xfrm>
            <a:custGeom>
              <a:rect b="b" l="l" r="r" t="t"/>
              <a:pathLst>
                <a:path extrusionOk="0" h="2491" w="3082">
                  <a:moveTo>
                    <a:pt x="2583" y="0"/>
                  </a:moveTo>
                  <a:lnTo>
                    <a:pt x="1344" y="1645"/>
                  </a:lnTo>
                  <a:lnTo>
                    <a:pt x="348" y="985"/>
                  </a:lnTo>
                  <a:lnTo>
                    <a:pt x="1" y="1506"/>
                  </a:lnTo>
                  <a:lnTo>
                    <a:pt x="1483" y="2490"/>
                  </a:lnTo>
                  <a:lnTo>
                    <a:pt x="3081" y="371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2028734" y="1633168"/>
              <a:ext cx="187327" cy="175610"/>
            </a:xfrm>
            <a:custGeom>
              <a:rect b="b" l="l" r="r" t="t"/>
              <a:pathLst>
                <a:path extrusionOk="0" h="2563" w="2734">
                  <a:moveTo>
                    <a:pt x="1597" y="0"/>
                  </a:moveTo>
                  <a:cubicBezTo>
                    <a:pt x="1261" y="0"/>
                    <a:pt x="925" y="135"/>
                    <a:pt x="649" y="329"/>
                  </a:cubicBezTo>
                  <a:cubicBezTo>
                    <a:pt x="405" y="503"/>
                    <a:pt x="209" y="734"/>
                    <a:pt x="104" y="1012"/>
                  </a:cubicBezTo>
                  <a:cubicBezTo>
                    <a:pt x="0" y="1290"/>
                    <a:pt x="0" y="1614"/>
                    <a:pt x="151" y="1881"/>
                  </a:cubicBezTo>
                  <a:cubicBezTo>
                    <a:pt x="290" y="2159"/>
                    <a:pt x="568" y="2332"/>
                    <a:pt x="857" y="2448"/>
                  </a:cubicBezTo>
                  <a:cubicBezTo>
                    <a:pt x="1051" y="2513"/>
                    <a:pt x="1260" y="2563"/>
                    <a:pt x="1459" y="2563"/>
                  </a:cubicBezTo>
                  <a:cubicBezTo>
                    <a:pt x="1510" y="2563"/>
                    <a:pt x="1561" y="2560"/>
                    <a:pt x="1610" y="2553"/>
                  </a:cubicBezTo>
                  <a:cubicBezTo>
                    <a:pt x="1865" y="2529"/>
                    <a:pt x="2108" y="2379"/>
                    <a:pt x="2247" y="2170"/>
                  </a:cubicBezTo>
                  <a:lnTo>
                    <a:pt x="2733" y="1128"/>
                  </a:lnTo>
                  <a:cubicBezTo>
                    <a:pt x="2733" y="456"/>
                    <a:pt x="2270" y="109"/>
                    <a:pt x="1853" y="28"/>
                  </a:cubicBezTo>
                  <a:cubicBezTo>
                    <a:pt x="1768" y="9"/>
                    <a:pt x="1683" y="0"/>
                    <a:pt x="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2121573" y="1650160"/>
              <a:ext cx="383355" cy="378559"/>
            </a:xfrm>
            <a:custGeom>
              <a:rect b="b" l="l" r="r" t="t"/>
              <a:pathLst>
                <a:path extrusionOk="0" h="5525" w="5595">
                  <a:moveTo>
                    <a:pt x="2934" y="1"/>
                  </a:moveTo>
                  <a:cubicBezTo>
                    <a:pt x="2462" y="1"/>
                    <a:pt x="1985" y="120"/>
                    <a:pt x="1552" y="370"/>
                  </a:cubicBezTo>
                  <a:cubicBezTo>
                    <a:pt x="1436" y="440"/>
                    <a:pt x="1320" y="521"/>
                    <a:pt x="1205" y="602"/>
                  </a:cubicBezTo>
                  <a:cubicBezTo>
                    <a:pt x="440" y="1169"/>
                    <a:pt x="0" y="2154"/>
                    <a:pt x="58" y="3104"/>
                  </a:cubicBezTo>
                  <a:cubicBezTo>
                    <a:pt x="116" y="4065"/>
                    <a:pt x="637" y="4957"/>
                    <a:pt x="1425" y="5524"/>
                  </a:cubicBezTo>
                  <a:lnTo>
                    <a:pt x="5177" y="4609"/>
                  </a:lnTo>
                  <a:cubicBezTo>
                    <a:pt x="5409" y="3972"/>
                    <a:pt x="5513" y="3370"/>
                    <a:pt x="5583" y="2606"/>
                  </a:cubicBezTo>
                  <a:cubicBezTo>
                    <a:pt x="5594" y="2513"/>
                    <a:pt x="5594" y="2409"/>
                    <a:pt x="5594" y="2316"/>
                  </a:cubicBezTo>
                  <a:cubicBezTo>
                    <a:pt x="5583" y="1864"/>
                    <a:pt x="5432" y="1424"/>
                    <a:pt x="5142" y="1077"/>
                  </a:cubicBezTo>
                  <a:cubicBezTo>
                    <a:pt x="4601" y="380"/>
                    <a:pt x="3775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2187417" y="1707714"/>
              <a:ext cx="303190" cy="586852"/>
            </a:xfrm>
            <a:custGeom>
              <a:rect b="b" l="l" r="r" t="t"/>
              <a:pathLst>
                <a:path extrusionOk="0" h="8565" w="4425">
                  <a:moveTo>
                    <a:pt x="3022" y="1"/>
                  </a:moveTo>
                  <a:cubicBezTo>
                    <a:pt x="2992" y="1"/>
                    <a:pt x="2961" y="2"/>
                    <a:pt x="2931" y="5"/>
                  </a:cubicBezTo>
                  <a:lnTo>
                    <a:pt x="1054" y="492"/>
                  </a:lnTo>
                  <a:cubicBezTo>
                    <a:pt x="464" y="631"/>
                    <a:pt x="58" y="1140"/>
                    <a:pt x="12" y="1754"/>
                  </a:cubicBezTo>
                  <a:cubicBezTo>
                    <a:pt x="12" y="1789"/>
                    <a:pt x="12" y="1754"/>
                    <a:pt x="0" y="1800"/>
                  </a:cubicBezTo>
                  <a:lnTo>
                    <a:pt x="417" y="6653"/>
                  </a:lnTo>
                  <a:lnTo>
                    <a:pt x="3081" y="8564"/>
                  </a:lnTo>
                  <a:lnTo>
                    <a:pt x="3070" y="6838"/>
                  </a:lnTo>
                  <a:lnTo>
                    <a:pt x="3070" y="5796"/>
                  </a:lnTo>
                  <a:cubicBezTo>
                    <a:pt x="3070" y="5796"/>
                    <a:pt x="4100" y="5622"/>
                    <a:pt x="4309" y="4267"/>
                  </a:cubicBezTo>
                  <a:cubicBezTo>
                    <a:pt x="4425" y="3584"/>
                    <a:pt x="4390" y="2634"/>
                    <a:pt x="4332" y="1731"/>
                  </a:cubicBezTo>
                  <a:cubicBezTo>
                    <a:pt x="4276" y="951"/>
                    <a:pt x="3771" y="1"/>
                    <a:pt x="3022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443737" y="1889762"/>
              <a:ext cx="23844" cy="23090"/>
            </a:xfrm>
            <a:custGeom>
              <a:rect b="b" l="l" r="r" t="t"/>
              <a:pathLst>
                <a:path extrusionOk="0" h="337" w="348">
                  <a:moveTo>
                    <a:pt x="174" y="0"/>
                  </a:moveTo>
                  <a:cubicBezTo>
                    <a:pt x="70" y="0"/>
                    <a:pt x="0" y="93"/>
                    <a:pt x="0" y="174"/>
                  </a:cubicBezTo>
                  <a:cubicBezTo>
                    <a:pt x="0" y="278"/>
                    <a:pt x="70" y="336"/>
                    <a:pt x="174" y="336"/>
                  </a:cubicBezTo>
                  <a:cubicBezTo>
                    <a:pt x="267" y="336"/>
                    <a:pt x="348" y="244"/>
                    <a:pt x="348" y="163"/>
                  </a:cubicBezTo>
                  <a:cubicBezTo>
                    <a:pt x="348" y="58"/>
                    <a:pt x="25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2421538" y="1850845"/>
              <a:ext cx="47620" cy="13841"/>
            </a:xfrm>
            <a:custGeom>
              <a:rect b="b" l="l" r="r" t="t"/>
              <a:pathLst>
                <a:path extrusionOk="0" h="202" w="695">
                  <a:moveTo>
                    <a:pt x="359" y="1"/>
                  </a:moveTo>
                  <a:cubicBezTo>
                    <a:pt x="243" y="1"/>
                    <a:pt x="151" y="47"/>
                    <a:pt x="93" y="94"/>
                  </a:cubicBezTo>
                  <a:cubicBezTo>
                    <a:pt x="23" y="140"/>
                    <a:pt x="0" y="175"/>
                    <a:pt x="12" y="198"/>
                  </a:cubicBezTo>
                  <a:cubicBezTo>
                    <a:pt x="15" y="200"/>
                    <a:pt x="20" y="201"/>
                    <a:pt x="25" y="201"/>
                  </a:cubicBezTo>
                  <a:cubicBezTo>
                    <a:pt x="72" y="201"/>
                    <a:pt x="192" y="117"/>
                    <a:pt x="359" y="117"/>
                  </a:cubicBezTo>
                  <a:cubicBezTo>
                    <a:pt x="515" y="117"/>
                    <a:pt x="653" y="201"/>
                    <a:pt x="687" y="201"/>
                  </a:cubicBezTo>
                  <a:cubicBezTo>
                    <a:pt x="691" y="201"/>
                    <a:pt x="694" y="200"/>
                    <a:pt x="695" y="198"/>
                  </a:cubicBezTo>
                  <a:cubicBezTo>
                    <a:pt x="695" y="175"/>
                    <a:pt x="683" y="151"/>
                    <a:pt x="637" y="94"/>
                  </a:cubicBezTo>
                  <a:cubicBezTo>
                    <a:pt x="579" y="47"/>
                    <a:pt x="475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333426" y="1889762"/>
              <a:ext cx="23844" cy="23090"/>
            </a:xfrm>
            <a:custGeom>
              <a:rect b="b" l="l" r="r" t="t"/>
              <a:pathLst>
                <a:path extrusionOk="0" h="337" w="348">
                  <a:moveTo>
                    <a:pt x="174" y="0"/>
                  </a:moveTo>
                  <a:cubicBezTo>
                    <a:pt x="70" y="0"/>
                    <a:pt x="1" y="93"/>
                    <a:pt x="1" y="174"/>
                  </a:cubicBezTo>
                  <a:cubicBezTo>
                    <a:pt x="1" y="278"/>
                    <a:pt x="70" y="336"/>
                    <a:pt x="174" y="336"/>
                  </a:cubicBezTo>
                  <a:cubicBezTo>
                    <a:pt x="278" y="336"/>
                    <a:pt x="348" y="244"/>
                    <a:pt x="348" y="163"/>
                  </a:cubicBezTo>
                  <a:cubicBezTo>
                    <a:pt x="348" y="58"/>
                    <a:pt x="25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300880" y="1853243"/>
              <a:ext cx="49264" cy="13292"/>
            </a:xfrm>
            <a:custGeom>
              <a:rect b="b" l="l" r="r" t="t"/>
              <a:pathLst>
                <a:path extrusionOk="0" h="194" w="719">
                  <a:moveTo>
                    <a:pt x="360" y="1"/>
                  </a:moveTo>
                  <a:cubicBezTo>
                    <a:pt x="244" y="1"/>
                    <a:pt x="140" y="47"/>
                    <a:pt x="82" y="82"/>
                  </a:cubicBezTo>
                  <a:cubicBezTo>
                    <a:pt x="24" y="128"/>
                    <a:pt x="1" y="174"/>
                    <a:pt x="12" y="186"/>
                  </a:cubicBezTo>
                  <a:cubicBezTo>
                    <a:pt x="16" y="191"/>
                    <a:pt x="21" y="193"/>
                    <a:pt x="28" y="193"/>
                  </a:cubicBezTo>
                  <a:cubicBezTo>
                    <a:pt x="73" y="193"/>
                    <a:pt x="191" y="116"/>
                    <a:pt x="360" y="116"/>
                  </a:cubicBezTo>
                  <a:cubicBezTo>
                    <a:pt x="519" y="116"/>
                    <a:pt x="652" y="193"/>
                    <a:pt x="694" y="193"/>
                  </a:cubicBezTo>
                  <a:cubicBezTo>
                    <a:pt x="701" y="193"/>
                    <a:pt x="705" y="191"/>
                    <a:pt x="707" y="186"/>
                  </a:cubicBezTo>
                  <a:cubicBezTo>
                    <a:pt x="719" y="186"/>
                    <a:pt x="707" y="140"/>
                    <a:pt x="638" y="82"/>
                  </a:cubicBezTo>
                  <a:cubicBezTo>
                    <a:pt x="580" y="35"/>
                    <a:pt x="476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381798" y="1856395"/>
              <a:ext cx="39809" cy="107230"/>
            </a:xfrm>
            <a:custGeom>
              <a:rect b="b" l="l" r="r" t="t"/>
              <a:pathLst>
                <a:path extrusionOk="0" h="1565" w="581">
                  <a:moveTo>
                    <a:pt x="15" y="0"/>
                  </a:moveTo>
                  <a:cubicBezTo>
                    <a:pt x="14" y="0"/>
                    <a:pt x="13" y="0"/>
                    <a:pt x="13" y="1"/>
                  </a:cubicBezTo>
                  <a:cubicBezTo>
                    <a:pt x="1" y="13"/>
                    <a:pt x="128" y="430"/>
                    <a:pt x="337" y="951"/>
                  </a:cubicBezTo>
                  <a:cubicBezTo>
                    <a:pt x="395" y="1078"/>
                    <a:pt x="441" y="1194"/>
                    <a:pt x="476" y="1310"/>
                  </a:cubicBezTo>
                  <a:cubicBezTo>
                    <a:pt x="499" y="1368"/>
                    <a:pt x="522" y="1426"/>
                    <a:pt x="511" y="1460"/>
                  </a:cubicBezTo>
                  <a:cubicBezTo>
                    <a:pt x="499" y="1483"/>
                    <a:pt x="453" y="1507"/>
                    <a:pt x="406" y="1507"/>
                  </a:cubicBezTo>
                  <a:cubicBezTo>
                    <a:pt x="221" y="1530"/>
                    <a:pt x="105" y="1541"/>
                    <a:pt x="105" y="1565"/>
                  </a:cubicBezTo>
                  <a:lnTo>
                    <a:pt x="406" y="1565"/>
                  </a:lnTo>
                  <a:cubicBezTo>
                    <a:pt x="441" y="1565"/>
                    <a:pt x="464" y="1565"/>
                    <a:pt x="499" y="1541"/>
                  </a:cubicBezTo>
                  <a:cubicBezTo>
                    <a:pt x="522" y="1530"/>
                    <a:pt x="557" y="1507"/>
                    <a:pt x="569" y="1472"/>
                  </a:cubicBezTo>
                  <a:cubicBezTo>
                    <a:pt x="580" y="1402"/>
                    <a:pt x="557" y="1344"/>
                    <a:pt x="534" y="1287"/>
                  </a:cubicBezTo>
                  <a:cubicBezTo>
                    <a:pt x="499" y="1171"/>
                    <a:pt x="453" y="1055"/>
                    <a:pt x="406" y="928"/>
                  </a:cubicBezTo>
                  <a:cubicBezTo>
                    <a:pt x="226" y="420"/>
                    <a:pt x="45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274707" y="2071468"/>
              <a:ext cx="123057" cy="55020"/>
            </a:xfrm>
            <a:custGeom>
              <a:rect b="b" l="l" r="r" t="t"/>
              <a:pathLst>
                <a:path extrusionOk="0" h="803" w="1796">
                  <a:moveTo>
                    <a:pt x="1796" y="476"/>
                  </a:moveTo>
                  <a:lnTo>
                    <a:pt x="1796" y="476"/>
                  </a:lnTo>
                  <a:lnTo>
                    <a:pt x="1796" y="476"/>
                  </a:lnTo>
                  <a:cubicBezTo>
                    <a:pt x="1796" y="476"/>
                    <a:pt x="1796" y="476"/>
                    <a:pt x="1796" y="47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81" y="802"/>
                    <a:pt x="1525" y="802"/>
                  </a:cubicBezTo>
                  <a:cubicBezTo>
                    <a:pt x="1611" y="802"/>
                    <a:pt x="1701" y="798"/>
                    <a:pt x="1796" y="788"/>
                  </a:cubicBezTo>
                  <a:lnTo>
                    <a:pt x="1796" y="476"/>
                  </a:lnTo>
                  <a:lnTo>
                    <a:pt x="1796" y="476"/>
                  </a:lnTo>
                  <a:cubicBezTo>
                    <a:pt x="1794" y="476"/>
                    <a:pt x="1767" y="477"/>
                    <a:pt x="1720" y="477"/>
                  </a:cubicBezTo>
                  <a:cubicBezTo>
                    <a:pt x="1488" y="477"/>
                    <a:pt x="752" y="438"/>
                    <a:pt x="0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2286629" y="1806926"/>
              <a:ext cx="58788" cy="17472"/>
            </a:xfrm>
            <a:custGeom>
              <a:rect b="b" l="l" r="r" t="t"/>
              <a:pathLst>
                <a:path extrusionOk="0" h="255" w="858">
                  <a:moveTo>
                    <a:pt x="505" y="1"/>
                  </a:moveTo>
                  <a:cubicBezTo>
                    <a:pt x="477" y="1"/>
                    <a:pt x="447" y="2"/>
                    <a:pt x="417" y="5"/>
                  </a:cubicBezTo>
                  <a:cubicBezTo>
                    <a:pt x="290" y="17"/>
                    <a:pt x="174" y="86"/>
                    <a:pt x="104" y="121"/>
                  </a:cubicBezTo>
                  <a:cubicBezTo>
                    <a:pt x="23" y="167"/>
                    <a:pt x="0" y="213"/>
                    <a:pt x="12" y="237"/>
                  </a:cubicBezTo>
                  <a:cubicBezTo>
                    <a:pt x="21" y="249"/>
                    <a:pt x="41" y="254"/>
                    <a:pt x="69" y="254"/>
                  </a:cubicBezTo>
                  <a:cubicBezTo>
                    <a:pt x="144" y="254"/>
                    <a:pt x="280" y="219"/>
                    <a:pt x="440" y="202"/>
                  </a:cubicBezTo>
                  <a:cubicBezTo>
                    <a:pt x="649" y="167"/>
                    <a:pt x="846" y="202"/>
                    <a:pt x="857" y="144"/>
                  </a:cubicBezTo>
                  <a:cubicBezTo>
                    <a:pt x="857" y="109"/>
                    <a:pt x="822" y="63"/>
                    <a:pt x="753" y="51"/>
                  </a:cubicBezTo>
                  <a:cubicBezTo>
                    <a:pt x="682" y="16"/>
                    <a:pt x="598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2410369" y="1804870"/>
              <a:ext cx="46112" cy="14183"/>
            </a:xfrm>
            <a:custGeom>
              <a:rect b="b" l="l" r="r" t="t"/>
              <a:pathLst>
                <a:path extrusionOk="0" h="207" w="673">
                  <a:moveTo>
                    <a:pt x="337" y="0"/>
                  </a:moveTo>
                  <a:cubicBezTo>
                    <a:pt x="221" y="0"/>
                    <a:pt x="140" y="23"/>
                    <a:pt x="82" y="70"/>
                  </a:cubicBezTo>
                  <a:cubicBezTo>
                    <a:pt x="36" y="116"/>
                    <a:pt x="1" y="151"/>
                    <a:pt x="24" y="174"/>
                  </a:cubicBezTo>
                  <a:cubicBezTo>
                    <a:pt x="34" y="189"/>
                    <a:pt x="63" y="193"/>
                    <a:pt x="106" y="193"/>
                  </a:cubicBezTo>
                  <a:cubicBezTo>
                    <a:pt x="163" y="193"/>
                    <a:pt x="244" y="185"/>
                    <a:pt x="337" y="185"/>
                  </a:cubicBezTo>
                  <a:cubicBezTo>
                    <a:pt x="445" y="185"/>
                    <a:pt x="538" y="206"/>
                    <a:pt x="598" y="206"/>
                  </a:cubicBezTo>
                  <a:cubicBezTo>
                    <a:pt x="628" y="206"/>
                    <a:pt x="650" y="201"/>
                    <a:pt x="661" y="185"/>
                  </a:cubicBezTo>
                  <a:cubicBezTo>
                    <a:pt x="673" y="174"/>
                    <a:pt x="661" y="128"/>
                    <a:pt x="580" y="81"/>
                  </a:cubicBezTo>
                  <a:cubicBezTo>
                    <a:pt x="545" y="35"/>
                    <a:pt x="441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2151172" y="1890995"/>
              <a:ext cx="50566" cy="76808"/>
            </a:xfrm>
            <a:custGeom>
              <a:rect b="b" l="l" r="r" t="t"/>
              <a:pathLst>
                <a:path extrusionOk="0" h="1121" w="738">
                  <a:moveTo>
                    <a:pt x="448" y="1"/>
                  </a:moveTo>
                  <a:cubicBezTo>
                    <a:pt x="244" y="1"/>
                    <a:pt x="8" y="103"/>
                    <a:pt x="8" y="538"/>
                  </a:cubicBezTo>
                  <a:cubicBezTo>
                    <a:pt x="0" y="1031"/>
                    <a:pt x="347" y="1120"/>
                    <a:pt x="565" y="1120"/>
                  </a:cubicBezTo>
                  <a:cubicBezTo>
                    <a:pt x="665" y="1120"/>
                    <a:pt x="738" y="1102"/>
                    <a:pt x="738" y="1094"/>
                  </a:cubicBezTo>
                  <a:lnTo>
                    <a:pt x="738" y="75"/>
                  </a:lnTo>
                  <a:cubicBezTo>
                    <a:pt x="728" y="56"/>
                    <a:pt x="597" y="1"/>
                    <a:pt x="448" y="1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2164396" y="1905315"/>
              <a:ext cx="22268" cy="44331"/>
            </a:xfrm>
            <a:custGeom>
              <a:rect b="b" l="l" r="r" t="t"/>
              <a:pathLst>
                <a:path extrusionOk="0" h="647" w="325">
                  <a:moveTo>
                    <a:pt x="202" y="0"/>
                  </a:moveTo>
                  <a:cubicBezTo>
                    <a:pt x="194" y="0"/>
                    <a:pt x="184" y="2"/>
                    <a:pt x="174" y="5"/>
                  </a:cubicBezTo>
                  <a:cubicBezTo>
                    <a:pt x="116" y="5"/>
                    <a:pt x="82" y="63"/>
                    <a:pt x="47" y="121"/>
                  </a:cubicBezTo>
                  <a:cubicBezTo>
                    <a:pt x="24" y="179"/>
                    <a:pt x="1" y="248"/>
                    <a:pt x="1" y="329"/>
                  </a:cubicBezTo>
                  <a:cubicBezTo>
                    <a:pt x="1" y="468"/>
                    <a:pt x="82" y="619"/>
                    <a:pt x="197" y="642"/>
                  </a:cubicBezTo>
                  <a:cubicBezTo>
                    <a:pt x="214" y="645"/>
                    <a:pt x="229" y="647"/>
                    <a:pt x="243" y="647"/>
                  </a:cubicBezTo>
                  <a:cubicBezTo>
                    <a:pt x="275" y="647"/>
                    <a:pt x="297" y="639"/>
                    <a:pt x="313" y="630"/>
                  </a:cubicBezTo>
                  <a:cubicBezTo>
                    <a:pt x="313" y="607"/>
                    <a:pt x="325" y="596"/>
                    <a:pt x="313" y="596"/>
                  </a:cubicBezTo>
                  <a:cubicBezTo>
                    <a:pt x="313" y="596"/>
                    <a:pt x="290" y="619"/>
                    <a:pt x="279" y="619"/>
                  </a:cubicBezTo>
                  <a:cubicBezTo>
                    <a:pt x="273" y="625"/>
                    <a:pt x="258" y="628"/>
                    <a:pt x="239" y="628"/>
                  </a:cubicBezTo>
                  <a:cubicBezTo>
                    <a:pt x="221" y="628"/>
                    <a:pt x="197" y="625"/>
                    <a:pt x="174" y="619"/>
                  </a:cubicBezTo>
                  <a:cubicBezTo>
                    <a:pt x="105" y="584"/>
                    <a:pt x="35" y="468"/>
                    <a:pt x="35" y="329"/>
                  </a:cubicBezTo>
                  <a:cubicBezTo>
                    <a:pt x="35" y="248"/>
                    <a:pt x="47" y="190"/>
                    <a:pt x="82" y="132"/>
                  </a:cubicBezTo>
                  <a:cubicBezTo>
                    <a:pt x="105" y="75"/>
                    <a:pt x="140" y="51"/>
                    <a:pt x="174" y="40"/>
                  </a:cubicBezTo>
                  <a:cubicBezTo>
                    <a:pt x="185" y="34"/>
                    <a:pt x="196" y="32"/>
                    <a:pt x="205" y="32"/>
                  </a:cubicBezTo>
                  <a:cubicBezTo>
                    <a:pt x="235" y="32"/>
                    <a:pt x="255" y="54"/>
                    <a:pt x="255" y="63"/>
                  </a:cubicBezTo>
                  <a:cubicBezTo>
                    <a:pt x="267" y="75"/>
                    <a:pt x="255" y="98"/>
                    <a:pt x="267" y="109"/>
                  </a:cubicBezTo>
                  <a:cubicBezTo>
                    <a:pt x="267" y="109"/>
                    <a:pt x="279" y="98"/>
                    <a:pt x="279" y="63"/>
                  </a:cubicBezTo>
                  <a:cubicBezTo>
                    <a:pt x="279" y="51"/>
                    <a:pt x="267" y="40"/>
                    <a:pt x="255" y="17"/>
                  </a:cubicBezTo>
                  <a:cubicBezTo>
                    <a:pt x="239" y="8"/>
                    <a:pt x="223" y="0"/>
                    <a:pt x="202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168370" y="1955264"/>
              <a:ext cx="22268" cy="19459"/>
            </a:xfrm>
            <a:custGeom>
              <a:rect b="b" l="l" r="r" t="t"/>
              <a:pathLst>
                <a:path extrusionOk="0" h="284" w="325">
                  <a:moveTo>
                    <a:pt x="142" y="0"/>
                  </a:moveTo>
                  <a:cubicBezTo>
                    <a:pt x="85" y="0"/>
                    <a:pt x="33" y="49"/>
                    <a:pt x="24" y="98"/>
                  </a:cubicBezTo>
                  <a:cubicBezTo>
                    <a:pt x="0" y="179"/>
                    <a:pt x="47" y="249"/>
                    <a:pt x="116" y="272"/>
                  </a:cubicBezTo>
                  <a:cubicBezTo>
                    <a:pt x="135" y="280"/>
                    <a:pt x="154" y="284"/>
                    <a:pt x="171" y="284"/>
                  </a:cubicBezTo>
                  <a:cubicBezTo>
                    <a:pt x="227" y="284"/>
                    <a:pt x="272" y="244"/>
                    <a:pt x="290" y="191"/>
                  </a:cubicBezTo>
                  <a:cubicBezTo>
                    <a:pt x="325" y="122"/>
                    <a:pt x="278" y="29"/>
                    <a:pt x="221" y="6"/>
                  </a:cubicBezTo>
                  <a:lnTo>
                    <a:pt x="174" y="6"/>
                  </a:lnTo>
                  <a:cubicBezTo>
                    <a:pt x="163" y="2"/>
                    <a:pt x="153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168370" y="1954031"/>
              <a:ext cx="23844" cy="21652"/>
            </a:xfrm>
            <a:custGeom>
              <a:rect b="b" l="l" r="r" t="t"/>
              <a:pathLst>
                <a:path extrusionOk="0" h="316" w="348">
                  <a:moveTo>
                    <a:pt x="163" y="1"/>
                  </a:moveTo>
                  <a:cubicBezTo>
                    <a:pt x="139" y="1"/>
                    <a:pt x="105" y="1"/>
                    <a:pt x="82" y="35"/>
                  </a:cubicBezTo>
                  <a:cubicBezTo>
                    <a:pt x="47" y="58"/>
                    <a:pt x="0" y="105"/>
                    <a:pt x="24" y="163"/>
                  </a:cubicBezTo>
                  <a:cubicBezTo>
                    <a:pt x="24" y="221"/>
                    <a:pt x="58" y="279"/>
                    <a:pt x="139" y="313"/>
                  </a:cubicBezTo>
                  <a:cubicBezTo>
                    <a:pt x="149" y="315"/>
                    <a:pt x="158" y="316"/>
                    <a:pt x="167" y="316"/>
                  </a:cubicBezTo>
                  <a:cubicBezTo>
                    <a:pt x="225" y="316"/>
                    <a:pt x="273" y="287"/>
                    <a:pt x="313" y="267"/>
                  </a:cubicBezTo>
                  <a:cubicBezTo>
                    <a:pt x="348" y="221"/>
                    <a:pt x="348" y="163"/>
                    <a:pt x="336" y="116"/>
                  </a:cubicBezTo>
                  <a:cubicBezTo>
                    <a:pt x="325" y="82"/>
                    <a:pt x="290" y="47"/>
                    <a:pt x="278" y="47"/>
                  </a:cubicBezTo>
                  <a:cubicBezTo>
                    <a:pt x="221" y="35"/>
                    <a:pt x="209" y="35"/>
                    <a:pt x="209" y="35"/>
                  </a:cubicBezTo>
                  <a:lnTo>
                    <a:pt x="209" y="35"/>
                  </a:lnTo>
                  <a:cubicBezTo>
                    <a:pt x="209" y="35"/>
                    <a:pt x="255" y="58"/>
                    <a:pt x="278" y="140"/>
                  </a:cubicBezTo>
                  <a:cubicBezTo>
                    <a:pt x="290" y="163"/>
                    <a:pt x="278" y="221"/>
                    <a:pt x="255" y="255"/>
                  </a:cubicBezTo>
                  <a:cubicBezTo>
                    <a:pt x="229" y="273"/>
                    <a:pt x="188" y="298"/>
                    <a:pt x="150" y="298"/>
                  </a:cubicBezTo>
                  <a:cubicBezTo>
                    <a:pt x="138" y="298"/>
                    <a:pt x="127" y="295"/>
                    <a:pt x="116" y="290"/>
                  </a:cubicBezTo>
                  <a:cubicBezTo>
                    <a:pt x="70" y="279"/>
                    <a:pt x="35" y="221"/>
                    <a:pt x="35" y="174"/>
                  </a:cubicBezTo>
                  <a:cubicBezTo>
                    <a:pt x="35" y="140"/>
                    <a:pt x="47" y="93"/>
                    <a:pt x="82" y="58"/>
                  </a:cubicBezTo>
                  <a:cubicBezTo>
                    <a:pt x="139" y="24"/>
                    <a:pt x="197" y="35"/>
                    <a:pt x="197" y="24"/>
                  </a:cubicBezTo>
                  <a:cubicBezTo>
                    <a:pt x="197" y="24"/>
                    <a:pt x="174" y="1"/>
                    <a:pt x="1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2337400" y="1976093"/>
              <a:ext cx="41316" cy="34464"/>
            </a:xfrm>
            <a:custGeom>
              <a:rect b="b" l="l" r="r" t="t"/>
              <a:pathLst>
                <a:path extrusionOk="0" h="503" w="603">
                  <a:moveTo>
                    <a:pt x="303" y="1"/>
                  </a:moveTo>
                  <a:cubicBezTo>
                    <a:pt x="288" y="1"/>
                    <a:pt x="272" y="1"/>
                    <a:pt x="255" y="3"/>
                  </a:cubicBezTo>
                  <a:cubicBezTo>
                    <a:pt x="174" y="3"/>
                    <a:pt x="81" y="49"/>
                    <a:pt x="47" y="130"/>
                  </a:cubicBezTo>
                  <a:cubicBezTo>
                    <a:pt x="0" y="200"/>
                    <a:pt x="0" y="316"/>
                    <a:pt x="47" y="408"/>
                  </a:cubicBezTo>
                  <a:cubicBezTo>
                    <a:pt x="90" y="468"/>
                    <a:pt x="164" y="503"/>
                    <a:pt x="237" y="503"/>
                  </a:cubicBezTo>
                  <a:cubicBezTo>
                    <a:pt x="263" y="503"/>
                    <a:pt x="289" y="498"/>
                    <a:pt x="313" y="489"/>
                  </a:cubicBezTo>
                  <a:cubicBezTo>
                    <a:pt x="417" y="478"/>
                    <a:pt x="487" y="408"/>
                    <a:pt x="568" y="339"/>
                  </a:cubicBezTo>
                  <a:cubicBezTo>
                    <a:pt x="591" y="316"/>
                    <a:pt x="580" y="339"/>
                    <a:pt x="591" y="304"/>
                  </a:cubicBezTo>
                  <a:cubicBezTo>
                    <a:pt x="603" y="281"/>
                    <a:pt x="603" y="177"/>
                    <a:pt x="580" y="142"/>
                  </a:cubicBezTo>
                  <a:cubicBezTo>
                    <a:pt x="498" y="40"/>
                    <a:pt x="416" y="1"/>
                    <a:pt x="303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339798" y="1966706"/>
              <a:ext cx="43714" cy="35012"/>
            </a:xfrm>
            <a:custGeom>
              <a:rect b="b" l="l" r="r" t="t"/>
              <a:pathLst>
                <a:path extrusionOk="0" h="511" w="638">
                  <a:moveTo>
                    <a:pt x="35" y="1"/>
                  </a:moveTo>
                  <a:cubicBezTo>
                    <a:pt x="23" y="1"/>
                    <a:pt x="12" y="70"/>
                    <a:pt x="0" y="140"/>
                  </a:cubicBezTo>
                  <a:cubicBezTo>
                    <a:pt x="23" y="209"/>
                    <a:pt x="58" y="325"/>
                    <a:pt x="174" y="406"/>
                  </a:cubicBezTo>
                  <a:cubicBezTo>
                    <a:pt x="290" y="499"/>
                    <a:pt x="429" y="510"/>
                    <a:pt x="510" y="510"/>
                  </a:cubicBezTo>
                  <a:cubicBezTo>
                    <a:pt x="602" y="510"/>
                    <a:pt x="637" y="487"/>
                    <a:pt x="637" y="464"/>
                  </a:cubicBezTo>
                  <a:cubicBezTo>
                    <a:pt x="637" y="441"/>
                    <a:pt x="429" y="464"/>
                    <a:pt x="255" y="337"/>
                  </a:cubicBezTo>
                  <a:cubicBezTo>
                    <a:pt x="81" y="209"/>
                    <a:pt x="5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2160422" y="1692160"/>
              <a:ext cx="255639" cy="220695"/>
            </a:xfrm>
            <a:custGeom>
              <a:rect b="b" l="l" r="r" t="t"/>
              <a:pathLst>
                <a:path extrusionOk="0" h="3221" w="3731">
                  <a:moveTo>
                    <a:pt x="3036" y="0"/>
                  </a:moveTo>
                  <a:cubicBezTo>
                    <a:pt x="1868" y="0"/>
                    <a:pt x="707" y="571"/>
                    <a:pt x="1" y="1495"/>
                  </a:cubicBezTo>
                  <a:lnTo>
                    <a:pt x="209" y="2757"/>
                  </a:lnTo>
                  <a:cubicBezTo>
                    <a:pt x="118" y="2916"/>
                    <a:pt x="530" y="3221"/>
                    <a:pt x="709" y="3221"/>
                  </a:cubicBezTo>
                  <a:cubicBezTo>
                    <a:pt x="712" y="3221"/>
                    <a:pt x="716" y="3221"/>
                    <a:pt x="719" y="3220"/>
                  </a:cubicBezTo>
                  <a:cubicBezTo>
                    <a:pt x="892" y="3209"/>
                    <a:pt x="1031" y="3047"/>
                    <a:pt x="1101" y="2884"/>
                  </a:cubicBezTo>
                  <a:cubicBezTo>
                    <a:pt x="1240" y="2549"/>
                    <a:pt x="1159" y="2132"/>
                    <a:pt x="1414" y="1900"/>
                  </a:cubicBezTo>
                  <a:cubicBezTo>
                    <a:pt x="1553" y="1773"/>
                    <a:pt x="1761" y="1726"/>
                    <a:pt x="1958" y="1680"/>
                  </a:cubicBezTo>
                  <a:cubicBezTo>
                    <a:pt x="2340" y="1599"/>
                    <a:pt x="2688" y="1471"/>
                    <a:pt x="3000" y="1251"/>
                  </a:cubicBezTo>
                  <a:cubicBezTo>
                    <a:pt x="3325" y="1031"/>
                    <a:pt x="3568" y="730"/>
                    <a:pt x="3684" y="371"/>
                  </a:cubicBezTo>
                  <a:cubicBezTo>
                    <a:pt x="3695" y="279"/>
                    <a:pt x="3730" y="197"/>
                    <a:pt x="3684" y="140"/>
                  </a:cubicBezTo>
                  <a:cubicBezTo>
                    <a:pt x="3637" y="47"/>
                    <a:pt x="3533" y="35"/>
                    <a:pt x="3440" y="24"/>
                  </a:cubicBezTo>
                  <a:cubicBezTo>
                    <a:pt x="3306" y="8"/>
                    <a:pt x="3171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120751" y="1701684"/>
              <a:ext cx="77082" cy="235769"/>
            </a:xfrm>
            <a:custGeom>
              <a:rect b="b" l="l" r="r" t="t"/>
              <a:pathLst>
                <a:path extrusionOk="0" h="3441" w="1125">
                  <a:moveTo>
                    <a:pt x="1101" y="1"/>
                  </a:moveTo>
                  <a:lnTo>
                    <a:pt x="1101" y="1"/>
                  </a:lnTo>
                  <a:cubicBezTo>
                    <a:pt x="1101" y="1"/>
                    <a:pt x="1055" y="24"/>
                    <a:pt x="985" y="82"/>
                  </a:cubicBezTo>
                  <a:cubicBezTo>
                    <a:pt x="916" y="140"/>
                    <a:pt x="811" y="244"/>
                    <a:pt x="695" y="371"/>
                  </a:cubicBezTo>
                  <a:cubicBezTo>
                    <a:pt x="464" y="638"/>
                    <a:pt x="221" y="1054"/>
                    <a:pt x="105" y="1576"/>
                  </a:cubicBezTo>
                  <a:cubicBezTo>
                    <a:pt x="1" y="2097"/>
                    <a:pt x="58" y="2583"/>
                    <a:pt x="151" y="2919"/>
                  </a:cubicBezTo>
                  <a:cubicBezTo>
                    <a:pt x="209" y="3093"/>
                    <a:pt x="255" y="3220"/>
                    <a:pt x="290" y="3313"/>
                  </a:cubicBezTo>
                  <a:cubicBezTo>
                    <a:pt x="336" y="3394"/>
                    <a:pt x="371" y="3440"/>
                    <a:pt x="371" y="3440"/>
                  </a:cubicBezTo>
                  <a:cubicBezTo>
                    <a:pt x="371" y="3440"/>
                    <a:pt x="279" y="3243"/>
                    <a:pt x="174" y="2919"/>
                  </a:cubicBezTo>
                  <a:cubicBezTo>
                    <a:pt x="105" y="2583"/>
                    <a:pt x="47" y="2108"/>
                    <a:pt x="163" y="1599"/>
                  </a:cubicBezTo>
                  <a:cubicBezTo>
                    <a:pt x="279" y="1078"/>
                    <a:pt x="510" y="661"/>
                    <a:pt x="730" y="394"/>
                  </a:cubicBezTo>
                  <a:cubicBezTo>
                    <a:pt x="950" y="140"/>
                    <a:pt x="1124" y="12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208041" y="4209322"/>
              <a:ext cx="148477" cy="266670"/>
            </a:xfrm>
            <a:custGeom>
              <a:rect b="b" l="l" r="r" t="t"/>
              <a:pathLst>
                <a:path extrusionOk="0" h="3892" w="2167">
                  <a:moveTo>
                    <a:pt x="2166" y="0"/>
                  </a:moveTo>
                  <a:lnTo>
                    <a:pt x="1" y="197"/>
                  </a:lnTo>
                  <a:lnTo>
                    <a:pt x="429" y="3892"/>
                  </a:lnTo>
                  <a:lnTo>
                    <a:pt x="2051" y="3648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190569" y="4409254"/>
              <a:ext cx="180201" cy="243374"/>
            </a:xfrm>
            <a:custGeom>
              <a:rect b="b" l="l" r="r" t="t"/>
              <a:pathLst>
                <a:path extrusionOk="0" h="3552" w="2630">
                  <a:moveTo>
                    <a:pt x="2317" y="1"/>
                  </a:moveTo>
                  <a:cubicBezTo>
                    <a:pt x="2317" y="1"/>
                    <a:pt x="1736" y="495"/>
                    <a:pt x="1188" y="495"/>
                  </a:cubicBezTo>
                  <a:cubicBezTo>
                    <a:pt x="986" y="495"/>
                    <a:pt x="788" y="428"/>
                    <a:pt x="626" y="244"/>
                  </a:cubicBezTo>
                  <a:lnTo>
                    <a:pt x="591" y="128"/>
                  </a:lnTo>
                  <a:lnTo>
                    <a:pt x="24" y="3139"/>
                  </a:lnTo>
                  <a:cubicBezTo>
                    <a:pt x="1" y="3302"/>
                    <a:pt x="82" y="3475"/>
                    <a:pt x="244" y="3533"/>
                  </a:cubicBezTo>
                  <a:cubicBezTo>
                    <a:pt x="276" y="3546"/>
                    <a:pt x="308" y="3552"/>
                    <a:pt x="341" y="3552"/>
                  </a:cubicBezTo>
                  <a:cubicBezTo>
                    <a:pt x="427" y="3552"/>
                    <a:pt x="513" y="3511"/>
                    <a:pt x="580" y="3452"/>
                  </a:cubicBezTo>
                  <a:cubicBezTo>
                    <a:pt x="1008" y="2954"/>
                    <a:pt x="2630" y="1032"/>
                    <a:pt x="2630" y="1032"/>
                  </a:cubicBezTo>
                  <a:lnTo>
                    <a:pt x="2572" y="557"/>
                  </a:lnTo>
                  <a:cubicBezTo>
                    <a:pt x="2537" y="418"/>
                    <a:pt x="2421" y="151"/>
                    <a:pt x="2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210439" y="4455297"/>
              <a:ext cx="158755" cy="197262"/>
            </a:xfrm>
            <a:custGeom>
              <a:rect b="b" l="l" r="r" t="t"/>
              <a:pathLst>
                <a:path extrusionOk="0" h="2879" w="2317">
                  <a:moveTo>
                    <a:pt x="2270" y="0"/>
                  </a:moveTo>
                  <a:lnTo>
                    <a:pt x="0" y="2873"/>
                  </a:lnTo>
                  <a:cubicBezTo>
                    <a:pt x="19" y="2877"/>
                    <a:pt x="38" y="2879"/>
                    <a:pt x="56" y="2879"/>
                  </a:cubicBezTo>
                  <a:cubicBezTo>
                    <a:pt x="144" y="2879"/>
                    <a:pt x="231" y="2837"/>
                    <a:pt x="278" y="2780"/>
                  </a:cubicBezTo>
                  <a:cubicBezTo>
                    <a:pt x="1494" y="1390"/>
                    <a:pt x="2317" y="360"/>
                    <a:pt x="2317" y="360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207219" y="4531008"/>
              <a:ext cx="45359" cy="23570"/>
            </a:xfrm>
            <a:custGeom>
              <a:rect b="b" l="l" r="r" t="t"/>
              <a:pathLst>
                <a:path extrusionOk="0" h="344" w="662">
                  <a:moveTo>
                    <a:pt x="193" y="0"/>
                  </a:moveTo>
                  <a:cubicBezTo>
                    <a:pt x="161" y="0"/>
                    <a:pt x="131" y="3"/>
                    <a:pt x="105" y="7"/>
                  </a:cubicBezTo>
                  <a:cubicBezTo>
                    <a:pt x="24" y="31"/>
                    <a:pt x="1" y="54"/>
                    <a:pt x="1" y="65"/>
                  </a:cubicBezTo>
                  <a:cubicBezTo>
                    <a:pt x="2" y="66"/>
                    <a:pt x="5" y="67"/>
                    <a:pt x="9" y="67"/>
                  </a:cubicBezTo>
                  <a:cubicBezTo>
                    <a:pt x="26" y="67"/>
                    <a:pt x="69" y="58"/>
                    <a:pt x="128" y="58"/>
                  </a:cubicBezTo>
                  <a:cubicBezTo>
                    <a:pt x="192" y="58"/>
                    <a:pt x="273" y="68"/>
                    <a:pt x="360" y="112"/>
                  </a:cubicBezTo>
                  <a:cubicBezTo>
                    <a:pt x="550" y="190"/>
                    <a:pt x="632" y="344"/>
                    <a:pt x="648" y="344"/>
                  </a:cubicBezTo>
                  <a:cubicBezTo>
                    <a:pt x="649" y="344"/>
                    <a:pt x="649" y="344"/>
                    <a:pt x="650" y="343"/>
                  </a:cubicBezTo>
                  <a:cubicBezTo>
                    <a:pt x="661" y="343"/>
                    <a:pt x="650" y="297"/>
                    <a:pt x="592" y="204"/>
                  </a:cubicBezTo>
                  <a:cubicBezTo>
                    <a:pt x="545" y="146"/>
                    <a:pt x="476" y="77"/>
                    <a:pt x="372" y="31"/>
                  </a:cubicBezTo>
                  <a:cubicBezTo>
                    <a:pt x="313" y="8"/>
                    <a:pt x="249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198723" y="4570953"/>
              <a:ext cx="41110" cy="13018"/>
            </a:xfrm>
            <a:custGeom>
              <a:rect b="b" l="l" r="r" t="t"/>
              <a:pathLst>
                <a:path extrusionOk="0" h="190" w="600">
                  <a:moveTo>
                    <a:pt x="214" y="1"/>
                  </a:moveTo>
                  <a:cubicBezTo>
                    <a:pt x="83" y="1"/>
                    <a:pt x="0" y="52"/>
                    <a:pt x="9" y="61"/>
                  </a:cubicBezTo>
                  <a:cubicBezTo>
                    <a:pt x="9" y="63"/>
                    <a:pt x="11" y="63"/>
                    <a:pt x="15" y="63"/>
                  </a:cubicBezTo>
                  <a:cubicBezTo>
                    <a:pt x="33" y="63"/>
                    <a:pt x="89" y="52"/>
                    <a:pt x="159" y="52"/>
                  </a:cubicBezTo>
                  <a:cubicBezTo>
                    <a:pt x="205" y="52"/>
                    <a:pt x="258" y="57"/>
                    <a:pt x="310" y="73"/>
                  </a:cubicBezTo>
                  <a:cubicBezTo>
                    <a:pt x="463" y="106"/>
                    <a:pt x="564" y="190"/>
                    <a:pt x="585" y="190"/>
                  </a:cubicBezTo>
                  <a:cubicBezTo>
                    <a:pt x="587" y="190"/>
                    <a:pt x="588" y="189"/>
                    <a:pt x="588" y="189"/>
                  </a:cubicBezTo>
                  <a:cubicBezTo>
                    <a:pt x="600" y="189"/>
                    <a:pt x="519" y="50"/>
                    <a:pt x="333" y="15"/>
                  </a:cubicBezTo>
                  <a:cubicBezTo>
                    <a:pt x="290" y="5"/>
                    <a:pt x="250" y="1"/>
                    <a:pt x="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217565" y="4493666"/>
              <a:ext cx="61186" cy="21240"/>
            </a:xfrm>
            <a:custGeom>
              <a:rect b="b" l="l" r="r" t="t"/>
              <a:pathLst>
                <a:path extrusionOk="0" h="310" w="893">
                  <a:moveTo>
                    <a:pt x="198" y="0"/>
                  </a:moveTo>
                  <a:cubicBezTo>
                    <a:pt x="76" y="0"/>
                    <a:pt x="1" y="24"/>
                    <a:pt x="1" y="31"/>
                  </a:cubicBezTo>
                  <a:cubicBezTo>
                    <a:pt x="1" y="43"/>
                    <a:pt x="209" y="20"/>
                    <a:pt x="452" y="101"/>
                  </a:cubicBezTo>
                  <a:cubicBezTo>
                    <a:pt x="698" y="168"/>
                    <a:pt x="857" y="310"/>
                    <a:pt x="879" y="310"/>
                  </a:cubicBezTo>
                  <a:cubicBezTo>
                    <a:pt x="880" y="310"/>
                    <a:pt x="880" y="310"/>
                    <a:pt x="881" y="309"/>
                  </a:cubicBezTo>
                  <a:cubicBezTo>
                    <a:pt x="892" y="309"/>
                    <a:pt x="753" y="112"/>
                    <a:pt x="487" y="43"/>
                  </a:cubicBezTo>
                  <a:cubicBezTo>
                    <a:pt x="377" y="11"/>
                    <a:pt x="278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220716" y="4456050"/>
              <a:ext cx="57966" cy="8907"/>
            </a:xfrm>
            <a:custGeom>
              <a:rect b="b" l="l" r="r" t="t"/>
              <a:pathLst>
                <a:path extrusionOk="0" h="130" w="846">
                  <a:moveTo>
                    <a:pt x="471" y="0"/>
                  </a:moveTo>
                  <a:cubicBezTo>
                    <a:pt x="458" y="0"/>
                    <a:pt x="444" y="0"/>
                    <a:pt x="429" y="1"/>
                  </a:cubicBezTo>
                  <a:cubicBezTo>
                    <a:pt x="175" y="13"/>
                    <a:pt x="1" y="117"/>
                    <a:pt x="24" y="128"/>
                  </a:cubicBezTo>
                  <a:cubicBezTo>
                    <a:pt x="25" y="129"/>
                    <a:pt x="27" y="130"/>
                    <a:pt x="30" y="130"/>
                  </a:cubicBezTo>
                  <a:cubicBezTo>
                    <a:pt x="63" y="130"/>
                    <a:pt x="226" y="71"/>
                    <a:pt x="429" y="71"/>
                  </a:cubicBezTo>
                  <a:cubicBezTo>
                    <a:pt x="449" y="69"/>
                    <a:pt x="468" y="69"/>
                    <a:pt x="486" y="69"/>
                  </a:cubicBezTo>
                  <a:cubicBezTo>
                    <a:pt x="654" y="69"/>
                    <a:pt x="802" y="107"/>
                    <a:pt x="830" y="107"/>
                  </a:cubicBezTo>
                  <a:cubicBezTo>
                    <a:pt x="833" y="107"/>
                    <a:pt x="835" y="106"/>
                    <a:pt x="835" y="105"/>
                  </a:cubicBezTo>
                  <a:cubicBezTo>
                    <a:pt x="846" y="83"/>
                    <a:pt x="692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623044" y="4294214"/>
              <a:ext cx="164373" cy="127854"/>
            </a:xfrm>
            <a:custGeom>
              <a:rect b="b" l="l" r="r" t="t"/>
              <a:pathLst>
                <a:path extrusionOk="0" h="1866" w="2399">
                  <a:moveTo>
                    <a:pt x="2097" y="0"/>
                  </a:moveTo>
                  <a:lnTo>
                    <a:pt x="1" y="568"/>
                  </a:lnTo>
                  <a:cubicBezTo>
                    <a:pt x="1" y="568"/>
                    <a:pt x="337" y="1807"/>
                    <a:pt x="371" y="1865"/>
                  </a:cubicBezTo>
                  <a:lnTo>
                    <a:pt x="2398" y="1784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632568" y="4380682"/>
              <a:ext cx="313536" cy="119906"/>
            </a:xfrm>
            <a:custGeom>
              <a:rect b="b" l="l" r="r" t="t"/>
              <a:pathLst>
                <a:path extrusionOk="0" h="1750" w="4576">
                  <a:moveTo>
                    <a:pt x="2167" y="1"/>
                  </a:moveTo>
                  <a:cubicBezTo>
                    <a:pt x="1739" y="189"/>
                    <a:pt x="1356" y="289"/>
                    <a:pt x="986" y="289"/>
                  </a:cubicBezTo>
                  <a:cubicBezTo>
                    <a:pt x="674" y="289"/>
                    <a:pt x="371" y="219"/>
                    <a:pt x="59" y="70"/>
                  </a:cubicBezTo>
                  <a:lnTo>
                    <a:pt x="1" y="1750"/>
                  </a:lnTo>
                  <a:lnTo>
                    <a:pt x="1" y="1750"/>
                  </a:lnTo>
                  <a:lnTo>
                    <a:pt x="4576" y="1726"/>
                  </a:lnTo>
                  <a:cubicBezTo>
                    <a:pt x="4552" y="1263"/>
                    <a:pt x="2236" y="314"/>
                    <a:pt x="2236" y="314"/>
                  </a:cubicBezTo>
                  <a:lnTo>
                    <a:pt x="21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632568" y="4473522"/>
              <a:ext cx="315112" cy="27064"/>
            </a:xfrm>
            <a:custGeom>
              <a:rect b="b" l="l" r="r" t="t"/>
              <a:pathLst>
                <a:path extrusionOk="0" h="395" w="4599">
                  <a:moveTo>
                    <a:pt x="24" y="1"/>
                  </a:moveTo>
                  <a:lnTo>
                    <a:pt x="1" y="395"/>
                  </a:lnTo>
                  <a:lnTo>
                    <a:pt x="4576" y="371"/>
                  </a:lnTo>
                  <a:cubicBezTo>
                    <a:pt x="4599" y="209"/>
                    <a:pt x="4390" y="117"/>
                    <a:pt x="4390" y="117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757953" y="4402196"/>
              <a:ext cx="29051" cy="20076"/>
            </a:xfrm>
            <a:custGeom>
              <a:rect b="b" l="l" r="r" t="t"/>
              <a:pathLst>
                <a:path extrusionOk="0" h="293" w="424">
                  <a:moveTo>
                    <a:pt x="351" y="1"/>
                  </a:moveTo>
                  <a:cubicBezTo>
                    <a:pt x="301" y="1"/>
                    <a:pt x="230" y="15"/>
                    <a:pt x="163" y="57"/>
                  </a:cubicBezTo>
                  <a:cubicBezTo>
                    <a:pt x="24" y="150"/>
                    <a:pt x="1" y="289"/>
                    <a:pt x="12" y="289"/>
                  </a:cubicBezTo>
                  <a:cubicBezTo>
                    <a:pt x="13" y="291"/>
                    <a:pt x="15" y="292"/>
                    <a:pt x="17" y="292"/>
                  </a:cubicBezTo>
                  <a:cubicBezTo>
                    <a:pt x="36" y="292"/>
                    <a:pt x="93" y="201"/>
                    <a:pt x="198" y="138"/>
                  </a:cubicBezTo>
                  <a:cubicBezTo>
                    <a:pt x="302" y="46"/>
                    <a:pt x="418" y="46"/>
                    <a:pt x="418" y="23"/>
                  </a:cubicBezTo>
                  <a:cubicBezTo>
                    <a:pt x="423" y="12"/>
                    <a:pt x="395" y="1"/>
                    <a:pt x="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798446" y="4416859"/>
              <a:ext cx="22268" cy="25009"/>
            </a:xfrm>
            <a:custGeom>
              <a:rect b="b" l="l" r="r" t="t"/>
              <a:pathLst>
                <a:path extrusionOk="0" h="365" w="325">
                  <a:moveTo>
                    <a:pt x="303" y="1"/>
                  </a:moveTo>
                  <a:cubicBezTo>
                    <a:pt x="261" y="1"/>
                    <a:pt x="166" y="22"/>
                    <a:pt x="105" y="110"/>
                  </a:cubicBezTo>
                  <a:cubicBezTo>
                    <a:pt x="0" y="237"/>
                    <a:pt x="35" y="365"/>
                    <a:pt x="47" y="365"/>
                  </a:cubicBezTo>
                  <a:cubicBezTo>
                    <a:pt x="58" y="365"/>
                    <a:pt x="93" y="272"/>
                    <a:pt x="163" y="168"/>
                  </a:cubicBezTo>
                  <a:cubicBezTo>
                    <a:pt x="232" y="63"/>
                    <a:pt x="325" y="40"/>
                    <a:pt x="325" y="6"/>
                  </a:cubicBezTo>
                  <a:cubicBezTo>
                    <a:pt x="325" y="3"/>
                    <a:pt x="317" y="1"/>
                    <a:pt x="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834965" y="4431110"/>
              <a:ext cx="17472" cy="28229"/>
            </a:xfrm>
            <a:custGeom>
              <a:rect b="b" l="l" r="r" t="t"/>
              <a:pathLst>
                <a:path extrusionOk="0" h="412" w="255">
                  <a:moveTo>
                    <a:pt x="219" y="0"/>
                  </a:moveTo>
                  <a:cubicBezTo>
                    <a:pt x="187" y="0"/>
                    <a:pt x="107" y="50"/>
                    <a:pt x="58" y="157"/>
                  </a:cubicBezTo>
                  <a:cubicBezTo>
                    <a:pt x="0" y="296"/>
                    <a:pt x="47" y="411"/>
                    <a:pt x="58" y="411"/>
                  </a:cubicBezTo>
                  <a:cubicBezTo>
                    <a:pt x="81" y="411"/>
                    <a:pt x="93" y="307"/>
                    <a:pt x="139" y="191"/>
                  </a:cubicBezTo>
                  <a:cubicBezTo>
                    <a:pt x="174" y="87"/>
                    <a:pt x="255" y="18"/>
                    <a:pt x="232" y="6"/>
                  </a:cubicBezTo>
                  <a:cubicBezTo>
                    <a:pt x="230" y="2"/>
                    <a:pt x="226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277105" y="2857901"/>
              <a:ext cx="500794" cy="1510194"/>
            </a:xfrm>
            <a:custGeom>
              <a:rect b="b" l="l" r="r" t="t"/>
              <a:pathLst>
                <a:path extrusionOk="0" h="22041" w="7309">
                  <a:moveTo>
                    <a:pt x="0" y="0"/>
                  </a:moveTo>
                  <a:lnTo>
                    <a:pt x="475" y="5339"/>
                  </a:lnTo>
                  <a:cubicBezTo>
                    <a:pt x="475" y="5339"/>
                    <a:pt x="1309" y="7471"/>
                    <a:pt x="2351" y="11524"/>
                  </a:cubicBezTo>
                  <a:cubicBezTo>
                    <a:pt x="3486" y="15925"/>
                    <a:pt x="4934" y="22040"/>
                    <a:pt x="4934" y="22040"/>
                  </a:cubicBezTo>
                  <a:lnTo>
                    <a:pt x="7308" y="21890"/>
                  </a:lnTo>
                  <a:cubicBezTo>
                    <a:pt x="7308" y="21890"/>
                    <a:pt x="6961" y="16562"/>
                    <a:pt x="6150" y="11628"/>
                  </a:cubicBezTo>
                  <a:cubicBezTo>
                    <a:pt x="5166" y="5629"/>
                    <a:pt x="4008" y="440"/>
                    <a:pt x="4008" y="4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1959669" y="2817408"/>
              <a:ext cx="409529" cy="1583988"/>
            </a:xfrm>
            <a:custGeom>
              <a:rect b="b" l="l" r="r" t="t"/>
              <a:pathLst>
                <a:path extrusionOk="0" h="23118" w="5977">
                  <a:moveTo>
                    <a:pt x="2085" y="1"/>
                  </a:moveTo>
                  <a:cubicBezTo>
                    <a:pt x="2085" y="1"/>
                    <a:pt x="0" y="2803"/>
                    <a:pt x="174" y="5745"/>
                  </a:cubicBezTo>
                  <a:cubicBezTo>
                    <a:pt x="267" y="7494"/>
                    <a:pt x="3834" y="23118"/>
                    <a:pt x="3834" y="23118"/>
                  </a:cubicBezTo>
                  <a:lnTo>
                    <a:pt x="5942" y="23048"/>
                  </a:lnTo>
                  <a:lnTo>
                    <a:pt x="5270" y="6452"/>
                  </a:lnTo>
                  <a:lnTo>
                    <a:pt x="5977" y="1031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2523079" y="2298463"/>
              <a:ext cx="22268" cy="590415"/>
            </a:xfrm>
            <a:custGeom>
              <a:rect b="b" l="l" r="r" t="t"/>
              <a:pathLst>
                <a:path extrusionOk="0" h="8617" w="325">
                  <a:moveTo>
                    <a:pt x="255" y="0"/>
                  </a:moveTo>
                  <a:cubicBezTo>
                    <a:pt x="244" y="0"/>
                    <a:pt x="244" y="35"/>
                    <a:pt x="244" y="93"/>
                  </a:cubicBezTo>
                  <a:lnTo>
                    <a:pt x="244" y="336"/>
                  </a:lnTo>
                  <a:cubicBezTo>
                    <a:pt x="255" y="556"/>
                    <a:pt x="255" y="869"/>
                    <a:pt x="255" y="1262"/>
                  </a:cubicBezTo>
                  <a:cubicBezTo>
                    <a:pt x="255" y="2027"/>
                    <a:pt x="209" y="3116"/>
                    <a:pt x="140" y="4297"/>
                  </a:cubicBezTo>
                  <a:cubicBezTo>
                    <a:pt x="58" y="5490"/>
                    <a:pt x="1" y="6579"/>
                    <a:pt x="1" y="7355"/>
                  </a:cubicBezTo>
                  <a:cubicBezTo>
                    <a:pt x="1" y="7748"/>
                    <a:pt x="1" y="8061"/>
                    <a:pt x="12" y="8281"/>
                  </a:cubicBezTo>
                  <a:cubicBezTo>
                    <a:pt x="12" y="8385"/>
                    <a:pt x="24" y="8466"/>
                    <a:pt x="24" y="8524"/>
                  </a:cubicBezTo>
                  <a:cubicBezTo>
                    <a:pt x="35" y="8582"/>
                    <a:pt x="35" y="8617"/>
                    <a:pt x="35" y="8617"/>
                  </a:cubicBezTo>
                  <a:lnTo>
                    <a:pt x="35" y="8524"/>
                  </a:lnTo>
                  <a:lnTo>
                    <a:pt x="35" y="8281"/>
                  </a:lnTo>
                  <a:cubicBezTo>
                    <a:pt x="35" y="8061"/>
                    <a:pt x="35" y="7748"/>
                    <a:pt x="58" y="7355"/>
                  </a:cubicBezTo>
                  <a:cubicBezTo>
                    <a:pt x="70" y="6590"/>
                    <a:pt x="140" y="5501"/>
                    <a:pt x="209" y="4320"/>
                  </a:cubicBezTo>
                  <a:cubicBezTo>
                    <a:pt x="279" y="3127"/>
                    <a:pt x="325" y="2038"/>
                    <a:pt x="313" y="1262"/>
                  </a:cubicBezTo>
                  <a:cubicBezTo>
                    <a:pt x="313" y="869"/>
                    <a:pt x="302" y="556"/>
                    <a:pt x="279" y="336"/>
                  </a:cubicBezTo>
                  <a:cubicBezTo>
                    <a:pt x="279" y="232"/>
                    <a:pt x="267" y="151"/>
                    <a:pt x="267" y="93"/>
                  </a:cubicBezTo>
                  <a:cubicBezTo>
                    <a:pt x="255" y="35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834965" y="2307850"/>
              <a:ext cx="202401" cy="205690"/>
            </a:xfrm>
            <a:custGeom>
              <a:rect b="b" l="l" r="r" t="t"/>
              <a:pathLst>
                <a:path extrusionOk="0" h="3002" w="2954">
                  <a:moveTo>
                    <a:pt x="2745" y="0"/>
                  </a:moveTo>
                  <a:cubicBezTo>
                    <a:pt x="2719" y="0"/>
                    <a:pt x="2691" y="5"/>
                    <a:pt x="2664" y="14"/>
                  </a:cubicBezTo>
                  <a:lnTo>
                    <a:pt x="1390" y="477"/>
                  </a:lnTo>
                  <a:lnTo>
                    <a:pt x="0" y="2353"/>
                  </a:lnTo>
                  <a:lnTo>
                    <a:pt x="382" y="3002"/>
                  </a:lnTo>
                  <a:lnTo>
                    <a:pt x="753" y="2654"/>
                  </a:lnTo>
                  <a:cubicBezTo>
                    <a:pt x="753" y="2654"/>
                    <a:pt x="2189" y="2399"/>
                    <a:pt x="2293" y="2191"/>
                  </a:cubicBezTo>
                  <a:cubicBezTo>
                    <a:pt x="2386" y="1994"/>
                    <a:pt x="2282" y="1820"/>
                    <a:pt x="2282" y="1820"/>
                  </a:cubicBezTo>
                  <a:cubicBezTo>
                    <a:pt x="2282" y="1820"/>
                    <a:pt x="2340" y="1600"/>
                    <a:pt x="2293" y="1427"/>
                  </a:cubicBezTo>
                  <a:cubicBezTo>
                    <a:pt x="2247" y="1253"/>
                    <a:pt x="2120" y="1230"/>
                    <a:pt x="2120" y="1230"/>
                  </a:cubicBezTo>
                  <a:cubicBezTo>
                    <a:pt x="2120" y="1230"/>
                    <a:pt x="2282" y="1172"/>
                    <a:pt x="2201" y="963"/>
                  </a:cubicBezTo>
                  <a:cubicBezTo>
                    <a:pt x="2131" y="766"/>
                    <a:pt x="2004" y="732"/>
                    <a:pt x="2004" y="732"/>
                  </a:cubicBezTo>
                  <a:cubicBezTo>
                    <a:pt x="2004" y="732"/>
                    <a:pt x="2861" y="326"/>
                    <a:pt x="2930" y="211"/>
                  </a:cubicBezTo>
                  <a:cubicBezTo>
                    <a:pt x="2954" y="164"/>
                    <a:pt x="2942" y="129"/>
                    <a:pt x="2919" y="95"/>
                  </a:cubicBezTo>
                  <a:cubicBezTo>
                    <a:pt x="2885" y="35"/>
                    <a:pt x="2819" y="0"/>
                    <a:pt x="2745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821467" y="2326213"/>
              <a:ext cx="154027" cy="158001"/>
            </a:xfrm>
            <a:custGeom>
              <a:rect b="b" l="l" r="r" t="t"/>
              <a:pathLst>
                <a:path extrusionOk="0" h="2306" w="2248">
                  <a:moveTo>
                    <a:pt x="2039" y="0"/>
                  </a:moveTo>
                  <a:lnTo>
                    <a:pt x="811" y="336"/>
                  </a:lnTo>
                  <a:lnTo>
                    <a:pt x="255" y="1332"/>
                  </a:lnTo>
                  <a:lnTo>
                    <a:pt x="0" y="1691"/>
                  </a:lnTo>
                  <a:lnTo>
                    <a:pt x="336" y="2305"/>
                  </a:lnTo>
                  <a:cubicBezTo>
                    <a:pt x="336" y="2305"/>
                    <a:pt x="927" y="2270"/>
                    <a:pt x="1147" y="1911"/>
                  </a:cubicBezTo>
                  <a:cubicBezTo>
                    <a:pt x="1355" y="1552"/>
                    <a:pt x="1274" y="753"/>
                    <a:pt x="1274" y="753"/>
                  </a:cubicBezTo>
                  <a:lnTo>
                    <a:pt x="1274" y="753"/>
                  </a:lnTo>
                  <a:cubicBezTo>
                    <a:pt x="1274" y="753"/>
                    <a:pt x="1306" y="759"/>
                    <a:pt x="1358" y="759"/>
                  </a:cubicBezTo>
                  <a:cubicBezTo>
                    <a:pt x="1492" y="759"/>
                    <a:pt x="1760" y="723"/>
                    <a:pt x="1969" y="464"/>
                  </a:cubicBezTo>
                  <a:cubicBezTo>
                    <a:pt x="2247" y="105"/>
                    <a:pt x="2039" y="0"/>
                    <a:pt x="2039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899987" y="2326213"/>
              <a:ext cx="65982" cy="134979"/>
            </a:xfrm>
            <a:custGeom>
              <a:rect b="b" l="l" r="r" t="t"/>
              <a:pathLst>
                <a:path extrusionOk="0" h="1970" w="963">
                  <a:moveTo>
                    <a:pt x="904" y="0"/>
                  </a:moveTo>
                  <a:cubicBezTo>
                    <a:pt x="904" y="0"/>
                    <a:pt x="927" y="35"/>
                    <a:pt x="927" y="105"/>
                  </a:cubicBezTo>
                  <a:cubicBezTo>
                    <a:pt x="927" y="163"/>
                    <a:pt x="927" y="267"/>
                    <a:pt x="870" y="359"/>
                  </a:cubicBezTo>
                  <a:cubicBezTo>
                    <a:pt x="823" y="464"/>
                    <a:pt x="719" y="568"/>
                    <a:pt x="592" y="626"/>
                  </a:cubicBezTo>
                  <a:cubicBezTo>
                    <a:pt x="464" y="695"/>
                    <a:pt x="302" y="730"/>
                    <a:pt x="140" y="753"/>
                  </a:cubicBezTo>
                  <a:cubicBezTo>
                    <a:pt x="128" y="753"/>
                    <a:pt x="117" y="753"/>
                    <a:pt x="94" y="765"/>
                  </a:cubicBezTo>
                  <a:lnTo>
                    <a:pt x="70" y="765"/>
                  </a:lnTo>
                  <a:lnTo>
                    <a:pt x="82" y="800"/>
                  </a:lnTo>
                  <a:cubicBezTo>
                    <a:pt x="198" y="1112"/>
                    <a:pt x="186" y="1437"/>
                    <a:pt x="128" y="1633"/>
                  </a:cubicBezTo>
                  <a:cubicBezTo>
                    <a:pt x="82" y="1854"/>
                    <a:pt x="1" y="1969"/>
                    <a:pt x="12" y="1969"/>
                  </a:cubicBezTo>
                  <a:cubicBezTo>
                    <a:pt x="12" y="1969"/>
                    <a:pt x="36" y="1946"/>
                    <a:pt x="70" y="1900"/>
                  </a:cubicBezTo>
                  <a:cubicBezTo>
                    <a:pt x="94" y="1842"/>
                    <a:pt x="140" y="1772"/>
                    <a:pt x="175" y="1657"/>
                  </a:cubicBezTo>
                  <a:cubicBezTo>
                    <a:pt x="243" y="1442"/>
                    <a:pt x="255" y="1116"/>
                    <a:pt x="148" y="810"/>
                  </a:cubicBezTo>
                  <a:lnTo>
                    <a:pt x="148" y="810"/>
                  </a:lnTo>
                  <a:cubicBezTo>
                    <a:pt x="155" y="808"/>
                    <a:pt x="163" y="805"/>
                    <a:pt x="175" y="800"/>
                  </a:cubicBezTo>
                  <a:cubicBezTo>
                    <a:pt x="348" y="765"/>
                    <a:pt x="499" y="742"/>
                    <a:pt x="638" y="672"/>
                  </a:cubicBezTo>
                  <a:cubicBezTo>
                    <a:pt x="765" y="591"/>
                    <a:pt x="870" y="475"/>
                    <a:pt x="904" y="383"/>
                  </a:cubicBezTo>
                  <a:cubicBezTo>
                    <a:pt x="951" y="267"/>
                    <a:pt x="962" y="163"/>
                    <a:pt x="951" y="105"/>
                  </a:cubicBezTo>
                  <a:cubicBezTo>
                    <a:pt x="939" y="35"/>
                    <a:pt x="927" y="0"/>
                    <a:pt x="904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921432" y="2394455"/>
              <a:ext cx="66736" cy="78658"/>
            </a:xfrm>
            <a:custGeom>
              <a:rect b="b" l="l" r="r" t="t"/>
              <a:pathLst>
                <a:path extrusionOk="0" h="1148" w="974">
                  <a:moveTo>
                    <a:pt x="823" y="0"/>
                  </a:moveTo>
                  <a:lnTo>
                    <a:pt x="696" y="47"/>
                  </a:lnTo>
                  <a:cubicBezTo>
                    <a:pt x="614" y="82"/>
                    <a:pt x="499" y="116"/>
                    <a:pt x="348" y="174"/>
                  </a:cubicBezTo>
                  <a:cubicBezTo>
                    <a:pt x="279" y="209"/>
                    <a:pt x="209" y="232"/>
                    <a:pt x="116" y="290"/>
                  </a:cubicBezTo>
                  <a:cubicBezTo>
                    <a:pt x="70" y="325"/>
                    <a:pt x="35" y="348"/>
                    <a:pt x="12" y="406"/>
                  </a:cubicBezTo>
                  <a:cubicBezTo>
                    <a:pt x="1" y="464"/>
                    <a:pt x="1" y="522"/>
                    <a:pt x="47" y="580"/>
                  </a:cubicBezTo>
                  <a:cubicBezTo>
                    <a:pt x="70" y="626"/>
                    <a:pt x="116" y="672"/>
                    <a:pt x="174" y="695"/>
                  </a:cubicBezTo>
                  <a:cubicBezTo>
                    <a:pt x="199" y="710"/>
                    <a:pt x="224" y="715"/>
                    <a:pt x="249" y="715"/>
                  </a:cubicBezTo>
                  <a:cubicBezTo>
                    <a:pt x="282" y="715"/>
                    <a:pt x="315" y="707"/>
                    <a:pt x="348" y="707"/>
                  </a:cubicBezTo>
                  <a:cubicBezTo>
                    <a:pt x="383" y="707"/>
                    <a:pt x="406" y="695"/>
                    <a:pt x="441" y="695"/>
                  </a:cubicBezTo>
                  <a:cubicBezTo>
                    <a:pt x="464" y="695"/>
                    <a:pt x="499" y="684"/>
                    <a:pt x="522" y="684"/>
                  </a:cubicBezTo>
                  <a:cubicBezTo>
                    <a:pt x="528" y="683"/>
                    <a:pt x="533" y="681"/>
                    <a:pt x="539" y="680"/>
                  </a:cubicBezTo>
                  <a:lnTo>
                    <a:pt x="539" y="680"/>
                  </a:lnTo>
                  <a:cubicBezTo>
                    <a:pt x="537" y="681"/>
                    <a:pt x="535" y="682"/>
                    <a:pt x="533" y="684"/>
                  </a:cubicBezTo>
                  <a:lnTo>
                    <a:pt x="406" y="765"/>
                  </a:lnTo>
                  <a:cubicBezTo>
                    <a:pt x="360" y="800"/>
                    <a:pt x="325" y="811"/>
                    <a:pt x="290" y="858"/>
                  </a:cubicBezTo>
                  <a:cubicBezTo>
                    <a:pt x="244" y="892"/>
                    <a:pt x="221" y="950"/>
                    <a:pt x="221" y="997"/>
                  </a:cubicBezTo>
                  <a:cubicBezTo>
                    <a:pt x="221" y="1031"/>
                    <a:pt x="232" y="1054"/>
                    <a:pt x="244" y="1078"/>
                  </a:cubicBezTo>
                  <a:cubicBezTo>
                    <a:pt x="255" y="1089"/>
                    <a:pt x="290" y="1101"/>
                    <a:pt x="302" y="1112"/>
                  </a:cubicBezTo>
                  <a:cubicBezTo>
                    <a:pt x="394" y="1147"/>
                    <a:pt x="464" y="1147"/>
                    <a:pt x="533" y="1147"/>
                  </a:cubicBezTo>
                  <a:cubicBezTo>
                    <a:pt x="684" y="1135"/>
                    <a:pt x="777" y="1089"/>
                    <a:pt x="858" y="1054"/>
                  </a:cubicBezTo>
                  <a:cubicBezTo>
                    <a:pt x="927" y="1031"/>
                    <a:pt x="973" y="1020"/>
                    <a:pt x="950" y="997"/>
                  </a:cubicBezTo>
                  <a:lnTo>
                    <a:pt x="950" y="997"/>
                  </a:lnTo>
                  <a:cubicBezTo>
                    <a:pt x="950" y="997"/>
                    <a:pt x="916" y="1020"/>
                    <a:pt x="835" y="1031"/>
                  </a:cubicBezTo>
                  <a:cubicBezTo>
                    <a:pt x="765" y="1066"/>
                    <a:pt x="661" y="1089"/>
                    <a:pt x="522" y="1101"/>
                  </a:cubicBezTo>
                  <a:cubicBezTo>
                    <a:pt x="452" y="1101"/>
                    <a:pt x="371" y="1101"/>
                    <a:pt x="302" y="1078"/>
                  </a:cubicBezTo>
                  <a:cubicBezTo>
                    <a:pt x="279" y="1054"/>
                    <a:pt x="244" y="1031"/>
                    <a:pt x="244" y="985"/>
                  </a:cubicBezTo>
                  <a:cubicBezTo>
                    <a:pt x="244" y="950"/>
                    <a:pt x="279" y="915"/>
                    <a:pt x="302" y="881"/>
                  </a:cubicBezTo>
                  <a:cubicBezTo>
                    <a:pt x="336" y="858"/>
                    <a:pt x="371" y="846"/>
                    <a:pt x="418" y="811"/>
                  </a:cubicBezTo>
                  <a:lnTo>
                    <a:pt x="545" y="730"/>
                  </a:lnTo>
                  <a:cubicBezTo>
                    <a:pt x="638" y="672"/>
                    <a:pt x="719" y="614"/>
                    <a:pt x="823" y="568"/>
                  </a:cubicBezTo>
                  <a:lnTo>
                    <a:pt x="811" y="522"/>
                  </a:lnTo>
                  <a:cubicBezTo>
                    <a:pt x="811" y="522"/>
                    <a:pt x="811" y="522"/>
                    <a:pt x="811" y="522"/>
                  </a:cubicBezTo>
                  <a:lnTo>
                    <a:pt x="811" y="522"/>
                  </a:lnTo>
                  <a:cubicBezTo>
                    <a:pt x="765" y="533"/>
                    <a:pt x="707" y="568"/>
                    <a:pt x="661" y="580"/>
                  </a:cubicBezTo>
                  <a:cubicBezTo>
                    <a:pt x="603" y="591"/>
                    <a:pt x="545" y="626"/>
                    <a:pt x="510" y="637"/>
                  </a:cubicBezTo>
                  <a:cubicBezTo>
                    <a:pt x="475" y="649"/>
                    <a:pt x="452" y="649"/>
                    <a:pt x="429" y="649"/>
                  </a:cubicBezTo>
                  <a:cubicBezTo>
                    <a:pt x="406" y="649"/>
                    <a:pt x="371" y="672"/>
                    <a:pt x="348" y="672"/>
                  </a:cubicBezTo>
                  <a:cubicBezTo>
                    <a:pt x="319" y="678"/>
                    <a:pt x="293" y="681"/>
                    <a:pt x="268" y="681"/>
                  </a:cubicBezTo>
                  <a:cubicBezTo>
                    <a:pt x="244" y="681"/>
                    <a:pt x="221" y="678"/>
                    <a:pt x="198" y="672"/>
                  </a:cubicBezTo>
                  <a:cubicBezTo>
                    <a:pt x="163" y="649"/>
                    <a:pt x="116" y="614"/>
                    <a:pt x="82" y="580"/>
                  </a:cubicBezTo>
                  <a:cubicBezTo>
                    <a:pt x="59" y="533"/>
                    <a:pt x="59" y="498"/>
                    <a:pt x="70" y="452"/>
                  </a:cubicBezTo>
                  <a:cubicBezTo>
                    <a:pt x="82" y="406"/>
                    <a:pt x="116" y="383"/>
                    <a:pt x="163" y="348"/>
                  </a:cubicBezTo>
                  <a:cubicBezTo>
                    <a:pt x="232" y="290"/>
                    <a:pt x="302" y="267"/>
                    <a:pt x="371" y="232"/>
                  </a:cubicBezTo>
                  <a:cubicBezTo>
                    <a:pt x="522" y="174"/>
                    <a:pt x="638" y="128"/>
                    <a:pt x="707" y="93"/>
                  </a:cubicBezTo>
                  <a:cubicBezTo>
                    <a:pt x="788" y="35"/>
                    <a:pt x="823" y="0"/>
                    <a:pt x="823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917458" y="2357936"/>
              <a:ext cx="60364" cy="46455"/>
            </a:xfrm>
            <a:custGeom>
              <a:rect b="b" l="l" r="r" t="t"/>
              <a:pathLst>
                <a:path extrusionOk="0" h="678" w="881">
                  <a:moveTo>
                    <a:pt x="788" y="1"/>
                  </a:moveTo>
                  <a:cubicBezTo>
                    <a:pt x="788" y="1"/>
                    <a:pt x="684" y="12"/>
                    <a:pt x="522" y="93"/>
                  </a:cubicBezTo>
                  <a:cubicBezTo>
                    <a:pt x="452" y="128"/>
                    <a:pt x="348" y="174"/>
                    <a:pt x="256" y="232"/>
                  </a:cubicBezTo>
                  <a:cubicBezTo>
                    <a:pt x="221" y="267"/>
                    <a:pt x="163" y="302"/>
                    <a:pt x="117" y="337"/>
                  </a:cubicBezTo>
                  <a:cubicBezTo>
                    <a:pt x="70" y="383"/>
                    <a:pt x="12" y="418"/>
                    <a:pt x="1" y="510"/>
                  </a:cubicBezTo>
                  <a:cubicBezTo>
                    <a:pt x="1" y="557"/>
                    <a:pt x="12" y="591"/>
                    <a:pt x="47" y="626"/>
                  </a:cubicBezTo>
                  <a:cubicBezTo>
                    <a:pt x="70" y="649"/>
                    <a:pt x="105" y="672"/>
                    <a:pt x="140" y="672"/>
                  </a:cubicBezTo>
                  <a:cubicBezTo>
                    <a:pt x="167" y="676"/>
                    <a:pt x="191" y="678"/>
                    <a:pt x="214" y="678"/>
                  </a:cubicBezTo>
                  <a:cubicBezTo>
                    <a:pt x="259" y="678"/>
                    <a:pt x="298" y="672"/>
                    <a:pt x="337" y="672"/>
                  </a:cubicBezTo>
                  <a:cubicBezTo>
                    <a:pt x="452" y="649"/>
                    <a:pt x="545" y="626"/>
                    <a:pt x="626" y="615"/>
                  </a:cubicBezTo>
                  <a:cubicBezTo>
                    <a:pt x="777" y="568"/>
                    <a:pt x="881" y="510"/>
                    <a:pt x="881" y="510"/>
                  </a:cubicBezTo>
                  <a:lnTo>
                    <a:pt x="881" y="510"/>
                  </a:lnTo>
                  <a:cubicBezTo>
                    <a:pt x="881" y="510"/>
                    <a:pt x="788" y="533"/>
                    <a:pt x="626" y="580"/>
                  </a:cubicBezTo>
                  <a:cubicBezTo>
                    <a:pt x="533" y="591"/>
                    <a:pt x="429" y="626"/>
                    <a:pt x="337" y="638"/>
                  </a:cubicBezTo>
                  <a:cubicBezTo>
                    <a:pt x="298" y="638"/>
                    <a:pt x="259" y="643"/>
                    <a:pt x="221" y="643"/>
                  </a:cubicBezTo>
                  <a:cubicBezTo>
                    <a:pt x="201" y="643"/>
                    <a:pt x="182" y="642"/>
                    <a:pt x="163" y="638"/>
                  </a:cubicBezTo>
                  <a:cubicBezTo>
                    <a:pt x="105" y="626"/>
                    <a:pt x="59" y="580"/>
                    <a:pt x="59" y="533"/>
                  </a:cubicBezTo>
                  <a:cubicBezTo>
                    <a:pt x="59" y="476"/>
                    <a:pt x="117" y="429"/>
                    <a:pt x="163" y="406"/>
                  </a:cubicBezTo>
                  <a:cubicBezTo>
                    <a:pt x="209" y="360"/>
                    <a:pt x="256" y="337"/>
                    <a:pt x="302" y="302"/>
                  </a:cubicBezTo>
                  <a:cubicBezTo>
                    <a:pt x="394" y="232"/>
                    <a:pt x="476" y="186"/>
                    <a:pt x="568" y="140"/>
                  </a:cubicBezTo>
                  <a:cubicBezTo>
                    <a:pt x="684" y="47"/>
                    <a:pt x="788" y="1"/>
                    <a:pt x="788" y="1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467512" y="2168282"/>
              <a:ext cx="411927" cy="539644"/>
            </a:xfrm>
            <a:custGeom>
              <a:rect b="b" l="l" r="r" t="t"/>
              <a:pathLst>
                <a:path extrusionOk="0" h="7876" w="6012">
                  <a:moveTo>
                    <a:pt x="1" y="1"/>
                  </a:moveTo>
                  <a:lnTo>
                    <a:pt x="846" y="6637"/>
                  </a:lnTo>
                  <a:lnTo>
                    <a:pt x="1043" y="7123"/>
                  </a:lnTo>
                  <a:cubicBezTo>
                    <a:pt x="1280" y="7672"/>
                    <a:pt x="1681" y="7875"/>
                    <a:pt x="2139" y="7875"/>
                  </a:cubicBezTo>
                  <a:cubicBezTo>
                    <a:pt x="2531" y="7875"/>
                    <a:pt x="2965" y="7726"/>
                    <a:pt x="3371" y="7517"/>
                  </a:cubicBezTo>
                  <a:lnTo>
                    <a:pt x="3452" y="7471"/>
                  </a:lnTo>
                  <a:lnTo>
                    <a:pt x="6012" y="5409"/>
                  </a:lnTo>
                  <a:lnTo>
                    <a:pt x="5166" y="3869"/>
                  </a:lnTo>
                  <a:lnTo>
                    <a:pt x="2815" y="5039"/>
                  </a:lnTo>
                  <a:lnTo>
                    <a:pt x="1541" y="962"/>
                  </a:lnTo>
                  <a:cubicBezTo>
                    <a:pt x="1425" y="580"/>
                    <a:pt x="1136" y="290"/>
                    <a:pt x="777" y="17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2638940" y="2514976"/>
              <a:ext cx="23844" cy="79549"/>
            </a:xfrm>
            <a:custGeom>
              <a:rect b="b" l="l" r="r" t="t"/>
              <a:pathLst>
                <a:path extrusionOk="0" h="1161" w="348">
                  <a:moveTo>
                    <a:pt x="332" y="0"/>
                  </a:moveTo>
                  <a:cubicBezTo>
                    <a:pt x="300" y="0"/>
                    <a:pt x="170" y="226"/>
                    <a:pt x="82" y="546"/>
                  </a:cubicBezTo>
                  <a:cubicBezTo>
                    <a:pt x="0" y="882"/>
                    <a:pt x="12" y="1160"/>
                    <a:pt x="24" y="1160"/>
                  </a:cubicBezTo>
                  <a:cubicBezTo>
                    <a:pt x="47" y="1160"/>
                    <a:pt x="47" y="882"/>
                    <a:pt x="128" y="558"/>
                  </a:cubicBezTo>
                  <a:cubicBezTo>
                    <a:pt x="221" y="245"/>
                    <a:pt x="348" y="13"/>
                    <a:pt x="336" y="2"/>
                  </a:cubicBezTo>
                  <a:cubicBezTo>
                    <a:pt x="335" y="1"/>
                    <a:pt x="334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112803" y="2127035"/>
              <a:ext cx="411174" cy="761846"/>
            </a:xfrm>
            <a:custGeom>
              <a:rect b="b" l="l" r="r" t="t"/>
              <a:pathLst>
                <a:path extrusionOk="0" h="11119" w="6001">
                  <a:moveTo>
                    <a:pt x="1425" y="0"/>
                  </a:moveTo>
                  <a:lnTo>
                    <a:pt x="1" y="2734"/>
                  </a:lnTo>
                  <a:lnTo>
                    <a:pt x="858" y="10771"/>
                  </a:lnTo>
                  <a:lnTo>
                    <a:pt x="5618" y="11119"/>
                  </a:lnTo>
                  <a:lnTo>
                    <a:pt x="6000" y="10795"/>
                  </a:lnTo>
                  <a:lnTo>
                    <a:pt x="5873" y="4726"/>
                  </a:lnTo>
                  <a:lnTo>
                    <a:pt x="4159" y="417"/>
                  </a:lnTo>
                  <a:cubicBezTo>
                    <a:pt x="3977" y="760"/>
                    <a:pt x="3664" y="901"/>
                    <a:pt x="3264" y="901"/>
                  </a:cubicBezTo>
                  <a:cubicBezTo>
                    <a:pt x="3205" y="901"/>
                    <a:pt x="3144" y="898"/>
                    <a:pt x="3082" y="892"/>
                  </a:cubicBezTo>
                  <a:cubicBezTo>
                    <a:pt x="2769" y="869"/>
                    <a:pt x="2468" y="753"/>
                    <a:pt x="2201" y="556"/>
                  </a:cubicBezTo>
                  <a:lnTo>
                    <a:pt x="1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936648" y="2125459"/>
              <a:ext cx="381780" cy="1118069"/>
            </a:xfrm>
            <a:custGeom>
              <a:rect b="b" l="l" r="r" t="t"/>
              <a:pathLst>
                <a:path extrusionOk="0" h="16318" w="5572">
                  <a:moveTo>
                    <a:pt x="3996" y="0"/>
                  </a:moveTo>
                  <a:lnTo>
                    <a:pt x="3417" y="637"/>
                  </a:lnTo>
                  <a:lnTo>
                    <a:pt x="696" y="1297"/>
                  </a:lnTo>
                  <a:lnTo>
                    <a:pt x="2282" y="9011"/>
                  </a:lnTo>
                  <a:lnTo>
                    <a:pt x="1066" y="11987"/>
                  </a:lnTo>
                  <a:cubicBezTo>
                    <a:pt x="939" y="12312"/>
                    <a:pt x="834" y="12624"/>
                    <a:pt x="753" y="12960"/>
                  </a:cubicBezTo>
                  <a:lnTo>
                    <a:pt x="1" y="15891"/>
                  </a:lnTo>
                  <a:cubicBezTo>
                    <a:pt x="1" y="15891"/>
                    <a:pt x="1582" y="16318"/>
                    <a:pt x="2589" y="16318"/>
                  </a:cubicBezTo>
                  <a:cubicBezTo>
                    <a:pt x="2865" y="16318"/>
                    <a:pt x="3099" y="16286"/>
                    <a:pt x="3244" y="16203"/>
                  </a:cubicBezTo>
                  <a:cubicBezTo>
                    <a:pt x="3904" y="15833"/>
                    <a:pt x="4714" y="12092"/>
                    <a:pt x="4969" y="11211"/>
                  </a:cubicBezTo>
                  <a:cubicBezTo>
                    <a:pt x="5212" y="10331"/>
                    <a:pt x="5571" y="7691"/>
                    <a:pt x="5409" y="6289"/>
                  </a:cubicBezTo>
                  <a:cubicBezTo>
                    <a:pt x="5236" y="4888"/>
                    <a:pt x="4807" y="3324"/>
                    <a:pt x="4656" y="2618"/>
                  </a:cubicBezTo>
                  <a:cubicBezTo>
                    <a:pt x="4506" y="1900"/>
                    <a:pt x="3996" y="0"/>
                    <a:pt x="3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1818389" y="2213503"/>
              <a:ext cx="353208" cy="719023"/>
            </a:xfrm>
            <a:custGeom>
              <a:rect b="b" l="l" r="r" t="t"/>
              <a:pathLst>
                <a:path extrusionOk="0" h="10494" w="5155">
                  <a:moveTo>
                    <a:pt x="2422" y="1"/>
                  </a:moveTo>
                  <a:cubicBezTo>
                    <a:pt x="2422" y="1"/>
                    <a:pt x="1900" y="360"/>
                    <a:pt x="1564" y="1715"/>
                  </a:cubicBezTo>
                  <a:cubicBezTo>
                    <a:pt x="1205" y="3139"/>
                    <a:pt x="1" y="7019"/>
                    <a:pt x="70" y="7934"/>
                  </a:cubicBezTo>
                  <a:cubicBezTo>
                    <a:pt x="151" y="8838"/>
                    <a:pt x="4958" y="10494"/>
                    <a:pt x="4958" y="10494"/>
                  </a:cubicBezTo>
                  <a:lnTo>
                    <a:pt x="5155" y="7958"/>
                  </a:lnTo>
                  <a:lnTo>
                    <a:pt x="2908" y="6788"/>
                  </a:lnTo>
                  <a:lnTo>
                    <a:pt x="3522" y="4402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2398516" y="2115935"/>
              <a:ext cx="222271" cy="1075314"/>
            </a:xfrm>
            <a:custGeom>
              <a:rect b="b" l="l" r="r" t="t"/>
              <a:pathLst>
                <a:path extrusionOk="0" h="15694" w="3244">
                  <a:moveTo>
                    <a:pt x="0" y="0"/>
                  </a:moveTo>
                  <a:lnTo>
                    <a:pt x="0" y="579"/>
                  </a:lnTo>
                  <a:cubicBezTo>
                    <a:pt x="0" y="579"/>
                    <a:pt x="892" y="4123"/>
                    <a:pt x="1135" y="5548"/>
                  </a:cubicBezTo>
                  <a:cubicBezTo>
                    <a:pt x="1378" y="6961"/>
                    <a:pt x="1425" y="9880"/>
                    <a:pt x="1425" y="11049"/>
                  </a:cubicBezTo>
                  <a:cubicBezTo>
                    <a:pt x="1425" y="12231"/>
                    <a:pt x="1876" y="15694"/>
                    <a:pt x="1876" y="15694"/>
                  </a:cubicBezTo>
                  <a:cubicBezTo>
                    <a:pt x="1876" y="15694"/>
                    <a:pt x="3046" y="15520"/>
                    <a:pt x="3150" y="15277"/>
                  </a:cubicBezTo>
                  <a:cubicBezTo>
                    <a:pt x="3243" y="15033"/>
                    <a:pt x="2120" y="11015"/>
                    <a:pt x="2120" y="10725"/>
                  </a:cubicBezTo>
                  <a:cubicBezTo>
                    <a:pt x="2120" y="10435"/>
                    <a:pt x="2351" y="4170"/>
                    <a:pt x="2351" y="3602"/>
                  </a:cubicBezTo>
                  <a:cubicBezTo>
                    <a:pt x="2351" y="3023"/>
                    <a:pt x="1946" y="973"/>
                    <a:pt x="1946" y="973"/>
                  </a:cubicBezTo>
                  <a:lnTo>
                    <a:pt x="382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2426265" y="2163554"/>
              <a:ext cx="83386" cy="748348"/>
            </a:xfrm>
            <a:custGeom>
              <a:rect b="b" l="l" r="r" t="t"/>
              <a:pathLst>
                <a:path extrusionOk="0" h="10922" w="1217">
                  <a:moveTo>
                    <a:pt x="1" y="0"/>
                  </a:moveTo>
                  <a:lnTo>
                    <a:pt x="1" y="0"/>
                  </a:lnTo>
                  <a:cubicBezTo>
                    <a:pt x="47" y="70"/>
                    <a:pt x="93" y="174"/>
                    <a:pt x="163" y="290"/>
                  </a:cubicBezTo>
                  <a:cubicBezTo>
                    <a:pt x="313" y="556"/>
                    <a:pt x="499" y="915"/>
                    <a:pt x="684" y="1390"/>
                  </a:cubicBezTo>
                  <a:cubicBezTo>
                    <a:pt x="788" y="1622"/>
                    <a:pt x="869" y="1900"/>
                    <a:pt x="916" y="2189"/>
                  </a:cubicBezTo>
                  <a:cubicBezTo>
                    <a:pt x="973" y="2490"/>
                    <a:pt x="1020" y="2815"/>
                    <a:pt x="1043" y="3139"/>
                  </a:cubicBezTo>
                  <a:cubicBezTo>
                    <a:pt x="1078" y="3475"/>
                    <a:pt x="1101" y="3834"/>
                    <a:pt x="1136" y="4204"/>
                  </a:cubicBezTo>
                  <a:cubicBezTo>
                    <a:pt x="1147" y="4390"/>
                    <a:pt x="1159" y="4575"/>
                    <a:pt x="1159" y="4760"/>
                  </a:cubicBezTo>
                  <a:lnTo>
                    <a:pt x="1159" y="5339"/>
                  </a:lnTo>
                  <a:cubicBezTo>
                    <a:pt x="1147" y="6903"/>
                    <a:pt x="1101" y="8327"/>
                    <a:pt x="1078" y="9358"/>
                  </a:cubicBezTo>
                  <a:cubicBezTo>
                    <a:pt x="1066" y="9856"/>
                    <a:pt x="1043" y="10285"/>
                    <a:pt x="1043" y="10574"/>
                  </a:cubicBezTo>
                  <a:lnTo>
                    <a:pt x="1043" y="10899"/>
                  </a:lnTo>
                  <a:lnTo>
                    <a:pt x="1043" y="10922"/>
                  </a:lnTo>
                  <a:cubicBezTo>
                    <a:pt x="1043" y="10829"/>
                    <a:pt x="1055" y="10725"/>
                    <a:pt x="1055" y="10586"/>
                  </a:cubicBezTo>
                  <a:cubicBezTo>
                    <a:pt x="1078" y="10296"/>
                    <a:pt x="1089" y="9879"/>
                    <a:pt x="1101" y="9370"/>
                  </a:cubicBezTo>
                  <a:cubicBezTo>
                    <a:pt x="1147" y="8339"/>
                    <a:pt x="1194" y="6926"/>
                    <a:pt x="1217" y="5363"/>
                  </a:cubicBezTo>
                  <a:lnTo>
                    <a:pt x="1217" y="4783"/>
                  </a:lnTo>
                  <a:cubicBezTo>
                    <a:pt x="1217" y="4587"/>
                    <a:pt x="1205" y="4401"/>
                    <a:pt x="1194" y="4216"/>
                  </a:cubicBezTo>
                  <a:cubicBezTo>
                    <a:pt x="1159" y="3857"/>
                    <a:pt x="1112" y="3486"/>
                    <a:pt x="1089" y="3162"/>
                  </a:cubicBezTo>
                  <a:cubicBezTo>
                    <a:pt x="1043" y="2826"/>
                    <a:pt x="1020" y="2502"/>
                    <a:pt x="962" y="2201"/>
                  </a:cubicBezTo>
                  <a:cubicBezTo>
                    <a:pt x="904" y="1900"/>
                    <a:pt x="811" y="1622"/>
                    <a:pt x="719" y="1390"/>
                  </a:cubicBezTo>
                  <a:cubicBezTo>
                    <a:pt x="522" y="915"/>
                    <a:pt x="325" y="533"/>
                    <a:pt x="174" y="290"/>
                  </a:cubicBezTo>
                  <a:cubicBezTo>
                    <a:pt x="105" y="162"/>
                    <a:pt x="47" y="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2160422" y="2178628"/>
              <a:ext cx="142105" cy="578562"/>
            </a:xfrm>
            <a:custGeom>
              <a:rect b="b" l="l" r="r" t="t"/>
              <a:pathLst>
                <a:path extrusionOk="0" h="8444" w="2074">
                  <a:moveTo>
                    <a:pt x="1" y="0"/>
                  </a:moveTo>
                  <a:lnTo>
                    <a:pt x="1" y="81"/>
                  </a:lnTo>
                  <a:cubicBezTo>
                    <a:pt x="1" y="139"/>
                    <a:pt x="24" y="232"/>
                    <a:pt x="35" y="348"/>
                  </a:cubicBezTo>
                  <a:cubicBezTo>
                    <a:pt x="59" y="568"/>
                    <a:pt x="105" y="880"/>
                    <a:pt x="174" y="1274"/>
                  </a:cubicBezTo>
                  <a:cubicBezTo>
                    <a:pt x="221" y="1471"/>
                    <a:pt x="267" y="1691"/>
                    <a:pt x="337" y="1911"/>
                  </a:cubicBezTo>
                  <a:cubicBezTo>
                    <a:pt x="406" y="2143"/>
                    <a:pt x="522" y="2363"/>
                    <a:pt x="638" y="2606"/>
                  </a:cubicBezTo>
                  <a:cubicBezTo>
                    <a:pt x="869" y="3081"/>
                    <a:pt x="1124" y="3602"/>
                    <a:pt x="1356" y="4170"/>
                  </a:cubicBezTo>
                  <a:cubicBezTo>
                    <a:pt x="1587" y="4714"/>
                    <a:pt x="1784" y="5270"/>
                    <a:pt x="1912" y="5780"/>
                  </a:cubicBezTo>
                  <a:cubicBezTo>
                    <a:pt x="1970" y="6023"/>
                    <a:pt x="2016" y="6266"/>
                    <a:pt x="2004" y="6498"/>
                  </a:cubicBezTo>
                  <a:cubicBezTo>
                    <a:pt x="1993" y="6729"/>
                    <a:pt x="1970" y="6949"/>
                    <a:pt x="1970" y="7146"/>
                  </a:cubicBezTo>
                  <a:cubicBezTo>
                    <a:pt x="1958" y="7552"/>
                    <a:pt x="1970" y="7876"/>
                    <a:pt x="1993" y="8096"/>
                  </a:cubicBezTo>
                  <a:cubicBezTo>
                    <a:pt x="1993" y="8212"/>
                    <a:pt x="2004" y="8293"/>
                    <a:pt x="2004" y="8351"/>
                  </a:cubicBezTo>
                  <a:cubicBezTo>
                    <a:pt x="2016" y="8409"/>
                    <a:pt x="2016" y="8443"/>
                    <a:pt x="2016" y="8443"/>
                  </a:cubicBezTo>
                  <a:cubicBezTo>
                    <a:pt x="2016" y="8443"/>
                    <a:pt x="2016" y="8409"/>
                    <a:pt x="2051" y="8339"/>
                  </a:cubicBezTo>
                  <a:cubicBezTo>
                    <a:pt x="2051" y="8270"/>
                    <a:pt x="2027" y="8177"/>
                    <a:pt x="2027" y="8073"/>
                  </a:cubicBezTo>
                  <a:cubicBezTo>
                    <a:pt x="2027" y="7841"/>
                    <a:pt x="2016" y="7528"/>
                    <a:pt x="2027" y="7135"/>
                  </a:cubicBezTo>
                  <a:cubicBezTo>
                    <a:pt x="2027" y="6938"/>
                    <a:pt x="2051" y="6718"/>
                    <a:pt x="2062" y="6486"/>
                  </a:cubicBezTo>
                  <a:cubicBezTo>
                    <a:pt x="2074" y="6254"/>
                    <a:pt x="2027" y="6011"/>
                    <a:pt x="1970" y="5745"/>
                  </a:cubicBezTo>
                  <a:cubicBezTo>
                    <a:pt x="1842" y="5235"/>
                    <a:pt x="1645" y="4691"/>
                    <a:pt x="1414" y="4123"/>
                  </a:cubicBezTo>
                  <a:cubicBezTo>
                    <a:pt x="1182" y="3556"/>
                    <a:pt x="927" y="3035"/>
                    <a:pt x="696" y="2560"/>
                  </a:cubicBezTo>
                  <a:cubicBezTo>
                    <a:pt x="580" y="2317"/>
                    <a:pt x="464" y="2097"/>
                    <a:pt x="394" y="1876"/>
                  </a:cubicBezTo>
                  <a:cubicBezTo>
                    <a:pt x="325" y="1668"/>
                    <a:pt x="279" y="1448"/>
                    <a:pt x="232" y="1263"/>
                  </a:cubicBezTo>
                  <a:cubicBezTo>
                    <a:pt x="151" y="869"/>
                    <a:pt x="93" y="545"/>
                    <a:pt x="59" y="336"/>
                  </a:cubicBezTo>
                  <a:cubicBezTo>
                    <a:pt x="47" y="232"/>
                    <a:pt x="35" y="139"/>
                    <a:pt x="24" y="81"/>
                  </a:cubicBezTo>
                  <a:cubicBezTo>
                    <a:pt x="24" y="2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258811" y="2634332"/>
              <a:ext cx="530188" cy="240702"/>
            </a:xfrm>
            <a:custGeom>
              <a:rect b="b" l="l" r="r" t="t"/>
              <a:pathLst>
                <a:path extrusionOk="0" h="3513" w="7738">
                  <a:moveTo>
                    <a:pt x="884" y="1"/>
                  </a:moveTo>
                  <a:cubicBezTo>
                    <a:pt x="788" y="1"/>
                    <a:pt x="702" y="73"/>
                    <a:pt x="673" y="171"/>
                  </a:cubicBezTo>
                  <a:lnTo>
                    <a:pt x="47" y="2093"/>
                  </a:lnTo>
                  <a:cubicBezTo>
                    <a:pt x="1" y="2232"/>
                    <a:pt x="93" y="2383"/>
                    <a:pt x="232" y="2406"/>
                  </a:cubicBezTo>
                  <a:lnTo>
                    <a:pt x="6035" y="3506"/>
                  </a:lnTo>
                  <a:cubicBezTo>
                    <a:pt x="6053" y="3511"/>
                    <a:pt x="6071" y="3513"/>
                    <a:pt x="6089" y="3513"/>
                  </a:cubicBezTo>
                  <a:cubicBezTo>
                    <a:pt x="6171" y="3513"/>
                    <a:pt x="6242" y="3471"/>
                    <a:pt x="6290" y="3414"/>
                  </a:cubicBezTo>
                  <a:lnTo>
                    <a:pt x="7633" y="1595"/>
                  </a:lnTo>
                  <a:cubicBezTo>
                    <a:pt x="7737" y="1456"/>
                    <a:pt x="7656" y="1248"/>
                    <a:pt x="7459" y="1225"/>
                  </a:cubicBezTo>
                  <a:lnTo>
                    <a:pt x="939" y="9"/>
                  </a:lnTo>
                  <a:cubicBezTo>
                    <a:pt x="921" y="3"/>
                    <a:pt x="902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1924726" y="2667425"/>
              <a:ext cx="107230" cy="22268"/>
            </a:xfrm>
            <a:custGeom>
              <a:rect b="b" l="l" r="r" t="t"/>
              <a:pathLst>
                <a:path extrusionOk="0" h="325" w="1565">
                  <a:moveTo>
                    <a:pt x="765" y="1"/>
                  </a:moveTo>
                  <a:cubicBezTo>
                    <a:pt x="534" y="1"/>
                    <a:pt x="314" y="93"/>
                    <a:pt x="186" y="163"/>
                  </a:cubicBezTo>
                  <a:cubicBezTo>
                    <a:pt x="59" y="244"/>
                    <a:pt x="1" y="325"/>
                    <a:pt x="1" y="325"/>
                  </a:cubicBezTo>
                  <a:cubicBezTo>
                    <a:pt x="12" y="325"/>
                    <a:pt x="82" y="267"/>
                    <a:pt x="221" y="221"/>
                  </a:cubicBezTo>
                  <a:cubicBezTo>
                    <a:pt x="348" y="151"/>
                    <a:pt x="545" y="70"/>
                    <a:pt x="777" y="70"/>
                  </a:cubicBezTo>
                  <a:cubicBezTo>
                    <a:pt x="794" y="69"/>
                    <a:pt x="811" y="69"/>
                    <a:pt x="828" y="69"/>
                  </a:cubicBezTo>
                  <a:cubicBezTo>
                    <a:pt x="1039" y="69"/>
                    <a:pt x="1226" y="132"/>
                    <a:pt x="1344" y="186"/>
                  </a:cubicBezTo>
                  <a:cubicBezTo>
                    <a:pt x="1453" y="255"/>
                    <a:pt x="1536" y="307"/>
                    <a:pt x="1558" y="307"/>
                  </a:cubicBezTo>
                  <a:cubicBezTo>
                    <a:pt x="1562" y="307"/>
                    <a:pt x="1564" y="305"/>
                    <a:pt x="1564" y="302"/>
                  </a:cubicBezTo>
                  <a:cubicBezTo>
                    <a:pt x="1564" y="290"/>
                    <a:pt x="1495" y="221"/>
                    <a:pt x="1356" y="151"/>
                  </a:cubicBezTo>
                  <a:cubicBezTo>
                    <a:pt x="1217" y="70"/>
                    <a:pt x="1008" y="1"/>
                    <a:pt x="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2019210" y="2878525"/>
              <a:ext cx="257968" cy="104832"/>
            </a:xfrm>
            <a:custGeom>
              <a:rect b="b" l="l" r="r" t="t"/>
              <a:pathLst>
                <a:path extrusionOk="0" h="1530" w="3765">
                  <a:moveTo>
                    <a:pt x="2050" y="0"/>
                  </a:moveTo>
                  <a:lnTo>
                    <a:pt x="2039" y="788"/>
                  </a:lnTo>
                  <a:lnTo>
                    <a:pt x="255" y="116"/>
                  </a:lnTo>
                  <a:lnTo>
                    <a:pt x="0" y="672"/>
                  </a:lnTo>
                  <a:lnTo>
                    <a:pt x="2282" y="1529"/>
                  </a:lnTo>
                  <a:lnTo>
                    <a:pt x="2525" y="568"/>
                  </a:lnTo>
                  <a:lnTo>
                    <a:pt x="3614" y="788"/>
                  </a:lnTo>
                  <a:lnTo>
                    <a:pt x="3764" y="232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158846" y="2714085"/>
              <a:ext cx="307164" cy="186299"/>
            </a:xfrm>
            <a:custGeom>
              <a:rect b="b" l="l" r="r" t="t"/>
              <a:pathLst>
                <a:path extrusionOk="0" h="2719" w="4483">
                  <a:moveTo>
                    <a:pt x="1554" y="0"/>
                  </a:moveTo>
                  <a:cubicBezTo>
                    <a:pt x="1330" y="0"/>
                    <a:pt x="885" y="297"/>
                    <a:pt x="753" y="374"/>
                  </a:cubicBezTo>
                  <a:cubicBezTo>
                    <a:pt x="626" y="466"/>
                    <a:pt x="163" y="860"/>
                    <a:pt x="163" y="860"/>
                  </a:cubicBezTo>
                  <a:lnTo>
                    <a:pt x="1" y="2389"/>
                  </a:lnTo>
                  <a:cubicBezTo>
                    <a:pt x="1" y="2389"/>
                    <a:pt x="1344" y="2655"/>
                    <a:pt x="1529" y="2713"/>
                  </a:cubicBezTo>
                  <a:cubicBezTo>
                    <a:pt x="1542" y="2717"/>
                    <a:pt x="1556" y="2718"/>
                    <a:pt x="1571" y="2718"/>
                  </a:cubicBezTo>
                  <a:cubicBezTo>
                    <a:pt x="1799" y="2718"/>
                    <a:pt x="2317" y="2342"/>
                    <a:pt x="2317" y="2342"/>
                  </a:cubicBezTo>
                  <a:lnTo>
                    <a:pt x="2491" y="2134"/>
                  </a:lnTo>
                  <a:lnTo>
                    <a:pt x="2664" y="2053"/>
                  </a:lnTo>
                  <a:lnTo>
                    <a:pt x="4112" y="1474"/>
                  </a:lnTo>
                  <a:cubicBezTo>
                    <a:pt x="4112" y="1474"/>
                    <a:pt x="4483" y="1439"/>
                    <a:pt x="4332" y="1184"/>
                  </a:cubicBezTo>
                  <a:cubicBezTo>
                    <a:pt x="4282" y="1103"/>
                    <a:pt x="4004" y="1076"/>
                    <a:pt x="3656" y="1076"/>
                  </a:cubicBezTo>
                  <a:cubicBezTo>
                    <a:pt x="2959" y="1076"/>
                    <a:pt x="1981" y="1184"/>
                    <a:pt x="1981" y="1184"/>
                  </a:cubicBezTo>
                  <a:cubicBezTo>
                    <a:pt x="1981" y="1184"/>
                    <a:pt x="2826" y="1045"/>
                    <a:pt x="3081" y="1011"/>
                  </a:cubicBezTo>
                  <a:cubicBezTo>
                    <a:pt x="3348" y="976"/>
                    <a:pt x="3846" y="929"/>
                    <a:pt x="3602" y="640"/>
                  </a:cubicBezTo>
                  <a:cubicBezTo>
                    <a:pt x="3514" y="535"/>
                    <a:pt x="3229" y="502"/>
                    <a:pt x="2900" y="502"/>
                  </a:cubicBezTo>
                  <a:cubicBezTo>
                    <a:pt x="2322" y="502"/>
                    <a:pt x="1610" y="605"/>
                    <a:pt x="1610" y="605"/>
                  </a:cubicBezTo>
                  <a:lnTo>
                    <a:pt x="1807" y="26"/>
                  </a:lnTo>
                  <a:lnTo>
                    <a:pt x="1587" y="3"/>
                  </a:lnTo>
                  <a:cubicBezTo>
                    <a:pt x="1577" y="1"/>
                    <a:pt x="1565" y="0"/>
                    <a:pt x="1554" y="0"/>
                  </a:cubicBez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273885" y="2817888"/>
              <a:ext cx="164373" cy="23433"/>
            </a:xfrm>
            <a:custGeom>
              <a:rect b="b" l="l" r="r" t="t"/>
              <a:pathLst>
                <a:path extrusionOk="0" h="342" w="2399">
                  <a:moveTo>
                    <a:pt x="2230" y="0"/>
                  </a:moveTo>
                  <a:cubicBezTo>
                    <a:pt x="2177" y="0"/>
                    <a:pt x="2113" y="1"/>
                    <a:pt x="2039" y="5"/>
                  </a:cubicBezTo>
                  <a:cubicBezTo>
                    <a:pt x="1819" y="5"/>
                    <a:pt x="1518" y="40"/>
                    <a:pt x="1182" y="75"/>
                  </a:cubicBezTo>
                  <a:cubicBezTo>
                    <a:pt x="858" y="121"/>
                    <a:pt x="568" y="179"/>
                    <a:pt x="348" y="237"/>
                  </a:cubicBezTo>
                  <a:cubicBezTo>
                    <a:pt x="128" y="295"/>
                    <a:pt x="1" y="329"/>
                    <a:pt x="1" y="341"/>
                  </a:cubicBezTo>
                  <a:cubicBezTo>
                    <a:pt x="12" y="341"/>
                    <a:pt x="140" y="329"/>
                    <a:pt x="360" y="295"/>
                  </a:cubicBezTo>
                  <a:cubicBezTo>
                    <a:pt x="580" y="248"/>
                    <a:pt x="870" y="190"/>
                    <a:pt x="1205" y="144"/>
                  </a:cubicBezTo>
                  <a:cubicBezTo>
                    <a:pt x="1530" y="86"/>
                    <a:pt x="1842" y="63"/>
                    <a:pt x="2051" y="51"/>
                  </a:cubicBezTo>
                  <a:cubicBezTo>
                    <a:pt x="2271" y="17"/>
                    <a:pt x="2398" y="17"/>
                    <a:pt x="2398" y="5"/>
                  </a:cubicBezTo>
                  <a:cubicBezTo>
                    <a:pt x="2398" y="5"/>
                    <a:pt x="2337" y="0"/>
                    <a:pt x="2230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287383" y="2857696"/>
              <a:ext cx="44536" cy="12470"/>
            </a:xfrm>
            <a:custGeom>
              <a:rect b="b" l="l" r="r" t="t"/>
              <a:pathLst>
                <a:path extrusionOk="0" h="182" w="650">
                  <a:moveTo>
                    <a:pt x="637" y="0"/>
                  </a:moveTo>
                  <a:cubicBezTo>
                    <a:pt x="597" y="0"/>
                    <a:pt x="469" y="23"/>
                    <a:pt x="325" y="61"/>
                  </a:cubicBezTo>
                  <a:cubicBezTo>
                    <a:pt x="140" y="107"/>
                    <a:pt x="1" y="165"/>
                    <a:pt x="1" y="177"/>
                  </a:cubicBezTo>
                  <a:cubicBezTo>
                    <a:pt x="6" y="180"/>
                    <a:pt x="17" y="181"/>
                    <a:pt x="33" y="181"/>
                  </a:cubicBezTo>
                  <a:cubicBezTo>
                    <a:pt x="88" y="181"/>
                    <a:pt x="202" y="164"/>
                    <a:pt x="337" y="119"/>
                  </a:cubicBezTo>
                  <a:cubicBezTo>
                    <a:pt x="522" y="73"/>
                    <a:pt x="649" y="15"/>
                    <a:pt x="649" y="3"/>
                  </a:cubicBezTo>
                  <a:cubicBezTo>
                    <a:pt x="649" y="1"/>
                    <a:pt x="645" y="0"/>
                    <a:pt x="637" y="0"/>
                  </a:cubicBez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540550" y="2304013"/>
              <a:ext cx="20692" cy="546838"/>
            </a:xfrm>
            <a:custGeom>
              <a:rect b="b" l="l" r="r" t="t"/>
              <a:pathLst>
                <a:path extrusionOk="0" h="7981" w="302">
                  <a:moveTo>
                    <a:pt x="232" y="0"/>
                  </a:moveTo>
                  <a:lnTo>
                    <a:pt x="232" y="93"/>
                  </a:lnTo>
                  <a:lnTo>
                    <a:pt x="232" y="324"/>
                  </a:lnTo>
                  <a:cubicBezTo>
                    <a:pt x="244" y="533"/>
                    <a:pt x="244" y="822"/>
                    <a:pt x="244" y="1181"/>
                  </a:cubicBezTo>
                  <a:cubicBezTo>
                    <a:pt x="244" y="1888"/>
                    <a:pt x="209" y="2884"/>
                    <a:pt x="128" y="3984"/>
                  </a:cubicBezTo>
                  <a:cubicBezTo>
                    <a:pt x="58" y="5085"/>
                    <a:pt x="0" y="6092"/>
                    <a:pt x="0" y="6810"/>
                  </a:cubicBezTo>
                  <a:cubicBezTo>
                    <a:pt x="0" y="7169"/>
                    <a:pt x="0" y="7459"/>
                    <a:pt x="12" y="7667"/>
                  </a:cubicBezTo>
                  <a:cubicBezTo>
                    <a:pt x="35" y="7772"/>
                    <a:pt x="35" y="7841"/>
                    <a:pt x="35" y="7899"/>
                  </a:cubicBezTo>
                  <a:cubicBezTo>
                    <a:pt x="47" y="7957"/>
                    <a:pt x="47" y="7980"/>
                    <a:pt x="47" y="7980"/>
                  </a:cubicBezTo>
                  <a:lnTo>
                    <a:pt x="47" y="7899"/>
                  </a:lnTo>
                  <a:lnTo>
                    <a:pt x="47" y="7667"/>
                  </a:lnTo>
                  <a:cubicBezTo>
                    <a:pt x="47" y="7459"/>
                    <a:pt x="47" y="7169"/>
                    <a:pt x="58" y="6810"/>
                  </a:cubicBezTo>
                  <a:cubicBezTo>
                    <a:pt x="70" y="6104"/>
                    <a:pt x="128" y="5108"/>
                    <a:pt x="209" y="4007"/>
                  </a:cubicBezTo>
                  <a:cubicBezTo>
                    <a:pt x="278" y="2896"/>
                    <a:pt x="301" y="1900"/>
                    <a:pt x="290" y="1181"/>
                  </a:cubicBezTo>
                  <a:cubicBezTo>
                    <a:pt x="290" y="822"/>
                    <a:pt x="278" y="533"/>
                    <a:pt x="267" y="324"/>
                  </a:cubicBezTo>
                  <a:cubicBezTo>
                    <a:pt x="267" y="220"/>
                    <a:pt x="244" y="151"/>
                    <a:pt x="244" y="93"/>
                  </a:cubicBezTo>
                  <a:cubicBezTo>
                    <a:pt x="232" y="35"/>
                    <a:pt x="232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000162" y="2228577"/>
              <a:ext cx="72286" cy="269137"/>
            </a:xfrm>
            <a:custGeom>
              <a:rect b="b" l="l" r="r" t="t"/>
              <a:pathLst>
                <a:path extrusionOk="0" h="3928" w="1055">
                  <a:moveTo>
                    <a:pt x="0" y="1"/>
                  </a:moveTo>
                  <a:lnTo>
                    <a:pt x="70" y="151"/>
                  </a:lnTo>
                  <a:cubicBezTo>
                    <a:pt x="128" y="233"/>
                    <a:pt x="185" y="371"/>
                    <a:pt x="278" y="545"/>
                  </a:cubicBezTo>
                  <a:cubicBezTo>
                    <a:pt x="429" y="870"/>
                    <a:pt x="637" y="1356"/>
                    <a:pt x="776" y="1900"/>
                  </a:cubicBezTo>
                  <a:cubicBezTo>
                    <a:pt x="927" y="2456"/>
                    <a:pt x="985" y="2954"/>
                    <a:pt x="1008" y="3336"/>
                  </a:cubicBezTo>
                  <a:cubicBezTo>
                    <a:pt x="1008" y="3510"/>
                    <a:pt x="1031" y="3672"/>
                    <a:pt x="1031" y="3765"/>
                  </a:cubicBezTo>
                  <a:cubicBezTo>
                    <a:pt x="1031" y="3869"/>
                    <a:pt x="1043" y="3927"/>
                    <a:pt x="1043" y="3927"/>
                  </a:cubicBezTo>
                  <a:cubicBezTo>
                    <a:pt x="1043" y="3927"/>
                    <a:pt x="1054" y="3869"/>
                    <a:pt x="1043" y="3753"/>
                  </a:cubicBezTo>
                  <a:lnTo>
                    <a:pt x="1043" y="3302"/>
                  </a:lnTo>
                  <a:cubicBezTo>
                    <a:pt x="1031" y="2943"/>
                    <a:pt x="973" y="2421"/>
                    <a:pt x="822" y="1877"/>
                  </a:cubicBezTo>
                  <a:cubicBezTo>
                    <a:pt x="683" y="1321"/>
                    <a:pt x="475" y="846"/>
                    <a:pt x="301" y="510"/>
                  </a:cubicBezTo>
                  <a:cubicBezTo>
                    <a:pt x="220" y="348"/>
                    <a:pt x="139" y="221"/>
                    <a:pt x="81" y="140"/>
                  </a:cubicBezTo>
                  <a:cubicBezTo>
                    <a:pt x="46" y="4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16"/>
          <p:cNvSpPr txBox="1"/>
          <p:nvPr/>
        </p:nvSpPr>
        <p:spPr>
          <a:xfrm>
            <a:off x="3444350" y="1577600"/>
            <a:ext cx="4992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will be teaching the classes (full-time and contingent faculty)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be taught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16"/>
          <p:cNvSpPr txBox="1"/>
          <p:nvPr/>
        </p:nvSpPr>
        <p:spPr>
          <a:xfrm>
            <a:off x="3444350" y="2993425"/>
            <a:ext cx="4992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i,c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preferences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instructors for courses;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 load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instructors;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seniority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coefficient given to instructors;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i,c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instructors’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qualifications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teach the courses;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required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classes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courses.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3444350" y="1160600"/>
            <a:ext cx="4992300" cy="340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Indices and Sets</a:t>
            </a:r>
            <a:endParaRPr sz="1800"/>
          </a:p>
        </p:txBody>
      </p:sp>
      <p:sp>
        <p:nvSpPr>
          <p:cNvPr id="506" name="Google Shape;506;p16"/>
          <p:cNvSpPr/>
          <p:nvPr/>
        </p:nvSpPr>
        <p:spPr>
          <a:xfrm>
            <a:off x="3444350" y="2556125"/>
            <a:ext cx="4992300" cy="340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Parameters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1 - Assign courses to the faculty</a:t>
            </a:r>
            <a:endParaRPr/>
          </a:p>
        </p:txBody>
      </p:sp>
      <p:grpSp>
        <p:nvGrpSpPr>
          <p:cNvPr id="512" name="Google Shape;512;p17"/>
          <p:cNvGrpSpPr/>
          <p:nvPr/>
        </p:nvGrpSpPr>
        <p:grpSpPr>
          <a:xfrm>
            <a:off x="5679760" y="1304908"/>
            <a:ext cx="3133801" cy="3347720"/>
            <a:chOff x="3220758" y="1748525"/>
            <a:chExt cx="2702484" cy="2886961"/>
          </a:xfrm>
        </p:grpSpPr>
        <p:sp>
          <p:nvSpPr>
            <p:cNvPr id="513" name="Google Shape;513;p17"/>
            <p:cNvSpPr/>
            <p:nvPr/>
          </p:nvSpPr>
          <p:spPr>
            <a:xfrm>
              <a:off x="5449575" y="4311901"/>
              <a:ext cx="8444" cy="1773"/>
            </a:xfrm>
            <a:custGeom>
              <a:rect b="b" l="l" r="r" t="t"/>
              <a:pathLst>
                <a:path extrusionOk="0" h="21" w="100">
                  <a:moveTo>
                    <a:pt x="0" y="11"/>
                  </a:moveTo>
                  <a:lnTo>
                    <a:pt x="99" y="20"/>
                  </a:lnTo>
                  <a:lnTo>
                    <a:pt x="94" y="1"/>
                  </a:lnTo>
                  <a:cubicBezTo>
                    <a:pt x="65" y="6"/>
                    <a:pt x="30" y="11"/>
                    <a:pt x="0" y="11"/>
                  </a:cubicBezTo>
                  <a:close/>
                </a:path>
              </a:pathLst>
            </a:custGeom>
            <a:solidFill>
              <a:srgbClr val="F2C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3493525" y="4311901"/>
              <a:ext cx="8444" cy="1773"/>
            </a:xfrm>
            <a:custGeom>
              <a:rect b="b" l="l" r="r" t="t"/>
              <a:pathLst>
                <a:path extrusionOk="0" h="21" w="100">
                  <a:moveTo>
                    <a:pt x="1" y="20"/>
                  </a:moveTo>
                  <a:lnTo>
                    <a:pt x="100" y="11"/>
                  </a:lnTo>
                  <a:cubicBezTo>
                    <a:pt x="70" y="11"/>
                    <a:pt x="35" y="6"/>
                    <a:pt x="6" y="1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2C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3220758" y="4632364"/>
              <a:ext cx="2702484" cy="3122"/>
            </a:xfrm>
            <a:custGeom>
              <a:rect b="b" l="l" r="r" t="t"/>
              <a:pathLst>
                <a:path extrusionOk="0" h="59" w="51077">
                  <a:moveTo>
                    <a:pt x="25538" y="0"/>
                  </a:moveTo>
                  <a:cubicBezTo>
                    <a:pt x="11432" y="0"/>
                    <a:pt x="0" y="12"/>
                    <a:pt x="0" y="35"/>
                  </a:cubicBezTo>
                  <a:cubicBezTo>
                    <a:pt x="0" y="47"/>
                    <a:pt x="11432" y="58"/>
                    <a:pt x="25538" y="58"/>
                  </a:cubicBezTo>
                  <a:cubicBezTo>
                    <a:pt x="39645" y="58"/>
                    <a:pt x="51076" y="47"/>
                    <a:pt x="51076" y="35"/>
                  </a:cubicBezTo>
                  <a:cubicBezTo>
                    <a:pt x="51076" y="12"/>
                    <a:pt x="39645" y="0"/>
                    <a:pt x="25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601941" y="3742599"/>
              <a:ext cx="763597" cy="89524"/>
            </a:xfrm>
            <a:custGeom>
              <a:rect b="b" l="l" r="r" t="t"/>
              <a:pathLst>
                <a:path extrusionOk="0" h="1692" w="14432">
                  <a:moveTo>
                    <a:pt x="1" y="1"/>
                  </a:moveTo>
                  <a:cubicBezTo>
                    <a:pt x="1" y="1"/>
                    <a:pt x="3719" y="1692"/>
                    <a:pt x="7344" y="1692"/>
                  </a:cubicBezTo>
                  <a:cubicBezTo>
                    <a:pt x="10679" y="1692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934102" y="3750588"/>
              <a:ext cx="76032" cy="795449"/>
            </a:xfrm>
            <a:custGeom>
              <a:rect b="b" l="l" r="r" t="t"/>
              <a:pathLst>
                <a:path extrusionOk="0" h="15034" w="1437">
                  <a:moveTo>
                    <a:pt x="0" y="0"/>
                  </a:moveTo>
                  <a:lnTo>
                    <a:pt x="0" y="15033"/>
                  </a:lnTo>
                  <a:lnTo>
                    <a:pt x="1436" y="1503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638712" y="4513478"/>
              <a:ext cx="674126" cy="47249"/>
            </a:xfrm>
            <a:custGeom>
              <a:rect b="b" l="l" r="r" t="t"/>
              <a:pathLst>
                <a:path extrusionOk="0" h="893" w="12741">
                  <a:moveTo>
                    <a:pt x="1" y="1"/>
                  </a:moveTo>
                  <a:lnTo>
                    <a:pt x="1" y="892"/>
                  </a:lnTo>
                  <a:lnTo>
                    <a:pt x="12741" y="892"/>
                  </a:lnTo>
                  <a:lnTo>
                    <a:pt x="1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614850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3" y="0"/>
                  </a:moveTo>
                  <a:cubicBezTo>
                    <a:pt x="429" y="0"/>
                    <a:pt x="0" y="440"/>
                    <a:pt x="0" y="973"/>
                  </a:cubicBezTo>
                  <a:cubicBezTo>
                    <a:pt x="0" y="1506"/>
                    <a:pt x="429" y="1946"/>
                    <a:pt x="973" y="1946"/>
                  </a:cubicBezTo>
                  <a:cubicBezTo>
                    <a:pt x="1506" y="1946"/>
                    <a:pt x="1934" y="1506"/>
                    <a:pt x="1934" y="973"/>
                  </a:cubicBezTo>
                  <a:cubicBezTo>
                    <a:pt x="1934" y="440"/>
                    <a:pt x="1506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914472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3" y="0"/>
                  </a:moveTo>
                  <a:cubicBezTo>
                    <a:pt x="429" y="0"/>
                    <a:pt x="1" y="440"/>
                    <a:pt x="1" y="973"/>
                  </a:cubicBezTo>
                  <a:cubicBezTo>
                    <a:pt x="1" y="1506"/>
                    <a:pt x="429" y="1946"/>
                    <a:pt x="973" y="1946"/>
                  </a:cubicBezTo>
                  <a:cubicBezTo>
                    <a:pt x="1506" y="1946"/>
                    <a:pt x="1935" y="1506"/>
                    <a:pt x="1935" y="973"/>
                  </a:cubicBezTo>
                  <a:cubicBezTo>
                    <a:pt x="1935" y="440"/>
                    <a:pt x="1506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5261289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4" y="0"/>
                  </a:moveTo>
                  <a:cubicBezTo>
                    <a:pt x="429" y="0"/>
                    <a:pt x="1" y="440"/>
                    <a:pt x="1" y="973"/>
                  </a:cubicBezTo>
                  <a:cubicBezTo>
                    <a:pt x="1" y="1506"/>
                    <a:pt x="429" y="1946"/>
                    <a:pt x="974" y="1946"/>
                  </a:cubicBezTo>
                  <a:cubicBezTo>
                    <a:pt x="1506" y="1946"/>
                    <a:pt x="1935" y="1506"/>
                    <a:pt x="1935" y="973"/>
                  </a:cubicBezTo>
                  <a:cubicBezTo>
                    <a:pt x="1935" y="440"/>
                    <a:pt x="1506" y="0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886907" y="4037353"/>
              <a:ext cx="103598" cy="42963"/>
            </a:xfrm>
            <a:custGeom>
              <a:rect b="b" l="l" r="r" t="t"/>
              <a:pathLst>
                <a:path extrusionOk="0" h="812" w="1958">
                  <a:moveTo>
                    <a:pt x="0" y="0"/>
                  </a:moveTo>
                  <a:lnTo>
                    <a:pt x="0" y="811"/>
                  </a:lnTo>
                  <a:lnTo>
                    <a:pt x="1958" y="81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868495" y="4007301"/>
              <a:ext cx="37460" cy="102434"/>
            </a:xfrm>
            <a:custGeom>
              <a:rect b="b" l="l" r="r" t="t"/>
              <a:pathLst>
                <a:path extrusionOk="0" h="1936" w="708">
                  <a:moveTo>
                    <a:pt x="1" y="1"/>
                  </a:moveTo>
                  <a:lnTo>
                    <a:pt x="1" y="1935"/>
                  </a:lnTo>
                  <a:lnTo>
                    <a:pt x="707" y="19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482473" y="3627417"/>
              <a:ext cx="974391" cy="115238"/>
            </a:xfrm>
            <a:custGeom>
              <a:rect b="b" l="l" r="r" t="t"/>
              <a:pathLst>
                <a:path extrusionOk="0" h="2178" w="18416">
                  <a:moveTo>
                    <a:pt x="1089" y="0"/>
                  </a:moveTo>
                  <a:cubicBezTo>
                    <a:pt x="475" y="0"/>
                    <a:pt x="0" y="498"/>
                    <a:pt x="0" y="1089"/>
                  </a:cubicBezTo>
                  <a:cubicBezTo>
                    <a:pt x="0" y="1691"/>
                    <a:pt x="487" y="2178"/>
                    <a:pt x="1089" y="2178"/>
                  </a:cubicBezTo>
                  <a:lnTo>
                    <a:pt x="17026" y="2178"/>
                  </a:lnTo>
                  <a:cubicBezTo>
                    <a:pt x="17790" y="2178"/>
                    <a:pt x="18415" y="1552"/>
                    <a:pt x="18415" y="753"/>
                  </a:cubicBezTo>
                  <a:lnTo>
                    <a:pt x="18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656489" y="2517658"/>
              <a:ext cx="801004" cy="1122062"/>
            </a:xfrm>
            <a:custGeom>
              <a:rect b="b" l="l" r="r" t="t"/>
              <a:pathLst>
                <a:path extrusionOk="0" h="21207" w="15139">
                  <a:moveTo>
                    <a:pt x="2700" y="0"/>
                  </a:moveTo>
                  <a:cubicBezTo>
                    <a:pt x="2166" y="0"/>
                    <a:pt x="1737" y="402"/>
                    <a:pt x="1703" y="939"/>
                  </a:cubicBezTo>
                  <a:lnTo>
                    <a:pt x="1" y="21207"/>
                  </a:lnTo>
                  <a:lnTo>
                    <a:pt x="15138" y="21010"/>
                  </a:lnTo>
                  <a:lnTo>
                    <a:pt x="14976" y="1159"/>
                  </a:lnTo>
                  <a:cubicBezTo>
                    <a:pt x="14964" y="603"/>
                    <a:pt x="14513" y="139"/>
                    <a:pt x="13968" y="139"/>
                  </a:cubicBezTo>
                  <a:lnTo>
                    <a:pt x="2722" y="1"/>
                  </a:lnTo>
                  <a:cubicBezTo>
                    <a:pt x="2715" y="0"/>
                    <a:pt x="270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4510673" y="3653765"/>
              <a:ext cx="821163" cy="4339"/>
            </a:xfrm>
            <a:custGeom>
              <a:rect b="b" l="l" r="r" t="t"/>
              <a:pathLst>
                <a:path extrusionOk="0" h="82" w="15520">
                  <a:moveTo>
                    <a:pt x="7760" y="0"/>
                  </a:moveTo>
                  <a:cubicBezTo>
                    <a:pt x="3475" y="0"/>
                    <a:pt x="0" y="12"/>
                    <a:pt x="0" y="35"/>
                  </a:cubicBezTo>
                  <a:cubicBezTo>
                    <a:pt x="0" y="70"/>
                    <a:pt x="3475" y="81"/>
                    <a:pt x="7760" y="81"/>
                  </a:cubicBezTo>
                  <a:cubicBezTo>
                    <a:pt x="12045" y="81"/>
                    <a:pt x="15520" y="70"/>
                    <a:pt x="15520" y="35"/>
                  </a:cubicBezTo>
                  <a:cubicBezTo>
                    <a:pt x="15520" y="12"/>
                    <a:pt x="12045" y="0"/>
                    <a:pt x="7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32399" y="3208275"/>
              <a:ext cx="4921" cy="443068"/>
            </a:xfrm>
            <a:custGeom>
              <a:rect b="b" l="l" r="r" t="t"/>
              <a:pathLst>
                <a:path extrusionOk="0" h="8374" w="93">
                  <a:moveTo>
                    <a:pt x="47" y="0"/>
                  </a:moveTo>
                  <a:cubicBezTo>
                    <a:pt x="23" y="0"/>
                    <a:pt x="0" y="1876"/>
                    <a:pt x="0" y="4193"/>
                  </a:cubicBezTo>
                  <a:cubicBezTo>
                    <a:pt x="0" y="6509"/>
                    <a:pt x="23" y="8374"/>
                    <a:pt x="47" y="8374"/>
                  </a:cubicBezTo>
                  <a:cubicBezTo>
                    <a:pt x="81" y="8374"/>
                    <a:pt x="93" y="6509"/>
                    <a:pt x="93" y="4193"/>
                  </a:cubicBezTo>
                  <a:cubicBezTo>
                    <a:pt x="93" y="1888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3967142" y="4313695"/>
              <a:ext cx="401428" cy="319312"/>
            </a:xfrm>
            <a:custGeom>
              <a:rect b="b" l="l" r="r" t="t"/>
              <a:pathLst>
                <a:path extrusionOk="0" h="6035" w="7587">
                  <a:moveTo>
                    <a:pt x="3880" y="1"/>
                  </a:moveTo>
                  <a:lnTo>
                    <a:pt x="3938" y="3834"/>
                  </a:lnTo>
                  <a:cubicBezTo>
                    <a:pt x="3938" y="3834"/>
                    <a:pt x="58" y="5178"/>
                    <a:pt x="0" y="5896"/>
                  </a:cubicBezTo>
                  <a:lnTo>
                    <a:pt x="7436" y="6035"/>
                  </a:lnTo>
                  <a:lnTo>
                    <a:pt x="7586" y="59"/>
                  </a:lnTo>
                  <a:lnTo>
                    <a:pt x="3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275335" y="4500039"/>
              <a:ext cx="34974" cy="31217"/>
            </a:xfrm>
            <a:custGeom>
              <a:rect b="b" l="l" r="r" t="t"/>
              <a:pathLst>
                <a:path extrusionOk="0" h="590" w="661">
                  <a:moveTo>
                    <a:pt x="333" y="1"/>
                  </a:moveTo>
                  <a:cubicBezTo>
                    <a:pt x="215" y="1"/>
                    <a:pt x="92" y="88"/>
                    <a:pt x="47" y="197"/>
                  </a:cubicBezTo>
                  <a:cubicBezTo>
                    <a:pt x="1" y="347"/>
                    <a:pt x="117" y="532"/>
                    <a:pt x="267" y="579"/>
                  </a:cubicBezTo>
                  <a:cubicBezTo>
                    <a:pt x="290" y="586"/>
                    <a:pt x="313" y="590"/>
                    <a:pt x="336" y="590"/>
                  </a:cubicBezTo>
                  <a:cubicBezTo>
                    <a:pt x="456" y="590"/>
                    <a:pt x="576" y="496"/>
                    <a:pt x="615" y="370"/>
                  </a:cubicBezTo>
                  <a:cubicBezTo>
                    <a:pt x="661" y="231"/>
                    <a:pt x="557" y="69"/>
                    <a:pt x="406" y="23"/>
                  </a:cubicBezTo>
                  <a:lnTo>
                    <a:pt x="429" y="23"/>
                  </a:lnTo>
                  <a:cubicBezTo>
                    <a:pt x="399" y="8"/>
                    <a:pt x="366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3965290" y="4601095"/>
              <a:ext cx="397142" cy="31905"/>
            </a:xfrm>
            <a:custGeom>
              <a:rect b="b" l="l" r="r" t="t"/>
              <a:pathLst>
                <a:path extrusionOk="0" h="603" w="7506">
                  <a:moveTo>
                    <a:pt x="7505" y="1"/>
                  </a:moveTo>
                  <a:lnTo>
                    <a:pt x="336" y="82"/>
                  </a:lnTo>
                  <a:cubicBezTo>
                    <a:pt x="336" y="82"/>
                    <a:pt x="0" y="232"/>
                    <a:pt x="35" y="464"/>
                  </a:cubicBezTo>
                  <a:lnTo>
                    <a:pt x="7471" y="603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4168777" y="4512843"/>
              <a:ext cx="37354" cy="24603"/>
            </a:xfrm>
            <a:custGeom>
              <a:rect b="b" l="l" r="r" t="t"/>
              <a:pathLst>
                <a:path extrusionOk="0" h="465" w="706">
                  <a:moveTo>
                    <a:pt x="114" y="1"/>
                  </a:moveTo>
                  <a:cubicBezTo>
                    <a:pt x="43" y="1"/>
                    <a:pt x="0" y="19"/>
                    <a:pt x="11" y="36"/>
                  </a:cubicBezTo>
                  <a:cubicBezTo>
                    <a:pt x="11" y="70"/>
                    <a:pt x="196" y="94"/>
                    <a:pt x="370" y="209"/>
                  </a:cubicBezTo>
                  <a:cubicBezTo>
                    <a:pt x="537" y="321"/>
                    <a:pt x="640" y="465"/>
                    <a:pt x="668" y="465"/>
                  </a:cubicBezTo>
                  <a:cubicBezTo>
                    <a:pt x="669" y="465"/>
                    <a:pt x="670" y="465"/>
                    <a:pt x="671" y="464"/>
                  </a:cubicBezTo>
                  <a:cubicBezTo>
                    <a:pt x="706" y="464"/>
                    <a:pt x="660" y="233"/>
                    <a:pt x="440" y="105"/>
                  </a:cubicBezTo>
                  <a:cubicBezTo>
                    <a:pt x="316" y="25"/>
                    <a:pt x="196" y="1"/>
                    <a:pt x="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4126450" y="4529933"/>
              <a:ext cx="26984" cy="31376"/>
            </a:xfrm>
            <a:custGeom>
              <a:rect b="b" l="l" r="r" t="t"/>
              <a:pathLst>
                <a:path extrusionOk="0" h="593" w="510">
                  <a:moveTo>
                    <a:pt x="46" y="0"/>
                  </a:moveTo>
                  <a:cubicBezTo>
                    <a:pt x="25" y="0"/>
                    <a:pt x="12" y="5"/>
                    <a:pt x="12" y="14"/>
                  </a:cubicBezTo>
                  <a:cubicBezTo>
                    <a:pt x="0" y="37"/>
                    <a:pt x="151" y="118"/>
                    <a:pt x="267" y="269"/>
                  </a:cubicBezTo>
                  <a:cubicBezTo>
                    <a:pt x="394" y="431"/>
                    <a:pt x="429" y="593"/>
                    <a:pt x="452" y="593"/>
                  </a:cubicBezTo>
                  <a:cubicBezTo>
                    <a:pt x="487" y="593"/>
                    <a:pt x="510" y="384"/>
                    <a:pt x="371" y="199"/>
                  </a:cubicBezTo>
                  <a:cubicBezTo>
                    <a:pt x="266" y="50"/>
                    <a:pt x="114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4087244" y="4545964"/>
              <a:ext cx="19524" cy="33757"/>
            </a:xfrm>
            <a:custGeom>
              <a:rect b="b" l="l" r="r" t="t"/>
              <a:pathLst>
                <a:path extrusionOk="0" h="638" w="369">
                  <a:moveTo>
                    <a:pt x="30" y="0"/>
                  </a:moveTo>
                  <a:cubicBezTo>
                    <a:pt x="20" y="0"/>
                    <a:pt x="14" y="4"/>
                    <a:pt x="12" y="12"/>
                  </a:cubicBezTo>
                  <a:cubicBezTo>
                    <a:pt x="0" y="47"/>
                    <a:pt x="104" y="162"/>
                    <a:pt x="174" y="313"/>
                  </a:cubicBezTo>
                  <a:cubicBezTo>
                    <a:pt x="243" y="475"/>
                    <a:pt x="255" y="637"/>
                    <a:pt x="290" y="637"/>
                  </a:cubicBezTo>
                  <a:cubicBezTo>
                    <a:pt x="290" y="638"/>
                    <a:pt x="291" y="638"/>
                    <a:pt x="292" y="638"/>
                  </a:cubicBezTo>
                  <a:cubicBezTo>
                    <a:pt x="316" y="638"/>
                    <a:pt x="368" y="457"/>
                    <a:pt x="290" y="255"/>
                  </a:cubicBezTo>
                  <a:cubicBezTo>
                    <a:pt x="213" y="92"/>
                    <a:pt x="8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172375" y="4460781"/>
              <a:ext cx="41746" cy="10370"/>
            </a:xfrm>
            <a:custGeom>
              <a:rect b="b" l="l" r="r" t="t"/>
              <a:pathLst>
                <a:path extrusionOk="0" h="196" w="789">
                  <a:moveTo>
                    <a:pt x="406" y="0"/>
                  </a:moveTo>
                  <a:cubicBezTo>
                    <a:pt x="175" y="0"/>
                    <a:pt x="1" y="105"/>
                    <a:pt x="13" y="128"/>
                  </a:cubicBezTo>
                  <a:cubicBezTo>
                    <a:pt x="16" y="138"/>
                    <a:pt x="32" y="141"/>
                    <a:pt x="58" y="141"/>
                  </a:cubicBezTo>
                  <a:cubicBezTo>
                    <a:pt x="114" y="141"/>
                    <a:pt x="216" y="126"/>
                    <a:pt x="335" y="126"/>
                  </a:cubicBezTo>
                  <a:cubicBezTo>
                    <a:pt x="358" y="126"/>
                    <a:pt x="382" y="127"/>
                    <a:pt x="406" y="128"/>
                  </a:cubicBezTo>
                  <a:cubicBezTo>
                    <a:pt x="565" y="147"/>
                    <a:pt x="701" y="195"/>
                    <a:pt x="754" y="195"/>
                  </a:cubicBezTo>
                  <a:cubicBezTo>
                    <a:pt x="767" y="195"/>
                    <a:pt x="775" y="193"/>
                    <a:pt x="777" y="186"/>
                  </a:cubicBezTo>
                  <a:cubicBezTo>
                    <a:pt x="789" y="163"/>
                    <a:pt x="650" y="35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125815" y="3216158"/>
              <a:ext cx="1199893" cy="1229364"/>
            </a:xfrm>
            <a:custGeom>
              <a:rect b="b" l="l" r="r" t="t"/>
              <a:pathLst>
                <a:path extrusionOk="0" h="23235" w="22678">
                  <a:moveTo>
                    <a:pt x="13940" y="1"/>
                  </a:moveTo>
                  <a:cubicBezTo>
                    <a:pt x="13629" y="1"/>
                    <a:pt x="13434" y="38"/>
                    <a:pt x="13401" y="118"/>
                  </a:cubicBezTo>
                  <a:lnTo>
                    <a:pt x="12034" y="1044"/>
                  </a:lnTo>
                  <a:cubicBezTo>
                    <a:pt x="12034" y="1044"/>
                    <a:pt x="9834" y="1380"/>
                    <a:pt x="7564" y="1797"/>
                  </a:cubicBezTo>
                  <a:cubicBezTo>
                    <a:pt x="4842" y="2307"/>
                    <a:pt x="1946" y="2944"/>
                    <a:pt x="1553" y="3245"/>
                  </a:cubicBezTo>
                  <a:cubicBezTo>
                    <a:pt x="846" y="3812"/>
                    <a:pt x="684" y="5329"/>
                    <a:pt x="383" y="7206"/>
                  </a:cubicBezTo>
                  <a:cubicBezTo>
                    <a:pt x="82" y="9094"/>
                    <a:pt x="1" y="23096"/>
                    <a:pt x="1" y="23096"/>
                  </a:cubicBezTo>
                  <a:lnTo>
                    <a:pt x="5062" y="23235"/>
                  </a:lnTo>
                  <a:lnTo>
                    <a:pt x="6058" y="8561"/>
                  </a:lnTo>
                  <a:cubicBezTo>
                    <a:pt x="6058" y="8561"/>
                    <a:pt x="13424" y="8561"/>
                    <a:pt x="14941" y="8538"/>
                  </a:cubicBezTo>
                  <a:cubicBezTo>
                    <a:pt x="14992" y="8537"/>
                    <a:pt x="15046" y="8537"/>
                    <a:pt x="15103" y="8537"/>
                  </a:cubicBezTo>
                  <a:cubicBezTo>
                    <a:pt x="15449" y="8537"/>
                    <a:pt x="15911" y="8544"/>
                    <a:pt x="16426" y="8544"/>
                  </a:cubicBezTo>
                  <a:cubicBezTo>
                    <a:pt x="17904" y="8544"/>
                    <a:pt x="19819" y="8483"/>
                    <a:pt x="20709" y="8005"/>
                  </a:cubicBezTo>
                  <a:cubicBezTo>
                    <a:pt x="22678" y="6962"/>
                    <a:pt x="22296" y="3025"/>
                    <a:pt x="22296" y="3025"/>
                  </a:cubicBezTo>
                  <a:cubicBezTo>
                    <a:pt x="22376" y="1457"/>
                    <a:pt x="15885" y="1"/>
                    <a:pt x="13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835346" y="3826565"/>
              <a:ext cx="466402" cy="360370"/>
            </a:xfrm>
            <a:custGeom>
              <a:rect b="b" l="l" r="r" t="t"/>
              <a:pathLst>
                <a:path extrusionOk="0" h="6811" w="8815">
                  <a:moveTo>
                    <a:pt x="5097" y="0"/>
                  </a:moveTo>
                  <a:lnTo>
                    <a:pt x="4367" y="3869"/>
                  </a:lnTo>
                  <a:cubicBezTo>
                    <a:pt x="4367" y="3869"/>
                    <a:pt x="198" y="4436"/>
                    <a:pt x="1" y="5131"/>
                  </a:cubicBezTo>
                  <a:lnTo>
                    <a:pt x="7436" y="6810"/>
                  </a:lnTo>
                  <a:lnTo>
                    <a:pt x="8815" y="823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166872" y="4039046"/>
              <a:ext cx="36243" cy="31164"/>
            </a:xfrm>
            <a:custGeom>
              <a:rect b="b" l="l" r="r" t="t"/>
              <a:pathLst>
                <a:path extrusionOk="0" h="589" w="685">
                  <a:moveTo>
                    <a:pt x="373" y="1"/>
                  </a:moveTo>
                  <a:cubicBezTo>
                    <a:pt x="268" y="1"/>
                    <a:pt x="145" y="55"/>
                    <a:pt x="82" y="142"/>
                  </a:cubicBezTo>
                  <a:cubicBezTo>
                    <a:pt x="1" y="270"/>
                    <a:pt x="82" y="490"/>
                    <a:pt x="209" y="559"/>
                  </a:cubicBezTo>
                  <a:cubicBezTo>
                    <a:pt x="253" y="579"/>
                    <a:pt x="298" y="589"/>
                    <a:pt x="342" y="589"/>
                  </a:cubicBezTo>
                  <a:cubicBezTo>
                    <a:pt x="451" y="589"/>
                    <a:pt x="553" y="531"/>
                    <a:pt x="603" y="432"/>
                  </a:cubicBezTo>
                  <a:cubicBezTo>
                    <a:pt x="684" y="304"/>
                    <a:pt x="603" y="107"/>
                    <a:pt x="476" y="38"/>
                  </a:cubicBezTo>
                  <a:lnTo>
                    <a:pt x="499" y="38"/>
                  </a:lnTo>
                  <a:cubicBezTo>
                    <a:pt x="466" y="12"/>
                    <a:pt x="421" y="1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3835346" y="4081479"/>
              <a:ext cx="398994" cy="113386"/>
            </a:xfrm>
            <a:custGeom>
              <a:rect b="b" l="l" r="r" t="t"/>
              <a:pathLst>
                <a:path extrusionOk="0" h="2143" w="7541">
                  <a:moveTo>
                    <a:pt x="372" y="0"/>
                  </a:moveTo>
                  <a:cubicBezTo>
                    <a:pt x="372" y="0"/>
                    <a:pt x="13" y="81"/>
                    <a:pt x="1" y="313"/>
                  </a:cubicBezTo>
                  <a:lnTo>
                    <a:pt x="7413" y="2143"/>
                  </a:lnTo>
                  <a:lnTo>
                    <a:pt x="7541" y="1564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060261" y="4026560"/>
              <a:ext cx="31323" cy="30582"/>
            </a:xfrm>
            <a:custGeom>
              <a:rect b="b" l="l" r="r" t="t"/>
              <a:pathLst>
                <a:path extrusionOk="0" h="578" w="592">
                  <a:moveTo>
                    <a:pt x="58" y="1"/>
                  </a:moveTo>
                  <a:cubicBezTo>
                    <a:pt x="23" y="1"/>
                    <a:pt x="0" y="8"/>
                    <a:pt x="0" y="19"/>
                  </a:cubicBezTo>
                  <a:cubicBezTo>
                    <a:pt x="0" y="54"/>
                    <a:pt x="174" y="100"/>
                    <a:pt x="325" y="262"/>
                  </a:cubicBezTo>
                  <a:cubicBezTo>
                    <a:pt x="466" y="415"/>
                    <a:pt x="526" y="577"/>
                    <a:pt x="561" y="577"/>
                  </a:cubicBezTo>
                  <a:cubicBezTo>
                    <a:pt x="564" y="577"/>
                    <a:pt x="566" y="576"/>
                    <a:pt x="568" y="575"/>
                  </a:cubicBezTo>
                  <a:cubicBezTo>
                    <a:pt x="591" y="575"/>
                    <a:pt x="591" y="343"/>
                    <a:pt x="406" y="158"/>
                  </a:cubicBezTo>
                  <a:cubicBezTo>
                    <a:pt x="286" y="38"/>
                    <a:pt x="13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014283" y="4034655"/>
              <a:ext cx="24392" cy="36455"/>
            </a:xfrm>
            <a:custGeom>
              <a:rect b="b" l="l" r="r" t="t"/>
              <a:pathLst>
                <a:path extrusionOk="0" h="689" w="461">
                  <a:moveTo>
                    <a:pt x="30" y="0"/>
                  </a:moveTo>
                  <a:cubicBezTo>
                    <a:pt x="22" y="0"/>
                    <a:pt x="16" y="2"/>
                    <a:pt x="12" y="5"/>
                  </a:cubicBezTo>
                  <a:cubicBezTo>
                    <a:pt x="1" y="40"/>
                    <a:pt x="151" y="133"/>
                    <a:pt x="232" y="329"/>
                  </a:cubicBezTo>
                  <a:cubicBezTo>
                    <a:pt x="325" y="503"/>
                    <a:pt x="325" y="677"/>
                    <a:pt x="360" y="688"/>
                  </a:cubicBezTo>
                  <a:cubicBezTo>
                    <a:pt x="361" y="689"/>
                    <a:pt x="362" y="689"/>
                    <a:pt x="363" y="689"/>
                  </a:cubicBezTo>
                  <a:cubicBezTo>
                    <a:pt x="398" y="689"/>
                    <a:pt x="461" y="497"/>
                    <a:pt x="348" y="271"/>
                  </a:cubicBezTo>
                  <a:cubicBezTo>
                    <a:pt x="248" y="71"/>
                    <a:pt x="8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3971427" y="4043173"/>
              <a:ext cx="15291" cy="36561"/>
            </a:xfrm>
            <a:custGeom>
              <a:rect b="b" l="l" r="r" t="t"/>
              <a:pathLst>
                <a:path extrusionOk="0" h="691" w="289">
                  <a:moveTo>
                    <a:pt x="45" y="0"/>
                  </a:moveTo>
                  <a:cubicBezTo>
                    <a:pt x="40" y="0"/>
                    <a:pt x="36" y="2"/>
                    <a:pt x="35" y="6"/>
                  </a:cubicBezTo>
                  <a:cubicBezTo>
                    <a:pt x="0" y="29"/>
                    <a:pt x="93" y="168"/>
                    <a:pt x="128" y="342"/>
                  </a:cubicBezTo>
                  <a:cubicBezTo>
                    <a:pt x="162" y="527"/>
                    <a:pt x="151" y="666"/>
                    <a:pt x="174" y="690"/>
                  </a:cubicBezTo>
                  <a:cubicBezTo>
                    <a:pt x="175" y="690"/>
                    <a:pt x="176" y="690"/>
                    <a:pt x="177" y="690"/>
                  </a:cubicBezTo>
                  <a:cubicBezTo>
                    <a:pt x="214" y="690"/>
                    <a:pt x="288" y="520"/>
                    <a:pt x="243" y="307"/>
                  </a:cubicBezTo>
                  <a:cubicBezTo>
                    <a:pt x="213" y="113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074335" y="3978201"/>
              <a:ext cx="41746" cy="15873"/>
            </a:xfrm>
            <a:custGeom>
              <a:rect b="b" l="l" r="r" t="t"/>
              <a:pathLst>
                <a:path extrusionOk="0" h="300" w="789">
                  <a:moveTo>
                    <a:pt x="227" y="0"/>
                  </a:moveTo>
                  <a:cubicBezTo>
                    <a:pt x="91" y="0"/>
                    <a:pt x="1" y="44"/>
                    <a:pt x="1" y="76"/>
                  </a:cubicBezTo>
                  <a:cubicBezTo>
                    <a:pt x="12" y="122"/>
                    <a:pt x="186" y="99"/>
                    <a:pt x="383" y="157"/>
                  </a:cubicBezTo>
                  <a:cubicBezTo>
                    <a:pt x="571" y="209"/>
                    <a:pt x="703" y="299"/>
                    <a:pt x="752" y="299"/>
                  </a:cubicBezTo>
                  <a:cubicBezTo>
                    <a:pt x="758" y="299"/>
                    <a:pt x="762" y="298"/>
                    <a:pt x="765" y="296"/>
                  </a:cubicBezTo>
                  <a:cubicBezTo>
                    <a:pt x="788" y="273"/>
                    <a:pt x="661" y="99"/>
                    <a:pt x="429" y="30"/>
                  </a:cubicBezTo>
                  <a:cubicBezTo>
                    <a:pt x="355" y="9"/>
                    <a:pt x="287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035764" y="3119282"/>
              <a:ext cx="778888" cy="887512"/>
            </a:xfrm>
            <a:custGeom>
              <a:rect b="b" l="l" r="r" t="t"/>
              <a:pathLst>
                <a:path extrusionOk="0" h="16774" w="14721">
                  <a:moveTo>
                    <a:pt x="4821" y="0"/>
                  </a:moveTo>
                  <a:cubicBezTo>
                    <a:pt x="4445" y="0"/>
                    <a:pt x="3131" y="93"/>
                    <a:pt x="2815" y="1370"/>
                  </a:cubicBezTo>
                  <a:cubicBezTo>
                    <a:pt x="2293" y="3431"/>
                    <a:pt x="0" y="15777"/>
                    <a:pt x="0" y="15777"/>
                  </a:cubicBezTo>
                  <a:lnTo>
                    <a:pt x="5143" y="16773"/>
                  </a:lnTo>
                  <a:lnTo>
                    <a:pt x="7853" y="4728"/>
                  </a:lnTo>
                  <a:lnTo>
                    <a:pt x="12717" y="3929"/>
                  </a:lnTo>
                  <a:lnTo>
                    <a:pt x="14721" y="3130"/>
                  </a:lnTo>
                  <a:cubicBezTo>
                    <a:pt x="14721" y="3130"/>
                    <a:pt x="13597" y="1914"/>
                    <a:pt x="11235" y="1173"/>
                  </a:cubicBezTo>
                  <a:cubicBezTo>
                    <a:pt x="9659" y="663"/>
                    <a:pt x="4922" y="3"/>
                    <a:pt x="4922" y="3"/>
                  </a:cubicBezTo>
                  <a:cubicBezTo>
                    <a:pt x="4922" y="3"/>
                    <a:pt x="4886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374592" y="3319594"/>
              <a:ext cx="76667" cy="66455"/>
            </a:xfrm>
            <a:custGeom>
              <a:rect b="b" l="l" r="r" t="t"/>
              <a:pathLst>
                <a:path extrusionOk="0" h="1256" w="1449">
                  <a:moveTo>
                    <a:pt x="24" y="1"/>
                  </a:moveTo>
                  <a:cubicBezTo>
                    <a:pt x="17" y="1"/>
                    <a:pt x="13" y="2"/>
                    <a:pt x="13" y="4"/>
                  </a:cubicBezTo>
                  <a:cubicBezTo>
                    <a:pt x="1" y="27"/>
                    <a:pt x="429" y="155"/>
                    <a:pt x="835" y="502"/>
                  </a:cubicBezTo>
                  <a:cubicBezTo>
                    <a:pt x="1229" y="863"/>
                    <a:pt x="1404" y="1256"/>
                    <a:pt x="1446" y="1256"/>
                  </a:cubicBezTo>
                  <a:cubicBezTo>
                    <a:pt x="1447" y="1256"/>
                    <a:pt x="1448" y="1256"/>
                    <a:pt x="1449" y="1255"/>
                  </a:cubicBezTo>
                  <a:cubicBezTo>
                    <a:pt x="1449" y="1243"/>
                    <a:pt x="1414" y="1139"/>
                    <a:pt x="1344" y="965"/>
                  </a:cubicBezTo>
                  <a:cubicBezTo>
                    <a:pt x="1252" y="815"/>
                    <a:pt x="1101" y="618"/>
                    <a:pt x="893" y="433"/>
                  </a:cubicBezTo>
                  <a:cubicBezTo>
                    <a:pt x="515" y="107"/>
                    <a:pt x="99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391152" y="3256686"/>
              <a:ext cx="60741" cy="135450"/>
            </a:xfrm>
            <a:custGeom>
              <a:rect b="b" l="l" r="r" t="t"/>
              <a:pathLst>
                <a:path extrusionOk="0" h="2560" w="1148">
                  <a:moveTo>
                    <a:pt x="1" y="0"/>
                  </a:moveTo>
                  <a:cubicBezTo>
                    <a:pt x="1" y="12"/>
                    <a:pt x="116" y="116"/>
                    <a:pt x="302" y="313"/>
                  </a:cubicBezTo>
                  <a:cubicBezTo>
                    <a:pt x="476" y="521"/>
                    <a:pt x="684" y="811"/>
                    <a:pt x="846" y="1170"/>
                  </a:cubicBezTo>
                  <a:cubicBezTo>
                    <a:pt x="997" y="1529"/>
                    <a:pt x="1078" y="1888"/>
                    <a:pt x="1101" y="2143"/>
                  </a:cubicBezTo>
                  <a:cubicBezTo>
                    <a:pt x="1113" y="2398"/>
                    <a:pt x="1113" y="2560"/>
                    <a:pt x="1136" y="2560"/>
                  </a:cubicBezTo>
                  <a:cubicBezTo>
                    <a:pt x="1136" y="2560"/>
                    <a:pt x="1147" y="2525"/>
                    <a:pt x="1147" y="2444"/>
                  </a:cubicBezTo>
                  <a:lnTo>
                    <a:pt x="1147" y="2131"/>
                  </a:lnTo>
                  <a:cubicBezTo>
                    <a:pt x="1136" y="1865"/>
                    <a:pt x="1055" y="1506"/>
                    <a:pt x="904" y="1124"/>
                  </a:cubicBezTo>
                  <a:cubicBezTo>
                    <a:pt x="742" y="765"/>
                    <a:pt x="522" y="463"/>
                    <a:pt x="337" y="278"/>
                  </a:cubicBezTo>
                  <a:cubicBezTo>
                    <a:pt x="244" y="174"/>
                    <a:pt x="163" y="104"/>
                    <a:pt x="105" y="58"/>
                  </a:cubicBezTo>
                  <a:cubicBezTo>
                    <a:pt x="47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651569" y="1748525"/>
              <a:ext cx="269100" cy="224021"/>
            </a:xfrm>
            <a:custGeom>
              <a:rect b="b" l="l" r="r" t="t"/>
              <a:pathLst>
                <a:path extrusionOk="0" h="4234" w="5086">
                  <a:moveTo>
                    <a:pt x="3408" y="0"/>
                  </a:moveTo>
                  <a:cubicBezTo>
                    <a:pt x="3124" y="0"/>
                    <a:pt x="2841" y="104"/>
                    <a:pt x="2642" y="303"/>
                  </a:cubicBezTo>
                  <a:cubicBezTo>
                    <a:pt x="2502" y="241"/>
                    <a:pt x="2349" y="209"/>
                    <a:pt x="2196" y="209"/>
                  </a:cubicBezTo>
                  <a:cubicBezTo>
                    <a:pt x="2006" y="209"/>
                    <a:pt x="1817" y="259"/>
                    <a:pt x="1657" y="361"/>
                  </a:cubicBezTo>
                  <a:cubicBezTo>
                    <a:pt x="1368" y="547"/>
                    <a:pt x="1194" y="894"/>
                    <a:pt x="1205" y="1230"/>
                  </a:cubicBezTo>
                  <a:cubicBezTo>
                    <a:pt x="1181" y="1228"/>
                    <a:pt x="1157" y="1226"/>
                    <a:pt x="1133" y="1226"/>
                  </a:cubicBezTo>
                  <a:cubicBezTo>
                    <a:pt x="811" y="1226"/>
                    <a:pt x="500" y="1438"/>
                    <a:pt x="360" y="1740"/>
                  </a:cubicBezTo>
                  <a:cubicBezTo>
                    <a:pt x="233" y="2052"/>
                    <a:pt x="325" y="2458"/>
                    <a:pt x="580" y="2689"/>
                  </a:cubicBezTo>
                  <a:cubicBezTo>
                    <a:pt x="221" y="2840"/>
                    <a:pt x="1" y="3292"/>
                    <a:pt x="117" y="3662"/>
                  </a:cubicBezTo>
                  <a:cubicBezTo>
                    <a:pt x="218" y="3996"/>
                    <a:pt x="550" y="4233"/>
                    <a:pt x="894" y="4233"/>
                  </a:cubicBezTo>
                  <a:cubicBezTo>
                    <a:pt x="944" y="4233"/>
                    <a:pt x="994" y="4228"/>
                    <a:pt x="1043" y="4218"/>
                  </a:cubicBezTo>
                  <a:lnTo>
                    <a:pt x="4819" y="1450"/>
                  </a:lnTo>
                  <a:cubicBezTo>
                    <a:pt x="5039" y="1218"/>
                    <a:pt x="5085" y="813"/>
                    <a:pt x="4888" y="523"/>
                  </a:cubicBezTo>
                  <a:cubicBezTo>
                    <a:pt x="4749" y="292"/>
                    <a:pt x="4484" y="149"/>
                    <a:pt x="4211" y="149"/>
                  </a:cubicBezTo>
                  <a:cubicBezTo>
                    <a:pt x="4143" y="149"/>
                    <a:pt x="4075" y="158"/>
                    <a:pt x="4008" y="176"/>
                  </a:cubicBezTo>
                  <a:cubicBezTo>
                    <a:pt x="3830" y="58"/>
                    <a:pt x="3619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701250" y="1798841"/>
              <a:ext cx="345026" cy="672909"/>
            </a:xfrm>
            <a:custGeom>
              <a:rect b="b" l="l" r="r" t="t"/>
              <a:pathLst>
                <a:path extrusionOk="0" h="12718" w="6521">
                  <a:moveTo>
                    <a:pt x="3362" y="0"/>
                  </a:moveTo>
                  <a:cubicBezTo>
                    <a:pt x="3342" y="0"/>
                    <a:pt x="3321" y="1"/>
                    <a:pt x="3301" y="1"/>
                  </a:cubicBezTo>
                  <a:lnTo>
                    <a:pt x="3127" y="24"/>
                  </a:lnTo>
                  <a:cubicBezTo>
                    <a:pt x="1367" y="163"/>
                    <a:pt x="0" y="1622"/>
                    <a:pt x="0" y="3406"/>
                  </a:cubicBezTo>
                  <a:cubicBezTo>
                    <a:pt x="0" y="5062"/>
                    <a:pt x="23" y="6881"/>
                    <a:pt x="70" y="7749"/>
                  </a:cubicBezTo>
                  <a:cubicBezTo>
                    <a:pt x="243" y="9556"/>
                    <a:pt x="2085" y="9707"/>
                    <a:pt x="2085" y="9707"/>
                  </a:cubicBezTo>
                  <a:lnTo>
                    <a:pt x="2467" y="11571"/>
                  </a:lnTo>
                  <a:lnTo>
                    <a:pt x="3753" y="12718"/>
                  </a:lnTo>
                  <a:lnTo>
                    <a:pt x="6312" y="10598"/>
                  </a:lnTo>
                  <a:lnTo>
                    <a:pt x="6521" y="9788"/>
                  </a:lnTo>
                  <a:lnTo>
                    <a:pt x="6289" y="3464"/>
                  </a:lnTo>
                  <a:cubicBezTo>
                    <a:pt x="6300" y="1574"/>
                    <a:pt x="5224" y="0"/>
                    <a:pt x="33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812729" y="2266395"/>
              <a:ext cx="123227" cy="70582"/>
            </a:xfrm>
            <a:custGeom>
              <a:rect b="b" l="l" r="r" t="t"/>
              <a:pathLst>
                <a:path extrusionOk="0" h="1334" w="2329">
                  <a:moveTo>
                    <a:pt x="2329" y="1"/>
                  </a:moveTo>
                  <a:cubicBezTo>
                    <a:pt x="1171" y="858"/>
                    <a:pt x="1" y="881"/>
                    <a:pt x="1" y="881"/>
                  </a:cubicBezTo>
                  <a:lnTo>
                    <a:pt x="36" y="1333"/>
                  </a:lnTo>
                  <a:cubicBezTo>
                    <a:pt x="51" y="1333"/>
                    <a:pt x="67" y="1333"/>
                    <a:pt x="82" y="1333"/>
                  </a:cubicBezTo>
                  <a:cubicBezTo>
                    <a:pt x="1873" y="1333"/>
                    <a:pt x="2329" y="1"/>
                    <a:pt x="23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736170" y="2052538"/>
              <a:ext cx="28201" cy="27037"/>
            </a:xfrm>
            <a:custGeom>
              <a:rect b="b" l="l" r="r" t="t"/>
              <a:pathLst>
                <a:path extrusionOk="0" h="511" w="533">
                  <a:moveTo>
                    <a:pt x="243" y="1"/>
                  </a:moveTo>
                  <a:cubicBezTo>
                    <a:pt x="104" y="1"/>
                    <a:pt x="0" y="117"/>
                    <a:pt x="0" y="267"/>
                  </a:cubicBezTo>
                  <a:cubicBezTo>
                    <a:pt x="0" y="406"/>
                    <a:pt x="128" y="510"/>
                    <a:pt x="267" y="510"/>
                  </a:cubicBezTo>
                  <a:cubicBezTo>
                    <a:pt x="417" y="510"/>
                    <a:pt x="533" y="395"/>
                    <a:pt x="521" y="244"/>
                  </a:cubicBezTo>
                  <a:cubicBezTo>
                    <a:pt x="521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724530" y="2013280"/>
              <a:ext cx="55820" cy="16772"/>
            </a:xfrm>
            <a:custGeom>
              <a:rect b="b" l="l" r="r" t="t"/>
              <a:pathLst>
                <a:path extrusionOk="0" h="317" w="1055">
                  <a:moveTo>
                    <a:pt x="555" y="0"/>
                  </a:moveTo>
                  <a:cubicBezTo>
                    <a:pt x="540" y="0"/>
                    <a:pt x="525" y="1"/>
                    <a:pt x="510" y="2"/>
                  </a:cubicBezTo>
                  <a:cubicBezTo>
                    <a:pt x="324" y="25"/>
                    <a:pt x="185" y="94"/>
                    <a:pt x="116" y="164"/>
                  </a:cubicBezTo>
                  <a:cubicBezTo>
                    <a:pt x="12" y="233"/>
                    <a:pt x="0" y="291"/>
                    <a:pt x="12" y="314"/>
                  </a:cubicBezTo>
                  <a:cubicBezTo>
                    <a:pt x="14" y="316"/>
                    <a:pt x="17" y="317"/>
                    <a:pt x="21" y="317"/>
                  </a:cubicBezTo>
                  <a:cubicBezTo>
                    <a:pt x="72" y="317"/>
                    <a:pt x="251" y="175"/>
                    <a:pt x="521" y="164"/>
                  </a:cubicBezTo>
                  <a:cubicBezTo>
                    <a:pt x="545" y="162"/>
                    <a:pt x="568" y="161"/>
                    <a:pt x="590" y="161"/>
                  </a:cubicBezTo>
                  <a:cubicBezTo>
                    <a:pt x="801" y="161"/>
                    <a:pt x="963" y="239"/>
                    <a:pt x="1022" y="239"/>
                  </a:cubicBezTo>
                  <a:cubicBezTo>
                    <a:pt x="1032" y="239"/>
                    <a:pt x="1038" y="238"/>
                    <a:pt x="1043" y="233"/>
                  </a:cubicBezTo>
                  <a:cubicBezTo>
                    <a:pt x="1054" y="222"/>
                    <a:pt x="1008" y="164"/>
                    <a:pt x="927" y="106"/>
                  </a:cubicBezTo>
                  <a:cubicBezTo>
                    <a:pt x="842" y="53"/>
                    <a:pt x="709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862992" y="2048887"/>
              <a:ext cx="29471" cy="26984"/>
            </a:xfrm>
            <a:custGeom>
              <a:rect b="b" l="l" r="r" t="t"/>
              <a:pathLst>
                <a:path extrusionOk="0" h="510" w="557">
                  <a:moveTo>
                    <a:pt x="267" y="0"/>
                  </a:moveTo>
                  <a:cubicBezTo>
                    <a:pt x="116" y="0"/>
                    <a:pt x="1" y="116"/>
                    <a:pt x="12" y="255"/>
                  </a:cubicBezTo>
                  <a:cubicBezTo>
                    <a:pt x="12" y="406"/>
                    <a:pt x="151" y="510"/>
                    <a:pt x="290" y="510"/>
                  </a:cubicBezTo>
                  <a:cubicBezTo>
                    <a:pt x="441" y="510"/>
                    <a:pt x="557" y="394"/>
                    <a:pt x="533" y="244"/>
                  </a:cubicBezTo>
                  <a:cubicBezTo>
                    <a:pt x="533" y="105"/>
                    <a:pt x="406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865426" y="2000370"/>
              <a:ext cx="56455" cy="16349"/>
            </a:xfrm>
            <a:custGeom>
              <a:rect b="b" l="l" r="r" t="t"/>
              <a:pathLst>
                <a:path extrusionOk="0" h="309" w="1067">
                  <a:moveTo>
                    <a:pt x="567" y="1"/>
                  </a:moveTo>
                  <a:cubicBezTo>
                    <a:pt x="552" y="1"/>
                    <a:pt x="537" y="1"/>
                    <a:pt x="522" y="2"/>
                  </a:cubicBezTo>
                  <a:cubicBezTo>
                    <a:pt x="348" y="14"/>
                    <a:pt x="198" y="95"/>
                    <a:pt x="128" y="165"/>
                  </a:cubicBezTo>
                  <a:cubicBezTo>
                    <a:pt x="24" y="222"/>
                    <a:pt x="1" y="292"/>
                    <a:pt x="24" y="304"/>
                  </a:cubicBezTo>
                  <a:cubicBezTo>
                    <a:pt x="28" y="307"/>
                    <a:pt x="32" y="308"/>
                    <a:pt x="38" y="308"/>
                  </a:cubicBezTo>
                  <a:cubicBezTo>
                    <a:pt x="96" y="308"/>
                    <a:pt x="272" y="175"/>
                    <a:pt x="534" y="165"/>
                  </a:cubicBezTo>
                  <a:cubicBezTo>
                    <a:pt x="565" y="161"/>
                    <a:pt x="596" y="159"/>
                    <a:pt x="625" y="159"/>
                  </a:cubicBezTo>
                  <a:cubicBezTo>
                    <a:pt x="829" y="159"/>
                    <a:pt x="989" y="240"/>
                    <a:pt x="1040" y="240"/>
                  </a:cubicBezTo>
                  <a:cubicBezTo>
                    <a:pt x="1047" y="240"/>
                    <a:pt x="1052" y="238"/>
                    <a:pt x="1055" y="234"/>
                  </a:cubicBezTo>
                  <a:cubicBezTo>
                    <a:pt x="1067" y="222"/>
                    <a:pt x="1032" y="165"/>
                    <a:pt x="939" y="107"/>
                  </a:cubicBezTo>
                  <a:cubicBezTo>
                    <a:pt x="865" y="54"/>
                    <a:pt x="724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786380" y="2005978"/>
              <a:ext cx="39894" cy="126772"/>
            </a:xfrm>
            <a:custGeom>
              <a:rect b="b" l="l" r="r" t="t"/>
              <a:pathLst>
                <a:path extrusionOk="0" h="2396" w="754">
                  <a:moveTo>
                    <a:pt x="695" y="1"/>
                  </a:moveTo>
                  <a:cubicBezTo>
                    <a:pt x="669" y="1"/>
                    <a:pt x="451" y="645"/>
                    <a:pt x="221" y="1437"/>
                  </a:cubicBezTo>
                  <a:cubicBezTo>
                    <a:pt x="163" y="1634"/>
                    <a:pt x="117" y="1819"/>
                    <a:pt x="59" y="1993"/>
                  </a:cubicBezTo>
                  <a:cubicBezTo>
                    <a:pt x="47" y="2085"/>
                    <a:pt x="1" y="2166"/>
                    <a:pt x="47" y="2282"/>
                  </a:cubicBezTo>
                  <a:cubicBezTo>
                    <a:pt x="70" y="2340"/>
                    <a:pt x="117" y="2375"/>
                    <a:pt x="175" y="2387"/>
                  </a:cubicBezTo>
                  <a:cubicBezTo>
                    <a:pt x="198" y="2392"/>
                    <a:pt x="221" y="2395"/>
                    <a:pt x="241" y="2395"/>
                  </a:cubicBezTo>
                  <a:cubicBezTo>
                    <a:pt x="262" y="2395"/>
                    <a:pt x="279" y="2392"/>
                    <a:pt x="290" y="2387"/>
                  </a:cubicBezTo>
                  <a:cubicBezTo>
                    <a:pt x="580" y="2375"/>
                    <a:pt x="754" y="2363"/>
                    <a:pt x="754" y="2340"/>
                  </a:cubicBezTo>
                  <a:cubicBezTo>
                    <a:pt x="754" y="2329"/>
                    <a:pt x="580" y="2317"/>
                    <a:pt x="290" y="2305"/>
                  </a:cubicBezTo>
                  <a:cubicBezTo>
                    <a:pt x="221" y="2305"/>
                    <a:pt x="140" y="2282"/>
                    <a:pt x="128" y="2248"/>
                  </a:cubicBezTo>
                  <a:cubicBezTo>
                    <a:pt x="117" y="2201"/>
                    <a:pt x="128" y="2109"/>
                    <a:pt x="163" y="2027"/>
                  </a:cubicBezTo>
                  <a:cubicBezTo>
                    <a:pt x="221" y="1854"/>
                    <a:pt x="279" y="1668"/>
                    <a:pt x="337" y="1460"/>
                  </a:cubicBezTo>
                  <a:cubicBezTo>
                    <a:pt x="568" y="661"/>
                    <a:pt x="731" y="12"/>
                    <a:pt x="696" y="1"/>
                  </a:cubicBezTo>
                  <a:cubicBezTo>
                    <a:pt x="696" y="1"/>
                    <a:pt x="695" y="1"/>
                    <a:pt x="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826856" y="2136927"/>
              <a:ext cx="47831" cy="45344"/>
            </a:xfrm>
            <a:custGeom>
              <a:rect b="b" l="l" r="r" t="t"/>
              <a:pathLst>
                <a:path extrusionOk="0" h="857" w="904">
                  <a:moveTo>
                    <a:pt x="842" y="1"/>
                  </a:moveTo>
                  <a:cubicBezTo>
                    <a:pt x="839" y="1"/>
                    <a:pt x="837" y="2"/>
                    <a:pt x="834" y="4"/>
                  </a:cubicBezTo>
                  <a:cubicBezTo>
                    <a:pt x="788" y="4"/>
                    <a:pt x="799" y="305"/>
                    <a:pt x="568" y="537"/>
                  </a:cubicBezTo>
                  <a:cubicBezTo>
                    <a:pt x="325" y="769"/>
                    <a:pt x="0" y="769"/>
                    <a:pt x="0" y="815"/>
                  </a:cubicBezTo>
                  <a:cubicBezTo>
                    <a:pt x="0" y="824"/>
                    <a:pt x="53" y="856"/>
                    <a:pt x="146" y="856"/>
                  </a:cubicBezTo>
                  <a:cubicBezTo>
                    <a:pt x="168" y="856"/>
                    <a:pt x="193" y="854"/>
                    <a:pt x="220" y="850"/>
                  </a:cubicBezTo>
                  <a:cubicBezTo>
                    <a:pt x="348" y="850"/>
                    <a:pt x="556" y="792"/>
                    <a:pt x="695" y="653"/>
                  </a:cubicBezTo>
                  <a:cubicBezTo>
                    <a:pt x="846" y="502"/>
                    <a:pt x="904" y="317"/>
                    <a:pt x="904" y="201"/>
                  </a:cubicBezTo>
                  <a:cubicBezTo>
                    <a:pt x="893" y="87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862410" y="1956985"/>
              <a:ext cx="61323" cy="18042"/>
            </a:xfrm>
            <a:custGeom>
              <a:rect b="b" l="l" r="r" t="t"/>
              <a:pathLst>
                <a:path extrusionOk="0" h="341" w="1159">
                  <a:moveTo>
                    <a:pt x="544" y="0"/>
                  </a:moveTo>
                  <a:cubicBezTo>
                    <a:pt x="371" y="12"/>
                    <a:pt x="220" y="70"/>
                    <a:pt x="127" y="139"/>
                  </a:cubicBezTo>
                  <a:cubicBezTo>
                    <a:pt x="23" y="220"/>
                    <a:pt x="0" y="290"/>
                    <a:pt x="12" y="313"/>
                  </a:cubicBezTo>
                  <a:cubicBezTo>
                    <a:pt x="25" y="333"/>
                    <a:pt x="55" y="341"/>
                    <a:pt x="97" y="341"/>
                  </a:cubicBezTo>
                  <a:cubicBezTo>
                    <a:pt x="199" y="341"/>
                    <a:pt x="375" y="298"/>
                    <a:pt x="579" y="290"/>
                  </a:cubicBezTo>
                  <a:cubicBezTo>
                    <a:pt x="666" y="279"/>
                    <a:pt x="749" y="277"/>
                    <a:pt x="823" y="277"/>
                  </a:cubicBezTo>
                  <a:cubicBezTo>
                    <a:pt x="872" y="277"/>
                    <a:pt x="918" y="278"/>
                    <a:pt x="958" y="278"/>
                  </a:cubicBezTo>
                  <a:cubicBezTo>
                    <a:pt x="1060" y="278"/>
                    <a:pt x="1129" y="272"/>
                    <a:pt x="1147" y="232"/>
                  </a:cubicBezTo>
                  <a:cubicBezTo>
                    <a:pt x="1158" y="197"/>
                    <a:pt x="1100" y="128"/>
                    <a:pt x="996" y="81"/>
                  </a:cubicBezTo>
                  <a:cubicBezTo>
                    <a:pt x="892" y="23"/>
                    <a:pt x="718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723895" y="1973440"/>
              <a:ext cx="52751" cy="16825"/>
            </a:xfrm>
            <a:custGeom>
              <a:rect b="b" l="l" r="r" t="t"/>
              <a:pathLst>
                <a:path extrusionOk="0" h="318" w="997">
                  <a:moveTo>
                    <a:pt x="529" y="0"/>
                  </a:moveTo>
                  <a:cubicBezTo>
                    <a:pt x="515" y="0"/>
                    <a:pt x="501" y="1"/>
                    <a:pt x="487" y="2"/>
                  </a:cubicBezTo>
                  <a:cubicBezTo>
                    <a:pt x="325" y="2"/>
                    <a:pt x="186" y="60"/>
                    <a:pt x="116" y="129"/>
                  </a:cubicBezTo>
                  <a:cubicBezTo>
                    <a:pt x="24" y="199"/>
                    <a:pt x="1" y="257"/>
                    <a:pt x="24" y="291"/>
                  </a:cubicBezTo>
                  <a:cubicBezTo>
                    <a:pt x="39" y="311"/>
                    <a:pt x="71" y="317"/>
                    <a:pt x="116" y="317"/>
                  </a:cubicBezTo>
                  <a:cubicBezTo>
                    <a:pt x="205" y="317"/>
                    <a:pt x="344" y="291"/>
                    <a:pt x="499" y="291"/>
                  </a:cubicBezTo>
                  <a:cubicBezTo>
                    <a:pt x="521" y="290"/>
                    <a:pt x="543" y="290"/>
                    <a:pt x="565" y="290"/>
                  </a:cubicBezTo>
                  <a:cubicBezTo>
                    <a:pt x="681" y="290"/>
                    <a:pt x="787" y="303"/>
                    <a:pt x="865" y="303"/>
                  </a:cubicBezTo>
                  <a:cubicBezTo>
                    <a:pt x="924" y="303"/>
                    <a:pt x="967" y="295"/>
                    <a:pt x="985" y="268"/>
                  </a:cubicBezTo>
                  <a:cubicBezTo>
                    <a:pt x="997" y="233"/>
                    <a:pt x="962" y="164"/>
                    <a:pt x="881" y="106"/>
                  </a:cubicBezTo>
                  <a:cubicBezTo>
                    <a:pt x="796" y="53"/>
                    <a:pt x="673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696912" y="1787307"/>
              <a:ext cx="362222" cy="331322"/>
            </a:xfrm>
            <a:custGeom>
              <a:rect b="b" l="l" r="r" t="t"/>
              <a:pathLst>
                <a:path extrusionOk="0" h="6262" w="6846">
                  <a:moveTo>
                    <a:pt x="3501" y="0"/>
                  </a:moveTo>
                  <a:cubicBezTo>
                    <a:pt x="3088" y="0"/>
                    <a:pt x="2695" y="48"/>
                    <a:pt x="2364" y="103"/>
                  </a:cubicBezTo>
                  <a:cubicBezTo>
                    <a:pt x="1530" y="265"/>
                    <a:pt x="1" y="1354"/>
                    <a:pt x="186" y="2767"/>
                  </a:cubicBezTo>
                  <a:cubicBezTo>
                    <a:pt x="186" y="2767"/>
                    <a:pt x="580" y="1597"/>
                    <a:pt x="1101" y="1285"/>
                  </a:cubicBezTo>
                  <a:cubicBezTo>
                    <a:pt x="1242" y="1200"/>
                    <a:pt x="1369" y="1169"/>
                    <a:pt x="1487" y="1169"/>
                  </a:cubicBezTo>
                  <a:cubicBezTo>
                    <a:pt x="1826" y="1169"/>
                    <a:pt x="2099" y="1425"/>
                    <a:pt x="2445" y="1425"/>
                  </a:cubicBezTo>
                  <a:cubicBezTo>
                    <a:pt x="2525" y="1425"/>
                    <a:pt x="2609" y="1411"/>
                    <a:pt x="2700" y="1377"/>
                  </a:cubicBezTo>
                  <a:cubicBezTo>
                    <a:pt x="3107" y="1226"/>
                    <a:pt x="3509" y="1022"/>
                    <a:pt x="3932" y="1022"/>
                  </a:cubicBezTo>
                  <a:cubicBezTo>
                    <a:pt x="4158" y="1022"/>
                    <a:pt x="4391" y="1081"/>
                    <a:pt x="4634" y="1238"/>
                  </a:cubicBezTo>
                  <a:cubicBezTo>
                    <a:pt x="5387" y="1713"/>
                    <a:pt x="5074" y="2118"/>
                    <a:pt x="5190" y="2929"/>
                  </a:cubicBezTo>
                  <a:cubicBezTo>
                    <a:pt x="5489" y="5141"/>
                    <a:pt x="5900" y="6262"/>
                    <a:pt x="6144" y="6262"/>
                  </a:cubicBezTo>
                  <a:cubicBezTo>
                    <a:pt x="6259" y="6262"/>
                    <a:pt x="6337" y="6013"/>
                    <a:pt x="6348" y="5512"/>
                  </a:cubicBezTo>
                  <a:cubicBezTo>
                    <a:pt x="6348" y="5338"/>
                    <a:pt x="6823" y="5164"/>
                    <a:pt x="6834" y="4446"/>
                  </a:cubicBezTo>
                  <a:cubicBezTo>
                    <a:pt x="6846" y="3520"/>
                    <a:pt x="6788" y="2396"/>
                    <a:pt x="6533" y="1748"/>
                  </a:cubicBezTo>
                  <a:cubicBezTo>
                    <a:pt x="6313" y="1203"/>
                    <a:pt x="5966" y="844"/>
                    <a:pt x="5375" y="474"/>
                  </a:cubicBezTo>
                  <a:cubicBezTo>
                    <a:pt x="4802" y="111"/>
                    <a:pt x="4128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025369" y="2049469"/>
              <a:ext cx="69682" cy="101640"/>
            </a:xfrm>
            <a:custGeom>
              <a:rect b="b" l="l" r="r" t="t"/>
              <a:pathLst>
                <a:path extrusionOk="0" h="1921" w="1317">
                  <a:moveTo>
                    <a:pt x="510" y="1"/>
                  </a:moveTo>
                  <a:cubicBezTo>
                    <a:pt x="232" y="1"/>
                    <a:pt x="1" y="244"/>
                    <a:pt x="12" y="522"/>
                  </a:cubicBezTo>
                  <a:cubicBezTo>
                    <a:pt x="47" y="1043"/>
                    <a:pt x="70" y="1866"/>
                    <a:pt x="59" y="1889"/>
                  </a:cubicBezTo>
                  <a:cubicBezTo>
                    <a:pt x="62" y="1899"/>
                    <a:pt x="162" y="1921"/>
                    <a:pt x="304" y="1921"/>
                  </a:cubicBezTo>
                  <a:cubicBezTo>
                    <a:pt x="672" y="1921"/>
                    <a:pt x="1317" y="1772"/>
                    <a:pt x="1275" y="870"/>
                  </a:cubicBezTo>
                  <a:cubicBezTo>
                    <a:pt x="1252" y="175"/>
                    <a:pt x="858" y="1"/>
                    <a:pt x="5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5042565" y="2070950"/>
              <a:ext cx="26984" cy="58148"/>
            </a:xfrm>
            <a:custGeom>
              <a:rect b="b" l="l" r="r" t="t"/>
              <a:pathLst>
                <a:path extrusionOk="0" h="1099" w="510">
                  <a:moveTo>
                    <a:pt x="197" y="0"/>
                  </a:moveTo>
                  <a:cubicBezTo>
                    <a:pt x="151" y="0"/>
                    <a:pt x="104" y="12"/>
                    <a:pt x="81" y="47"/>
                  </a:cubicBezTo>
                  <a:cubicBezTo>
                    <a:pt x="46" y="70"/>
                    <a:pt x="35" y="105"/>
                    <a:pt x="35" y="128"/>
                  </a:cubicBezTo>
                  <a:cubicBezTo>
                    <a:pt x="23" y="186"/>
                    <a:pt x="46" y="209"/>
                    <a:pt x="46" y="209"/>
                  </a:cubicBezTo>
                  <a:cubicBezTo>
                    <a:pt x="70" y="209"/>
                    <a:pt x="46" y="174"/>
                    <a:pt x="70" y="151"/>
                  </a:cubicBezTo>
                  <a:cubicBezTo>
                    <a:pt x="80" y="109"/>
                    <a:pt x="118" y="68"/>
                    <a:pt x="176" y="68"/>
                  </a:cubicBezTo>
                  <a:cubicBezTo>
                    <a:pt x="183" y="68"/>
                    <a:pt x="190" y="69"/>
                    <a:pt x="197" y="70"/>
                  </a:cubicBezTo>
                  <a:cubicBezTo>
                    <a:pt x="267" y="93"/>
                    <a:pt x="324" y="151"/>
                    <a:pt x="371" y="232"/>
                  </a:cubicBezTo>
                  <a:cubicBezTo>
                    <a:pt x="417" y="325"/>
                    <a:pt x="440" y="417"/>
                    <a:pt x="440" y="533"/>
                  </a:cubicBezTo>
                  <a:cubicBezTo>
                    <a:pt x="440" y="753"/>
                    <a:pt x="348" y="973"/>
                    <a:pt x="209" y="1031"/>
                  </a:cubicBezTo>
                  <a:cubicBezTo>
                    <a:pt x="184" y="1041"/>
                    <a:pt x="160" y="1045"/>
                    <a:pt x="137" y="1045"/>
                  </a:cubicBezTo>
                  <a:cubicBezTo>
                    <a:pt x="106" y="1045"/>
                    <a:pt x="78" y="1038"/>
                    <a:pt x="58" y="1031"/>
                  </a:cubicBezTo>
                  <a:lnTo>
                    <a:pt x="0" y="996"/>
                  </a:lnTo>
                  <a:lnTo>
                    <a:pt x="0" y="996"/>
                  </a:lnTo>
                  <a:lnTo>
                    <a:pt x="23" y="1054"/>
                  </a:lnTo>
                  <a:cubicBezTo>
                    <a:pt x="57" y="1079"/>
                    <a:pt x="102" y="1098"/>
                    <a:pt x="155" y="1098"/>
                  </a:cubicBezTo>
                  <a:cubicBezTo>
                    <a:pt x="176" y="1098"/>
                    <a:pt x="198" y="1096"/>
                    <a:pt x="220" y="1089"/>
                  </a:cubicBezTo>
                  <a:cubicBezTo>
                    <a:pt x="394" y="1031"/>
                    <a:pt x="510" y="788"/>
                    <a:pt x="510" y="533"/>
                  </a:cubicBezTo>
                  <a:cubicBezTo>
                    <a:pt x="510" y="406"/>
                    <a:pt x="487" y="290"/>
                    <a:pt x="429" y="186"/>
                  </a:cubicBezTo>
                  <a:cubicBezTo>
                    <a:pt x="382" y="93"/>
                    <a:pt x="301" y="0"/>
                    <a:pt x="19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742889" y="1768471"/>
              <a:ext cx="332116" cy="196296"/>
            </a:xfrm>
            <a:custGeom>
              <a:rect b="b" l="l" r="r" t="t"/>
              <a:pathLst>
                <a:path extrusionOk="0" h="3710" w="6277">
                  <a:moveTo>
                    <a:pt x="2056" y="1"/>
                  </a:moveTo>
                  <a:cubicBezTo>
                    <a:pt x="1992" y="1"/>
                    <a:pt x="1928" y="7"/>
                    <a:pt x="1865" y="19"/>
                  </a:cubicBezTo>
                  <a:cubicBezTo>
                    <a:pt x="1448" y="100"/>
                    <a:pt x="1089" y="448"/>
                    <a:pt x="997" y="865"/>
                  </a:cubicBezTo>
                  <a:cubicBezTo>
                    <a:pt x="923" y="840"/>
                    <a:pt x="848" y="829"/>
                    <a:pt x="772" y="829"/>
                  </a:cubicBezTo>
                  <a:cubicBezTo>
                    <a:pt x="489" y="829"/>
                    <a:pt x="207" y="991"/>
                    <a:pt x="70" y="1247"/>
                  </a:cubicBezTo>
                  <a:cubicBezTo>
                    <a:pt x="24" y="1316"/>
                    <a:pt x="1" y="1409"/>
                    <a:pt x="24" y="1478"/>
                  </a:cubicBezTo>
                  <a:cubicBezTo>
                    <a:pt x="58" y="1581"/>
                    <a:pt x="180" y="1620"/>
                    <a:pt x="297" y="1620"/>
                  </a:cubicBezTo>
                  <a:cubicBezTo>
                    <a:pt x="339" y="1620"/>
                    <a:pt x="381" y="1615"/>
                    <a:pt x="418" y="1606"/>
                  </a:cubicBezTo>
                  <a:cubicBezTo>
                    <a:pt x="513" y="1576"/>
                    <a:pt x="619" y="1542"/>
                    <a:pt x="716" y="1542"/>
                  </a:cubicBezTo>
                  <a:cubicBezTo>
                    <a:pt x="771" y="1542"/>
                    <a:pt x="823" y="1553"/>
                    <a:pt x="869" y="1583"/>
                  </a:cubicBezTo>
                  <a:cubicBezTo>
                    <a:pt x="1008" y="1652"/>
                    <a:pt x="1043" y="1837"/>
                    <a:pt x="1089" y="2000"/>
                  </a:cubicBezTo>
                  <a:cubicBezTo>
                    <a:pt x="1124" y="2162"/>
                    <a:pt x="1228" y="2347"/>
                    <a:pt x="1390" y="2347"/>
                  </a:cubicBezTo>
                  <a:cubicBezTo>
                    <a:pt x="1472" y="2347"/>
                    <a:pt x="1564" y="2266"/>
                    <a:pt x="1645" y="2254"/>
                  </a:cubicBezTo>
                  <a:cubicBezTo>
                    <a:pt x="1674" y="2247"/>
                    <a:pt x="1703" y="2243"/>
                    <a:pt x="1731" y="2243"/>
                  </a:cubicBezTo>
                  <a:cubicBezTo>
                    <a:pt x="1872" y="2243"/>
                    <a:pt x="2000" y="2332"/>
                    <a:pt x="2097" y="2428"/>
                  </a:cubicBezTo>
                  <a:cubicBezTo>
                    <a:pt x="2213" y="2544"/>
                    <a:pt x="2317" y="2694"/>
                    <a:pt x="2456" y="2764"/>
                  </a:cubicBezTo>
                  <a:cubicBezTo>
                    <a:pt x="2517" y="2797"/>
                    <a:pt x="2590" y="2815"/>
                    <a:pt x="2660" y="2815"/>
                  </a:cubicBezTo>
                  <a:cubicBezTo>
                    <a:pt x="2762" y="2815"/>
                    <a:pt x="2860" y="2777"/>
                    <a:pt x="2908" y="2694"/>
                  </a:cubicBezTo>
                  <a:cubicBezTo>
                    <a:pt x="3008" y="2995"/>
                    <a:pt x="3316" y="3209"/>
                    <a:pt x="3629" y="3209"/>
                  </a:cubicBezTo>
                  <a:cubicBezTo>
                    <a:pt x="3678" y="3209"/>
                    <a:pt x="3728" y="3203"/>
                    <a:pt x="3776" y="3193"/>
                  </a:cubicBezTo>
                  <a:cubicBezTo>
                    <a:pt x="3831" y="3180"/>
                    <a:pt x="3893" y="3165"/>
                    <a:pt x="3948" y="3165"/>
                  </a:cubicBezTo>
                  <a:cubicBezTo>
                    <a:pt x="3999" y="3165"/>
                    <a:pt x="4045" y="3177"/>
                    <a:pt x="4077" y="3216"/>
                  </a:cubicBezTo>
                  <a:cubicBezTo>
                    <a:pt x="4135" y="3274"/>
                    <a:pt x="4135" y="3366"/>
                    <a:pt x="4158" y="3459"/>
                  </a:cubicBezTo>
                  <a:cubicBezTo>
                    <a:pt x="4208" y="3618"/>
                    <a:pt x="4387" y="3709"/>
                    <a:pt x="4554" y="3709"/>
                  </a:cubicBezTo>
                  <a:cubicBezTo>
                    <a:pt x="4581" y="3709"/>
                    <a:pt x="4608" y="3707"/>
                    <a:pt x="4633" y="3702"/>
                  </a:cubicBezTo>
                  <a:cubicBezTo>
                    <a:pt x="4792" y="3672"/>
                    <a:pt x="4933" y="3583"/>
                    <a:pt x="5073" y="3471"/>
                  </a:cubicBezTo>
                  <a:lnTo>
                    <a:pt x="5073" y="3471"/>
                  </a:lnTo>
                  <a:cubicBezTo>
                    <a:pt x="5162" y="3560"/>
                    <a:pt x="5283" y="3610"/>
                    <a:pt x="5406" y="3610"/>
                  </a:cubicBezTo>
                  <a:cubicBezTo>
                    <a:pt x="5496" y="3610"/>
                    <a:pt x="5585" y="3584"/>
                    <a:pt x="5664" y="3528"/>
                  </a:cubicBezTo>
                  <a:cubicBezTo>
                    <a:pt x="5849" y="3413"/>
                    <a:pt x="5907" y="3123"/>
                    <a:pt x="5792" y="2938"/>
                  </a:cubicBezTo>
                  <a:lnTo>
                    <a:pt x="5792" y="2938"/>
                  </a:lnTo>
                  <a:cubicBezTo>
                    <a:pt x="5810" y="2941"/>
                    <a:pt x="5829" y="2943"/>
                    <a:pt x="5848" y="2943"/>
                  </a:cubicBezTo>
                  <a:cubicBezTo>
                    <a:pt x="6079" y="2943"/>
                    <a:pt x="6276" y="2687"/>
                    <a:pt x="6255" y="2451"/>
                  </a:cubicBezTo>
                  <a:cubicBezTo>
                    <a:pt x="6243" y="2185"/>
                    <a:pt x="6023" y="1988"/>
                    <a:pt x="5792" y="1872"/>
                  </a:cubicBezTo>
                  <a:cubicBezTo>
                    <a:pt x="5931" y="1583"/>
                    <a:pt x="5873" y="1212"/>
                    <a:pt x="5664" y="980"/>
                  </a:cubicBezTo>
                  <a:cubicBezTo>
                    <a:pt x="5508" y="816"/>
                    <a:pt x="5281" y="727"/>
                    <a:pt x="5059" y="727"/>
                  </a:cubicBezTo>
                  <a:cubicBezTo>
                    <a:pt x="4969" y="727"/>
                    <a:pt x="4879" y="742"/>
                    <a:pt x="4795" y="772"/>
                  </a:cubicBezTo>
                  <a:cubicBezTo>
                    <a:pt x="4633" y="448"/>
                    <a:pt x="4297" y="216"/>
                    <a:pt x="3950" y="158"/>
                  </a:cubicBezTo>
                  <a:cubicBezTo>
                    <a:pt x="3895" y="149"/>
                    <a:pt x="3839" y="144"/>
                    <a:pt x="3783" y="144"/>
                  </a:cubicBezTo>
                  <a:cubicBezTo>
                    <a:pt x="3487" y="144"/>
                    <a:pt x="3191" y="270"/>
                    <a:pt x="2977" y="494"/>
                  </a:cubicBezTo>
                  <a:cubicBezTo>
                    <a:pt x="2780" y="189"/>
                    <a:pt x="2416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4960450" y="1920743"/>
              <a:ext cx="96243" cy="46085"/>
            </a:xfrm>
            <a:custGeom>
              <a:rect b="b" l="l" r="r" t="t"/>
              <a:pathLst>
                <a:path extrusionOk="0" h="871" w="1819">
                  <a:moveTo>
                    <a:pt x="1794" y="1"/>
                  </a:moveTo>
                  <a:cubicBezTo>
                    <a:pt x="1785" y="1"/>
                    <a:pt x="1792" y="102"/>
                    <a:pt x="1726" y="245"/>
                  </a:cubicBezTo>
                  <a:cubicBezTo>
                    <a:pt x="1680" y="303"/>
                    <a:pt x="1610" y="361"/>
                    <a:pt x="1506" y="384"/>
                  </a:cubicBezTo>
                  <a:cubicBezTo>
                    <a:pt x="1487" y="386"/>
                    <a:pt x="1466" y="388"/>
                    <a:pt x="1444" y="388"/>
                  </a:cubicBezTo>
                  <a:cubicBezTo>
                    <a:pt x="1362" y="388"/>
                    <a:pt x="1269" y="367"/>
                    <a:pt x="1205" y="303"/>
                  </a:cubicBezTo>
                  <a:lnTo>
                    <a:pt x="1170" y="280"/>
                  </a:lnTo>
                  <a:lnTo>
                    <a:pt x="1158" y="315"/>
                  </a:lnTo>
                  <a:cubicBezTo>
                    <a:pt x="1100" y="419"/>
                    <a:pt x="1031" y="523"/>
                    <a:pt x="938" y="627"/>
                  </a:cubicBezTo>
                  <a:cubicBezTo>
                    <a:pt x="826" y="757"/>
                    <a:pt x="674" y="810"/>
                    <a:pt x="534" y="810"/>
                  </a:cubicBezTo>
                  <a:cubicBezTo>
                    <a:pt x="386" y="810"/>
                    <a:pt x="251" y="751"/>
                    <a:pt x="185" y="662"/>
                  </a:cubicBezTo>
                  <a:cubicBezTo>
                    <a:pt x="116" y="581"/>
                    <a:pt x="81" y="488"/>
                    <a:pt x="58" y="430"/>
                  </a:cubicBezTo>
                  <a:lnTo>
                    <a:pt x="12" y="349"/>
                  </a:lnTo>
                  <a:lnTo>
                    <a:pt x="12" y="349"/>
                  </a:lnTo>
                  <a:cubicBezTo>
                    <a:pt x="0" y="349"/>
                    <a:pt x="12" y="396"/>
                    <a:pt x="23" y="453"/>
                  </a:cubicBezTo>
                  <a:cubicBezTo>
                    <a:pt x="46" y="511"/>
                    <a:pt x="70" y="592"/>
                    <a:pt x="139" y="697"/>
                  </a:cubicBezTo>
                  <a:cubicBezTo>
                    <a:pt x="220" y="801"/>
                    <a:pt x="359" y="870"/>
                    <a:pt x="521" y="870"/>
                  </a:cubicBezTo>
                  <a:cubicBezTo>
                    <a:pt x="591" y="870"/>
                    <a:pt x="695" y="870"/>
                    <a:pt x="765" y="824"/>
                  </a:cubicBezTo>
                  <a:cubicBezTo>
                    <a:pt x="857" y="778"/>
                    <a:pt x="927" y="743"/>
                    <a:pt x="985" y="674"/>
                  </a:cubicBezTo>
                  <a:cubicBezTo>
                    <a:pt x="1057" y="581"/>
                    <a:pt x="1129" y="479"/>
                    <a:pt x="1184" y="376"/>
                  </a:cubicBezTo>
                  <a:lnTo>
                    <a:pt x="1184" y="376"/>
                  </a:lnTo>
                  <a:cubicBezTo>
                    <a:pt x="1250" y="419"/>
                    <a:pt x="1319" y="437"/>
                    <a:pt x="1387" y="437"/>
                  </a:cubicBezTo>
                  <a:cubicBezTo>
                    <a:pt x="1427" y="437"/>
                    <a:pt x="1467" y="430"/>
                    <a:pt x="1506" y="419"/>
                  </a:cubicBezTo>
                  <a:cubicBezTo>
                    <a:pt x="1598" y="396"/>
                    <a:pt x="1691" y="326"/>
                    <a:pt x="1737" y="245"/>
                  </a:cubicBezTo>
                  <a:cubicBezTo>
                    <a:pt x="1819" y="106"/>
                    <a:pt x="1795" y="2"/>
                    <a:pt x="1795" y="2"/>
                  </a:cubicBezTo>
                  <a:cubicBezTo>
                    <a:pt x="1795" y="1"/>
                    <a:pt x="1794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748400" y="1763350"/>
              <a:ext cx="172275" cy="93176"/>
            </a:xfrm>
            <a:custGeom>
              <a:rect b="b" l="l" r="r" t="t"/>
              <a:pathLst>
                <a:path extrusionOk="0" h="1826" w="3221">
                  <a:moveTo>
                    <a:pt x="1897" y="0"/>
                  </a:moveTo>
                  <a:cubicBezTo>
                    <a:pt x="1857" y="0"/>
                    <a:pt x="1815" y="2"/>
                    <a:pt x="1773" y="7"/>
                  </a:cubicBezTo>
                  <a:cubicBezTo>
                    <a:pt x="1588" y="19"/>
                    <a:pt x="1391" y="88"/>
                    <a:pt x="1229" y="204"/>
                  </a:cubicBezTo>
                  <a:cubicBezTo>
                    <a:pt x="1101" y="308"/>
                    <a:pt x="997" y="424"/>
                    <a:pt x="927" y="552"/>
                  </a:cubicBezTo>
                  <a:cubicBezTo>
                    <a:pt x="852" y="671"/>
                    <a:pt x="816" y="809"/>
                    <a:pt x="812" y="940"/>
                  </a:cubicBezTo>
                  <a:lnTo>
                    <a:pt x="812" y="940"/>
                  </a:lnTo>
                  <a:cubicBezTo>
                    <a:pt x="784" y="937"/>
                    <a:pt x="757" y="935"/>
                    <a:pt x="729" y="935"/>
                  </a:cubicBezTo>
                  <a:cubicBezTo>
                    <a:pt x="570" y="935"/>
                    <a:pt x="414" y="989"/>
                    <a:pt x="302" y="1073"/>
                  </a:cubicBezTo>
                  <a:cubicBezTo>
                    <a:pt x="151" y="1177"/>
                    <a:pt x="82" y="1316"/>
                    <a:pt x="36" y="1432"/>
                  </a:cubicBezTo>
                  <a:cubicBezTo>
                    <a:pt x="12" y="1548"/>
                    <a:pt x="12" y="1652"/>
                    <a:pt x="12" y="1721"/>
                  </a:cubicBezTo>
                  <a:cubicBezTo>
                    <a:pt x="24" y="1791"/>
                    <a:pt x="36" y="1826"/>
                    <a:pt x="36" y="1826"/>
                  </a:cubicBezTo>
                  <a:cubicBezTo>
                    <a:pt x="59" y="1826"/>
                    <a:pt x="1" y="1687"/>
                    <a:pt x="82" y="1455"/>
                  </a:cubicBezTo>
                  <a:cubicBezTo>
                    <a:pt x="128" y="1339"/>
                    <a:pt x="209" y="1200"/>
                    <a:pt x="348" y="1119"/>
                  </a:cubicBezTo>
                  <a:cubicBezTo>
                    <a:pt x="445" y="1049"/>
                    <a:pt x="575" y="999"/>
                    <a:pt x="713" y="999"/>
                  </a:cubicBezTo>
                  <a:cubicBezTo>
                    <a:pt x="757" y="999"/>
                    <a:pt x="802" y="1004"/>
                    <a:pt x="846" y="1015"/>
                  </a:cubicBezTo>
                  <a:lnTo>
                    <a:pt x="893" y="1027"/>
                  </a:lnTo>
                  <a:lnTo>
                    <a:pt x="893" y="992"/>
                  </a:lnTo>
                  <a:cubicBezTo>
                    <a:pt x="893" y="853"/>
                    <a:pt x="927" y="725"/>
                    <a:pt x="997" y="598"/>
                  </a:cubicBezTo>
                  <a:cubicBezTo>
                    <a:pt x="1066" y="482"/>
                    <a:pt x="1171" y="366"/>
                    <a:pt x="1286" y="274"/>
                  </a:cubicBezTo>
                  <a:cubicBezTo>
                    <a:pt x="1449" y="158"/>
                    <a:pt x="1634" y="100"/>
                    <a:pt x="1808" y="88"/>
                  </a:cubicBezTo>
                  <a:cubicBezTo>
                    <a:pt x="1837" y="87"/>
                    <a:pt x="1866" y="86"/>
                    <a:pt x="1894" y="86"/>
                  </a:cubicBezTo>
                  <a:cubicBezTo>
                    <a:pt x="2038" y="86"/>
                    <a:pt x="2178" y="110"/>
                    <a:pt x="2294" y="158"/>
                  </a:cubicBezTo>
                  <a:cubicBezTo>
                    <a:pt x="2607" y="262"/>
                    <a:pt x="2804" y="447"/>
                    <a:pt x="2931" y="598"/>
                  </a:cubicBezTo>
                  <a:lnTo>
                    <a:pt x="2954" y="621"/>
                  </a:lnTo>
                  <a:lnTo>
                    <a:pt x="2966" y="598"/>
                  </a:lnTo>
                  <a:cubicBezTo>
                    <a:pt x="3012" y="505"/>
                    <a:pt x="3082" y="447"/>
                    <a:pt x="3140" y="424"/>
                  </a:cubicBezTo>
                  <a:lnTo>
                    <a:pt x="3221" y="378"/>
                  </a:lnTo>
                  <a:lnTo>
                    <a:pt x="3128" y="378"/>
                  </a:lnTo>
                  <a:cubicBezTo>
                    <a:pt x="3064" y="389"/>
                    <a:pt x="2990" y="439"/>
                    <a:pt x="2934" y="528"/>
                  </a:cubicBezTo>
                  <a:lnTo>
                    <a:pt x="2934" y="528"/>
                  </a:lnTo>
                  <a:cubicBezTo>
                    <a:pt x="2796" y="371"/>
                    <a:pt x="2603" y="187"/>
                    <a:pt x="2294" y="77"/>
                  </a:cubicBezTo>
                  <a:cubicBezTo>
                    <a:pt x="2185" y="31"/>
                    <a:pt x="2047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074970" y="2886325"/>
              <a:ext cx="346878" cy="165767"/>
            </a:xfrm>
            <a:custGeom>
              <a:rect b="b" l="l" r="r" t="t"/>
              <a:pathLst>
                <a:path extrusionOk="0" h="3133" w="6556">
                  <a:moveTo>
                    <a:pt x="2267" y="0"/>
                  </a:moveTo>
                  <a:cubicBezTo>
                    <a:pt x="2242" y="0"/>
                    <a:pt x="2220" y="2"/>
                    <a:pt x="2201" y="5"/>
                  </a:cubicBezTo>
                  <a:cubicBezTo>
                    <a:pt x="1807" y="63"/>
                    <a:pt x="406" y="1012"/>
                    <a:pt x="128" y="1198"/>
                  </a:cubicBezTo>
                  <a:cubicBezTo>
                    <a:pt x="105" y="1209"/>
                    <a:pt x="70" y="1244"/>
                    <a:pt x="58" y="1279"/>
                  </a:cubicBezTo>
                  <a:cubicBezTo>
                    <a:pt x="0" y="1441"/>
                    <a:pt x="70" y="1603"/>
                    <a:pt x="232" y="1661"/>
                  </a:cubicBezTo>
                  <a:lnTo>
                    <a:pt x="255" y="1673"/>
                  </a:lnTo>
                  <a:lnTo>
                    <a:pt x="244" y="1719"/>
                  </a:lnTo>
                  <a:cubicBezTo>
                    <a:pt x="232" y="1777"/>
                    <a:pt x="221" y="1835"/>
                    <a:pt x="232" y="1893"/>
                  </a:cubicBezTo>
                  <a:cubicBezTo>
                    <a:pt x="239" y="2009"/>
                    <a:pt x="335" y="2077"/>
                    <a:pt x="431" y="2077"/>
                  </a:cubicBezTo>
                  <a:cubicBezTo>
                    <a:pt x="496" y="2077"/>
                    <a:pt x="561" y="2047"/>
                    <a:pt x="599" y="1980"/>
                  </a:cubicBezTo>
                  <a:lnTo>
                    <a:pt x="599" y="1980"/>
                  </a:lnTo>
                  <a:lnTo>
                    <a:pt x="545" y="2078"/>
                  </a:lnTo>
                  <a:cubicBezTo>
                    <a:pt x="533" y="2124"/>
                    <a:pt x="522" y="2171"/>
                    <a:pt x="522" y="2205"/>
                  </a:cubicBezTo>
                  <a:lnTo>
                    <a:pt x="522" y="2298"/>
                  </a:lnTo>
                  <a:cubicBezTo>
                    <a:pt x="522" y="2402"/>
                    <a:pt x="591" y="2472"/>
                    <a:pt x="684" y="2495"/>
                  </a:cubicBezTo>
                  <a:cubicBezTo>
                    <a:pt x="706" y="2504"/>
                    <a:pt x="729" y="2509"/>
                    <a:pt x="753" y="2509"/>
                  </a:cubicBezTo>
                  <a:cubicBezTo>
                    <a:pt x="814" y="2509"/>
                    <a:pt x="877" y="2479"/>
                    <a:pt x="927" y="2437"/>
                  </a:cubicBezTo>
                  <a:cubicBezTo>
                    <a:pt x="1101" y="2240"/>
                    <a:pt x="1506" y="1962"/>
                    <a:pt x="1761" y="1916"/>
                  </a:cubicBezTo>
                  <a:cubicBezTo>
                    <a:pt x="1993" y="1881"/>
                    <a:pt x="2363" y="1777"/>
                    <a:pt x="2595" y="1777"/>
                  </a:cubicBezTo>
                  <a:cubicBezTo>
                    <a:pt x="2711" y="1777"/>
                    <a:pt x="2826" y="1846"/>
                    <a:pt x="2850" y="1962"/>
                  </a:cubicBezTo>
                  <a:cubicBezTo>
                    <a:pt x="2687" y="1974"/>
                    <a:pt x="1900" y="2344"/>
                    <a:pt x="1518" y="2541"/>
                  </a:cubicBezTo>
                  <a:cubicBezTo>
                    <a:pt x="1402" y="2599"/>
                    <a:pt x="1321" y="2715"/>
                    <a:pt x="1298" y="2842"/>
                  </a:cubicBezTo>
                  <a:cubicBezTo>
                    <a:pt x="1288" y="2939"/>
                    <a:pt x="1327" y="3053"/>
                    <a:pt x="1483" y="3053"/>
                  </a:cubicBezTo>
                  <a:cubicBezTo>
                    <a:pt x="1513" y="3053"/>
                    <a:pt x="1548" y="3049"/>
                    <a:pt x="1587" y="3039"/>
                  </a:cubicBezTo>
                  <a:cubicBezTo>
                    <a:pt x="2097" y="2923"/>
                    <a:pt x="2734" y="2703"/>
                    <a:pt x="2734" y="2703"/>
                  </a:cubicBezTo>
                  <a:cubicBezTo>
                    <a:pt x="2734" y="2703"/>
                    <a:pt x="2874" y="2665"/>
                    <a:pt x="3054" y="2665"/>
                  </a:cubicBezTo>
                  <a:cubicBezTo>
                    <a:pt x="3201" y="2665"/>
                    <a:pt x="3375" y="2691"/>
                    <a:pt x="3521" y="2784"/>
                  </a:cubicBezTo>
                  <a:cubicBezTo>
                    <a:pt x="3829" y="3009"/>
                    <a:pt x="4011" y="3132"/>
                    <a:pt x="4231" y="3132"/>
                  </a:cubicBezTo>
                  <a:cubicBezTo>
                    <a:pt x="4318" y="3132"/>
                    <a:pt x="4410" y="3113"/>
                    <a:pt x="4517" y="3074"/>
                  </a:cubicBezTo>
                  <a:cubicBezTo>
                    <a:pt x="4876" y="2958"/>
                    <a:pt x="5154" y="2773"/>
                    <a:pt x="5154" y="2773"/>
                  </a:cubicBezTo>
                  <a:lnTo>
                    <a:pt x="5872" y="2703"/>
                  </a:lnTo>
                  <a:cubicBezTo>
                    <a:pt x="5872" y="2657"/>
                    <a:pt x="6556" y="954"/>
                    <a:pt x="5618" y="688"/>
                  </a:cubicBezTo>
                  <a:lnTo>
                    <a:pt x="4703" y="688"/>
                  </a:lnTo>
                  <a:cubicBezTo>
                    <a:pt x="4703" y="688"/>
                    <a:pt x="2808" y="0"/>
                    <a:pt x="226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4184649" y="2932515"/>
              <a:ext cx="177778" cy="84973"/>
            </a:xfrm>
            <a:custGeom>
              <a:rect b="b" l="l" r="r" t="t"/>
              <a:pathLst>
                <a:path extrusionOk="0" h="1606" w="3360">
                  <a:moveTo>
                    <a:pt x="3359" y="1425"/>
                  </a:moveTo>
                  <a:cubicBezTo>
                    <a:pt x="3359" y="1425"/>
                    <a:pt x="3336" y="1437"/>
                    <a:pt x="3313" y="1448"/>
                  </a:cubicBezTo>
                  <a:cubicBezTo>
                    <a:pt x="3312" y="1451"/>
                    <a:pt x="3310" y="1453"/>
                    <a:pt x="3308" y="1456"/>
                  </a:cubicBezTo>
                  <a:lnTo>
                    <a:pt x="3308" y="1456"/>
                  </a:lnTo>
                  <a:cubicBezTo>
                    <a:pt x="3339" y="1437"/>
                    <a:pt x="3359" y="1425"/>
                    <a:pt x="3359" y="1425"/>
                  </a:cubicBezTo>
                  <a:close/>
                  <a:moveTo>
                    <a:pt x="3308" y="1456"/>
                  </a:moveTo>
                  <a:cubicBezTo>
                    <a:pt x="3285" y="1470"/>
                    <a:pt x="3256" y="1488"/>
                    <a:pt x="3226" y="1509"/>
                  </a:cubicBezTo>
                  <a:lnTo>
                    <a:pt x="3226" y="1509"/>
                  </a:lnTo>
                  <a:lnTo>
                    <a:pt x="3255" y="1494"/>
                  </a:lnTo>
                  <a:cubicBezTo>
                    <a:pt x="3265" y="1484"/>
                    <a:pt x="3294" y="1474"/>
                    <a:pt x="3308" y="1456"/>
                  </a:cubicBezTo>
                  <a:close/>
                  <a:moveTo>
                    <a:pt x="3226" y="1509"/>
                  </a:moveTo>
                  <a:lnTo>
                    <a:pt x="3162" y="1541"/>
                  </a:lnTo>
                  <a:cubicBezTo>
                    <a:pt x="3159" y="1542"/>
                    <a:pt x="3156" y="1543"/>
                    <a:pt x="3153" y="1545"/>
                  </a:cubicBezTo>
                  <a:lnTo>
                    <a:pt x="3153" y="1545"/>
                  </a:lnTo>
                  <a:cubicBezTo>
                    <a:pt x="3168" y="1540"/>
                    <a:pt x="3183" y="1535"/>
                    <a:pt x="3197" y="1529"/>
                  </a:cubicBezTo>
                  <a:cubicBezTo>
                    <a:pt x="3207" y="1522"/>
                    <a:pt x="3217" y="1515"/>
                    <a:pt x="3226" y="1509"/>
                  </a:cubicBezTo>
                  <a:close/>
                  <a:moveTo>
                    <a:pt x="1877" y="0"/>
                  </a:moveTo>
                  <a:cubicBezTo>
                    <a:pt x="1773" y="0"/>
                    <a:pt x="1645" y="12"/>
                    <a:pt x="1483" y="12"/>
                  </a:cubicBezTo>
                  <a:cubicBezTo>
                    <a:pt x="1159" y="35"/>
                    <a:pt x="696" y="47"/>
                    <a:pt x="140" y="70"/>
                  </a:cubicBezTo>
                  <a:cubicBezTo>
                    <a:pt x="82" y="70"/>
                    <a:pt x="35" y="116"/>
                    <a:pt x="24" y="163"/>
                  </a:cubicBezTo>
                  <a:cubicBezTo>
                    <a:pt x="1" y="220"/>
                    <a:pt x="12" y="278"/>
                    <a:pt x="59" y="302"/>
                  </a:cubicBezTo>
                  <a:cubicBezTo>
                    <a:pt x="116" y="371"/>
                    <a:pt x="186" y="429"/>
                    <a:pt x="255" y="487"/>
                  </a:cubicBezTo>
                  <a:cubicBezTo>
                    <a:pt x="418" y="579"/>
                    <a:pt x="591" y="672"/>
                    <a:pt x="777" y="730"/>
                  </a:cubicBezTo>
                  <a:cubicBezTo>
                    <a:pt x="920" y="775"/>
                    <a:pt x="1085" y="792"/>
                    <a:pt x="1238" y="792"/>
                  </a:cubicBezTo>
                  <a:cubicBezTo>
                    <a:pt x="1282" y="792"/>
                    <a:pt x="1326" y="791"/>
                    <a:pt x="1367" y="788"/>
                  </a:cubicBezTo>
                  <a:cubicBezTo>
                    <a:pt x="1429" y="788"/>
                    <a:pt x="1496" y="783"/>
                    <a:pt x="1558" y="783"/>
                  </a:cubicBezTo>
                  <a:cubicBezTo>
                    <a:pt x="1589" y="783"/>
                    <a:pt x="1618" y="784"/>
                    <a:pt x="1645" y="788"/>
                  </a:cubicBezTo>
                  <a:cubicBezTo>
                    <a:pt x="1738" y="800"/>
                    <a:pt x="1807" y="857"/>
                    <a:pt x="1854" y="927"/>
                  </a:cubicBezTo>
                  <a:cubicBezTo>
                    <a:pt x="1888" y="985"/>
                    <a:pt x="1935" y="1078"/>
                    <a:pt x="1981" y="1147"/>
                  </a:cubicBezTo>
                  <a:cubicBezTo>
                    <a:pt x="2004" y="1182"/>
                    <a:pt x="2027" y="1216"/>
                    <a:pt x="2051" y="1251"/>
                  </a:cubicBezTo>
                  <a:lnTo>
                    <a:pt x="2097" y="1298"/>
                  </a:lnTo>
                  <a:lnTo>
                    <a:pt x="2143" y="1332"/>
                  </a:lnTo>
                  <a:cubicBezTo>
                    <a:pt x="2259" y="1448"/>
                    <a:pt x="2398" y="1506"/>
                    <a:pt x="2525" y="1552"/>
                  </a:cubicBezTo>
                  <a:cubicBezTo>
                    <a:pt x="2640" y="1590"/>
                    <a:pt x="2744" y="1605"/>
                    <a:pt x="2837" y="1605"/>
                  </a:cubicBezTo>
                  <a:cubicBezTo>
                    <a:pt x="2966" y="1605"/>
                    <a:pt x="3072" y="1577"/>
                    <a:pt x="3153" y="1545"/>
                  </a:cubicBezTo>
                  <a:lnTo>
                    <a:pt x="3153" y="1545"/>
                  </a:lnTo>
                  <a:cubicBezTo>
                    <a:pt x="3077" y="1569"/>
                    <a:pt x="2988" y="1584"/>
                    <a:pt x="2886" y="1584"/>
                  </a:cubicBezTo>
                  <a:cubicBezTo>
                    <a:pt x="2792" y="1584"/>
                    <a:pt x="2687" y="1571"/>
                    <a:pt x="2572" y="1541"/>
                  </a:cubicBezTo>
                  <a:cubicBezTo>
                    <a:pt x="2444" y="1506"/>
                    <a:pt x="2317" y="1437"/>
                    <a:pt x="2201" y="1332"/>
                  </a:cubicBezTo>
                  <a:lnTo>
                    <a:pt x="2155" y="1298"/>
                  </a:lnTo>
                  <a:lnTo>
                    <a:pt x="2108" y="1251"/>
                  </a:lnTo>
                  <a:cubicBezTo>
                    <a:pt x="2085" y="1216"/>
                    <a:pt x="2062" y="1182"/>
                    <a:pt x="2039" y="1147"/>
                  </a:cubicBezTo>
                  <a:cubicBezTo>
                    <a:pt x="1993" y="1078"/>
                    <a:pt x="1970" y="985"/>
                    <a:pt x="1912" y="915"/>
                  </a:cubicBezTo>
                  <a:cubicBezTo>
                    <a:pt x="1877" y="869"/>
                    <a:pt x="1854" y="846"/>
                    <a:pt x="1807" y="811"/>
                  </a:cubicBezTo>
                  <a:cubicBezTo>
                    <a:pt x="1761" y="788"/>
                    <a:pt x="1715" y="776"/>
                    <a:pt x="1680" y="753"/>
                  </a:cubicBezTo>
                  <a:cubicBezTo>
                    <a:pt x="1628" y="747"/>
                    <a:pt x="1579" y="745"/>
                    <a:pt x="1531" y="745"/>
                  </a:cubicBezTo>
                  <a:cubicBezTo>
                    <a:pt x="1483" y="745"/>
                    <a:pt x="1437" y="747"/>
                    <a:pt x="1390" y="753"/>
                  </a:cubicBezTo>
                  <a:cubicBezTo>
                    <a:pt x="1340" y="759"/>
                    <a:pt x="1289" y="762"/>
                    <a:pt x="1238" y="762"/>
                  </a:cubicBezTo>
                  <a:cubicBezTo>
                    <a:pt x="1093" y="762"/>
                    <a:pt x="949" y="738"/>
                    <a:pt x="811" y="695"/>
                  </a:cubicBezTo>
                  <a:cubicBezTo>
                    <a:pt x="614" y="637"/>
                    <a:pt x="441" y="556"/>
                    <a:pt x="302" y="452"/>
                  </a:cubicBezTo>
                  <a:cubicBezTo>
                    <a:pt x="232" y="394"/>
                    <a:pt x="151" y="336"/>
                    <a:pt x="93" y="278"/>
                  </a:cubicBezTo>
                  <a:cubicBezTo>
                    <a:pt x="70" y="255"/>
                    <a:pt x="59" y="209"/>
                    <a:pt x="70" y="174"/>
                  </a:cubicBezTo>
                  <a:cubicBezTo>
                    <a:pt x="70" y="151"/>
                    <a:pt x="116" y="116"/>
                    <a:pt x="140" y="116"/>
                  </a:cubicBezTo>
                  <a:cubicBezTo>
                    <a:pt x="696" y="93"/>
                    <a:pt x="1159" y="58"/>
                    <a:pt x="1483" y="47"/>
                  </a:cubicBezTo>
                  <a:cubicBezTo>
                    <a:pt x="1657" y="35"/>
                    <a:pt x="1796" y="12"/>
                    <a:pt x="1877" y="12"/>
                  </a:cubicBezTo>
                  <a:cubicBezTo>
                    <a:pt x="1923" y="0"/>
                    <a:pt x="1946" y="0"/>
                    <a:pt x="198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4351312" y="2325229"/>
              <a:ext cx="1285713" cy="1040581"/>
            </a:xfrm>
            <a:custGeom>
              <a:rect b="b" l="l" r="r" t="t"/>
              <a:pathLst>
                <a:path extrusionOk="0" h="19667" w="24300">
                  <a:moveTo>
                    <a:pt x="17675" y="7598"/>
                  </a:moveTo>
                  <a:lnTo>
                    <a:pt x="18983" y="8861"/>
                  </a:lnTo>
                  <a:lnTo>
                    <a:pt x="17675" y="9787"/>
                  </a:lnTo>
                  <a:lnTo>
                    <a:pt x="17675" y="7598"/>
                  </a:lnTo>
                  <a:close/>
                  <a:moveTo>
                    <a:pt x="13459" y="1"/>
                  </a:moveTo>
                  <a:lnTo>
                    <a:pt x="10390" y="2769"/>
                  </a:lnTo>
                  <a:lnTo>
                    <a:pt x="8826" y="302"/>
                  </a:lnTo>
                  <a:lnTo>
                    <a:pt x="8282" y="916"/>
                  </a:lnTo>
                  <a:cubicBezTo>
                    <a:pt x="8224" y="927"/>
                    <a:pt x="7355" y="1402"/>
                    <a:pt x="6892" y="1599"/>
                  </a:cubicBezTo>
                  <a:cubicBezTo>
                    <a:pt x="6232" y="1854"/>
                    <a:pt x="5224" y="3244"/>
                    <a:pt x="4969" y="4807"/>
                  </a:cubicBezTo>
                  <a:cubicBezTo>
                    <a:pt x="4726" y="6324"/>
                    <a:pt x="4112" y="10471"/>
                    <a:pt x="4112" y="10471"/>
                  </a:cubicBezTo>
                  <a:lnTo>
                    <a:pt x="1" y="11282"/>
                  </a:lnTo>
                  <a:lnTo>
                    <a:pt x="94" y="13702"/>
                  </a:lnTo>
                  <a:lnTo>
                    <a:pt x="3765" y="14281"/>
                  </a:lnTo>
                  <a:cubicBezTo>
                    <a:pt x="4645" y="14246"/>
                    <a:pt x="6290" y="13737"/>
                    <a:pt x="6637" y="13123"/>
                  </a:cubicBezTo>
                  <a:lnTo>
                    <a:pt x="6637" y="13123"/>
                  </a:lnTo>
                  <a:lnTo>
                    <a:pt x="6602" y="16679"/>
                  </a:lnTo>
                  <a:cubicBezTo>
                    <a:pt x="7299" y="17086"/>
                    <a:pt x="8224" y="18089"/>
                    <a:pt x="9185" y="18089"/>
                  </a:cubicBezTo>
                  <a:cubicBezTo>
                    <a:pt x="9262" y="18089"/>
                    <a:pt x="9339" y="18082"/>
                    <a:pt x="9417" y="18068"/>
                  </a:cubicBezTo>
                  <a:cubicBezTo>
                    <a:pt x="10220" y="17923"/>
                    <a:pt x="11057" y="17854"/>
                    <a:pt x="11883" y="17854"/>
                  </a:cubicBezTo>
                  <a:cubicBezTo>
                    <a:pt x="14475" y="17854"/>
                    <a:pt x="16963" y="18534"/>
                    <a:pt x="17999" y="19667"/>
                  </a:cubicBezTo>
                  <a:cubicBezTo>
                    <a:pt x="17999" y="19667"/>
                    <a:pt x="17640" y="16435"/>
                    <a:pt x="17663" y="13378"/>
                  </a:cubicBezTo>
                  <a:cubicBezTo>
                    <a:pt x="18624" y="13019"/>
                    <a:pt x="19979" y="12671"/>
                    <a:pt x="20952" y="12196"/>
                  </a:cubicBezTo>
                  <a:cubicBezTo>
                    <a:pt x="24172" y="10633"/>
                    <a:pt x="24299" y="8815"/>
                    <a:pt x="23303" y="7448"/>
                  </a:cubicBezTo>
                  <a:cubicBezTo>
                    <a:pt x="22516" y="6324"/>
                    <a:pt x="20385" y="4332"/>
                    <a:pt x="19273" y="3001"/>
                  </a:cubicBezTo>
                  <a:cubicBezTo>
                    <a:pt x="18752" y="2387"/>
                    <a:pt x="17883" y="1715"/>
                    <a:pt x="17883" y="1715"/>
                  </a:cubicBezTo>
                  <a:cubicBezTo>
                    <a:pt x="17825" y="1692"/>
                    <a:pt x="17501" y="1518"/>
                    <a:pt x="17455" y="1495"/>
                  </a:cubicBezTo>
                  <a:lnTo>
                    <a:pt x="17443" y="1483"/>
                  </a:lnTo>
                  <a:cubicBezTo>
                    <a:pt x="17431" y="1483"/>
                    <a:pt x="17420" y="1460"/>
                    <a:pt x="17408" y="1460"/>
                  </a:cubicBezTo>
                  <a:lnTo>
                    <a:pt x="1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900981" y="2333060"/>
              <a:ext cx="182698" cy="153386"/>
            </a:xfrm>
            <a:custGeom>
              <a:rect b="b" l="l" r="r" t="t"/>
              <a:pathLst>
                <a:path extrusionOk="0" h="2899" w="3453">
                  <a:moveTo>
                    <a:pt x="2994" y="0"/>
                  </a:moveTo>
                  <a:cubicBezTo>
                    <a:pt x="2977" y="0"/>
                    <a:pt x="2960" y="1"/>
                    <a:pt x="2943" y="3"/>
                  </a:cubicBezTo>
                  <a:cubicBezTo>
                    <a:pt x="2827" y="15"/>
                    <a:pt x="2734" y="84"/>
                    <a:pt x="2630" y="154"/>
                  </a:cubicBezTo>
                  <a:cubicBezTo>
                    <a:pt x="1715" y="826"/>
                    <a:pt x="881" y="1602"/>
                    <a:pt x="140" y="2459"/>
                  </a:cubicBezTo>
                  <a:lnTo>
                    <a:pt x="1" y="2690"/>
                  </a:lnTo>
                  <a:cubicBezTo>
                    <a:pt x="243" y="2529"/>
                    <a:pt x="530" y="2367"/>
                    <a:pt x="815" y="2367"/>
                  </a:cubicBezTo>
                  <a:cubicBezTo>
                    <a:pt x="856" y="2367"/>
                    <a:pt x="898" y="2370"/>
                    <a:pt x="939" y="2378"/>
                  </a:cubicBezTo>
                  <a:cubicBezTo>
                    <a:pt x="1205" y="2436"/>
                    <a:pt x="1425" y="2667"/>
                    <a:pt x="1599" y="2899"/>
                  </a:cubicBezTo>
                  <a:cubicBezTo>
                    <a:pt x="2282" y="2042"/>
                    <a:pt x="2885" y="1138"/>
                    <a:pt x="3452" y="200"/>
                  </a:cubicBezTo>
                  <a:cubicBezTo>
                    <a:pt x="3325" y="105"/>
                    <a:pt x="3170" y="0"/>
                    <a:pt x="2994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900399" y="2289093"/>
              <a:ext cx="197354" cy="183280"/>
            </a:xfrm>
            <a:custGeom>
              <a:rect b="b" l="l" r="r" t="t"/>
              <a:pathLst>
                <a:path extrusionOk="0" h="3464" w="3730">
                  <a:moveTo>
                    <a:pt x="2826" y="0"/>
                  </a:moveTo>
                  <a:lnTo>
                    <a:pt x="1135" y="2027"/>
                  </a:lnTo>
                  <a:lnTo>
                    <a:pt x="0" y="3463"/>
                  </a:lnTo>
                  <a:lnTo>
                    <a:pt x="1031" y="2630"/>
                  </a:lnTo>
                  <a:lnTo>
                    <a:pt x="2143" y="3290"/>
                  </a:lnTo>
                  <a:lnTo>
                    <a:pt x="3729" y="858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792518" y="2361419"/>
              <a:ext cx="97513" cy="133016"/>
            </a:xfrm>
            <a:custGeom>
              <a:rect b="b" l="l" r="r" t="t"/>
              <a:pathLst>
                <a:path extrusionOk="0" h="2514" w="1843">
                  <a:moveTo>
                    <a:pt x="1" y="0"/>
                  </a:moveTo>
                  <a:lnTo>
                    <a:pt x="12" y="243"/>
                  </a:lnTo>
                  <a:cubicBezTo>
                    <a:pt x="163" y="1043"/>
                    <a:pt x="534" y="1726"/>
                    <a:pt x="684" y="2513"/>
                  </a:cubicBezTo>
                  <a:cubicBezTo>
                    <a:pt x="858" y="2282"/>
                    <a:pt x="811" y="2189"/>
                    <a:pt x="997" y="1957"/>
                  </a:cubicBezTo>
                  <a:cubicBezTo>
                    <a:pt x="1066" y="1865"/>
                    <a:pt x="1147" y="1761"/>
                    <a:pt x="1263" y="1726"/>
                  </a:cubicBezTo>
                  <a:cubicBezTo>
                    <a:pt x="1307" y="1707"/>
                    <a:pt x="1352" y="1699"/>
                    <a:pt x="1399" y="1699"/>
                  </a:cubicBezTo>
                  <a:cubicBezTo>
                    <a:pt x="1549" y="1699"/>
                    <a:pt x="1709" y="1785"/>
                    <a:pt x="1842" y="1865"/>
                  </a:cubicBezTo>
                  <a:cubicBezTo>
                    <a:pt x="1564" y="1564"/>
                    <a:pt x="1263" y="1286"/>
                    <a:pt x="939" y="1043"/>
                  </a:cubicBezTo>
                  <a:cubicBezTo>
                    <a:pt x="939" y="1054"/>
                    <a:pt x="927" y="1089"/>
                    <a:pt x="927" y="1100"/>
                  </a:cubicBezTo>
                  <a:cubicBezTo>
                    <a:pt x="626" y="718"/>
                    <a:pt x="313" y="35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785798" y="2328933"/>
              <a:ext cx="114021" cy="155079"/>
            </a:xfrm>
            <a:custGeom>
              <a:rect b="b" l="l" r="r" t="t"/>
              <a:pathLst>
                <a:path extrusionOk="0" h="2931" w="2155">
                  <a:moveTo>
                    <a:pt x="579" y="0"/>
                  </a:moveTo>
                  <a:lnTo>
                    <a:pt x="0" y="521"/>
                  </a:lnTo>
                  <a:lnTo>
                    <a:pt x="533" y="2931"/>
                  </a:lnTo>
                  <a:lnTo>
                    <a:pt x="1298" y="1958"/>
                  </a:lnTo>
                  <a:lnTo>
                    <a:pt x="2155" y="2699"/>
                  </a:lnTo>
                  <a:lnTo>
                    <a:pt x="2155" y="2699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785798" y="2287876"/>
              <a:ext cx="312592" cy="198571"/>
            </a:xfrm>
            <a:custGeom>
              <a:rect b="b" l="l" r="r" t="t"/>
              <a:pathLst>
                <a:path extrusionOk="0" h="3753" w="5908">
                  <a:moveTo>
                    <a:pt x="579" y="753"/>
                  </a:moveTo>
                  <a:lnTo>
                    <a:pt x="556" y="765"/>
                  </a:lnTo>
                  <a:cubicBezTo>
                    <a:pt x="383" y="915"/>
                    <a:pt x="197" y="1089"/>
                    <a:pt x="0" y="1263"/>
                  </a:cubicBezTo>
                  <a:lnTo>
                    <a:pt x="0" y="1274"/>
                  </a:lnTo>
                  <a:lnTo>
                    <a:pt x="0" y="1286"/>
                  </a:lnTo>
                  <a:cubicBezTo>
                    <a:pt x="180" y="1106"/>
                    <a:pt x="382" y="948"/>
                    <a:pt x="553" y="790"/>
                  </a:cubicBezTo>
                  <a:lnTo>
                    <a:pt x="553" y="790"/>
                  </a:lnTo>
                  <a:cubicBezTo>
                    <a:pt x="1013" y="1594"/>
                    <a:pt x="1403" y="2227"/>
                    <a:pt x="1668" y="2676"/>
                  </a:cubicBezTo>
                  <a:cubicBezTo>
                    <a:pt x="1796" y="2896"/>
                    <a:pt x="1900" y="3070"/>
                    <a:pt x="1969" y="3185"/>
                  </a:cubicBezTo>
                  <a:cubicBezTo>
                    <a:pt x="2016" y="3243"/>
                    <a:pt x="2039" y="3290"/>
                    <a:pt x="2050" y="3313"/>
                  </a:cubicBezTo>
                  <a:cubicBezTo>
                    <a:pt x="2073" y="3347"/>
                    <a:pt x="2085" y="3359"/>
                    <a:pt x="2085" y="3359"/>
                  </a:cubicBezTo>
                  <a:cubicBezTo>
                    <a:pt x="2085" y="3359"/>
                    <a:pt x="2085" y="3347"/>
                    <a:pt x="2062" y="3313"/>
                  </a:cubicBezTo>
                  <a:cubicBezTo>
                    <a:pt x="2050" y="3290"/>
                    <a:pt x="2027" y="3243"/>
                    <a:pt x="1992" y="3185"/>
                  </a:cubicBezTo>
                  <a:cubicBezTo>
                    <a:pt x="1923" y="3058"/>
                    <a:pt x="1819" y="2884"/>
                    <a:pt x="1691" y="2664"/>
                  </a:cubicBezTo>
                  <a:cubicBezTo>
                    <a:pt x="1425" y="2212"/>
                    <a:pt x="1054" y="1564"/>
                    <a:pt x="591" y="765"/>
                  </a:cubicBezTo>
                  <a:lnTo>
                    <a:pt x="579" y="753"/>
                  </a:lnTo>
                  <a:close/>
                  <a:moveTo>
                    <a:pt x="4981" y="0"/>
                  </a:moveTo>
                  <a:lnTo>
                    <a:pt x="4957" y="12"/>
                  </a:lnTo>
                  <a:cubicBezTo>
                    <a:pt x="4135" y="1031"/>
                    <a:pt x="3452" y="1865"/>
                    <a:pt x="2977" y="2444"/>
                  </a:cubicBezTo>
                  <a:cubicBezTo>
                    <a:pt x="2745" y="2734"/>
                    <a:pt x="2560" y="2965"/>
                    <a:pt x="2433" y="3127"/>
                  </a:cubicBezTo>
                  <a:cubicBezTo>
                    <a:pt x="2375" y="3197"/>
                    <a:pt x="2317" y="3255"/>
                    <a:pt x="2282" y="3301"/>
                  </a:cubicBezTo>
                  <a:cubicBezTo>
                    <a:pt x="2259" y="3347"/>
                    <a:pt x="2236" y="3359"/>
                    <a:pt x="2236" y="3359"/>
                  </a:cubicBezTo>
                  <a:cubicBezTo>
                    <a:pt x="2236" y="3359"/>
                    <a:pt x="2270" y="3347"/>
                    <a:pt x="2294" y="3301"/>
                  </a:cubicBezTo>
                  <a:cubicBezTo>
                    <a:pt x="2328" y="3255"/>
                    <a:pt x="2386" y="3197"/>
                    <a:pt x="2444" y="3127"/>
                  </a:cubicBezTo>
                  <a:cubicBezTo>
                    <a:pt x="2572" y="2977"/>
                    <a:pt x="2745" y="2745"/>
                    <a:pt x="2988" y="2456"/>
                  </a:cubicBezTo>
                  <a:cubicBezTo>
                    <a:pt x="3472" y="1880"/>
                    <a:pt x="4139" y="1053"/>
                    <a:pt x="4966" y="64"/>
                  </a:cubicBezTo>
                  <a:lnTo>
                    <a:pt x="4966" y="64"/>
                  </a:lnTo>
                  <a:cubicBezTo>
                    <a:pt x="5246" y="312"/>
                    <a:pt x="5527" y="592"/>
                    <a:pt x="5840" y="872"/>
                  </a:cubicBezTo>
                  <a:lnTo>
                    <a:pt x="5840" y="872"/>
                  </a:lnTo>
                  <a:cubicBezTo>
                    <a:pt x="5347" y="1628"/>
                    <a:pt x="4832" y="2429"/>
                    <a:pt x="4272" y="3286"/>
                  </a:cubicBezTo>
                  <a:lnTo>
                    <a:pt x="4272" y="3286"/>
                  </a:lnTo>
                  <a:cubicBezTo>
                    <a:pt x="3921" y="3070"/>
                    <a:pt x="3559" y="2833"/>
                    <a:pt x="3185" y="2618"/>
                  </a:cubicBezTo>
                  <a:lnTo>
                    <a:pt x="3162" y="2618"/>
                  </a:lnTo>
                  <a:lnTo>
                    <a:pt x="3151" y="2629"/>
                  </a:lnTo>
                  <a:lnTo>
                    <a:pt x="3081" y="2710"/>
                  </a:lnTo>
                  <a:cubicBezTo>
                    <a:pt x="2792" y="2965"/>
                    <a:pt x="2490" y="3197"/>
                    <a:pt x="2212" y="3440"/>
                  </a:cubicBezTo>
                  <a:lnTo>
                    <a:pt x="2224" y="3440"/>
                  </a:lnTo>
                  <a:cubicBezTo>
                    <a:pt x="2204" y="3440"/>
                    <a:pt x="2176" y="3457"/>
                    <a:pt x="2153" y="3462"/>
                  </a:cubicBezTo>
                  <a:lnTo>
                    <a:pt x="2153" y="3462"/>
                  </a:lnTo>
                  <a:cubicBezTo>
                    <a:pt x="1873" y="3216"/>
                    <a:pt x="1593" y="2969"/>
                    <a:pt x="1324" y="2744"/>
                  </a:cubicBezTo>
                  <a:lnTo>
                    <a:pt x="1324" y="2744"/>
                  </a:lnTo>
                  <a:cubicBezTo>
                    <a:pt x="1327" y="2741"/>
                    <a:pt x="1329" y="2737"/>
                    <a:pt x="1332" y="2734"/>
                  </a:cubicBezTo>
                  <a:lnTo>
                    <a:pt x="1311" y="2734"/>
                  </a:lnTo>
                  <a:cubicBezTo>
                    <a:pt x="1307" y="2730"/>
                    <a:pt x="1302" y="2726"/>
                    <a:pt x="1298" y="2722"/>
                  </a:cubicBezTo>
                  <a:lnTo>
                    <a:pt x="1286" y="2710"/>
                  </a:lnTo>
                  <a:lnTo>
                    <a:pt x="1274" y="2722"/>
                  </a:lnTo>
                  <a:cubicBezTo>
                    <a:pt x="1015" y="3061"/>
                    <a:pt x="777" y="3389"/>
                    <a:pt x="540" y="3684"/>
                  </a:cubicBezTo>
                  <a:lnTo>
                    <a:pt x="540" y="3684"/>
                  </a:lnTo>
                  <a:cubicBezTo>
                    <a:pt x="347" y="2823"/>
                    <a:pt x="154" y="2007"/>
                    <a:pt x="6" y="1301"/>
                  </a:cubicBezTo>
                  <a:lnTo>
                    <a:pt x="6" y="1301"/>
                  </a:lnTo>
                  <a:cubicBezTo>
                    <a:pt x="155" y="2010"/>
                    <a:pt x="348" y="2830"/>
                    <a:pt x="531" y="3695"/>
                  </a:cubicBezTo>
                  <a:lnTo>
                    <a:pt x="531" y="3695"/>
                  </a:lnTo>
                  <a:cubicBezTo>
                    <a:pt x="528" y="3699"/>
                    <a:pt x="525" y="3703"/>
                    <a:pt x="522" y="3707"/>
                  </a:cubicBezTo>
                  <a:lnTo>
                    <a:pt x="533" y="3707"/>
                  </a:lnTo>
                  <a:lnTo>
                    <a:pt x="545" y="3753"/>
                  </a:lnTo>
                  <a:lnTo>
                    <a:pt x="579" y="3718"/>
                  </a:lnTo>
                  <a:cubicBezTo>
                    <a:pt x="807" y="3411"/>
                    <a:pt x="1057" y="3081"/>
                    <a:pt x="1318" y="2751"/>
                  </a:cubicBezTo>
                  <a:lnTo>
                    <a:pt x="1318" y="2751"/>
                  </a:lnTo>
                  <a:cubicBezTo>
                    <a:pt x="1590" y="2977"/>
                    <a:pt x="1872" y="3215"/>
                    <a:pt x="2155" y="3475"/>
                  </a:cubicBezTo>
                  <a:lnTo>
                    <a:pt x="2166" y="3475"/>
                  </a:lnTo>
                  <a:cubicBezTo>
                    <a:pt x="2201" y="3475"/>
                    <a:pt x="2224" y="3463"/>
                    <a:pt x="2259" y="3463"/>
                  </a:cubicBezTo>
                  <a:cubicBezTo>
                    <a:pt x="2525" y="3208"/>
                    <a:pt x="2838" y="2977"/>
                    <a:pt x="3127" y="2722"/>
                  </a:cubicBezTo>
                  <a:lnTo>
                    <a:pt x="3185" y="2665"/>
                  </a:lnTo>
                  <a:lnTo>
                    <a:pt x="3185" y="2665"/>
                  </a:lnTo>
                  <a:cubicBezTo>
                    <a:pt x="3569" y="2871"/>
                    <a:pt x="3911" y="3131"/>
                    <a:pt x="4286" y="3324"/>
                  </a:cubicBezTo>
                  <a:lnTo>
                    <a:pt x="4297" y="3347"/>
                  </a:lnTo>
                  <a:lnTo>
                    <a:pt x="4309" y="3324"/>
                  </a:lnTo>
                  <a:cubicBezTo>
                    <a:pt x="4876" y="2456"/>
                    <a:pt x="5397" y="1633"/>
                    <a:pt x="5884" y="881"/>
                  </a:cubicBezTo>
                  <a:lnTo>
                    <a:pt x="5907" y="869"/>
                  </a:lnTo>
                  <a:lnTo>
                    <a:pt x="5884" y="857"/>
                  </a:lnTo>
                  <a:cubicBezTo>
                    <a:pt x="5583" y="568"/>
                    <a:pt x="5282" y="278"/>
                    <a:pt x="4992" y="12"/>
                  </a:cubicBezTo>
                  <a:lnTo>
                    <a:pt x="4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5347107" y="2788497"/>
              <a:ext cx="72963" cy="12593"/>
            </a:xfrm>
            <a:custGeom>
              <a:rect b="b" l="l" r="r" t="t"/>
              <a:pathLst>
                <a:path extrusionOk="0" h="238" w="1379">
                  <a:moveTo>
                    <a:pt x="654" y="0"/>
                  </a:moveTo>
                  <a:cubicBezTo>
                    <a:pt x="270" y="0"/>
                    <a:pt x="1" y="152"/>
                    <a:pt x="12" y="174"/>
                  </a:cubicBezTo>
                  <a:cubicBezTo>
                    <a:pt x="15" y="179"/>
                    <a:pt x="23" y="181"/>
                    <a:pt x="34" y="181"/>
                  </a:cubicBezTo>
                  <a:cubicBezTo>
                    <a:pt x="108" y="181"/>
                    <a:pt x="345" y="104"/>
                    <a:pt x="642" y="104"/>
                  </a:cubicBezTo>
                  <a:cubicBezTo>
                    <a:pt x="660" y="104"/>
                    <a:pt x="677" y="104"/>
                    <a:pt x="695" y="105"/>
                  </a:cubicBezTo>
                  <a:cubicBezTo>
                    <a:pt x="1038" y="115"/>
                    <a:pt x="1288" y="237"/>
                    <a:pt x="1352" y="237"/>
                  </a:cubicBezTo>
                  <a:cubicBezTo>
                    <a:pt x="1360" y="237"/>
                    <a:pt x="1365" y="236"/>
                    <a:pt x="1367" y="232"/>
                  </a:cubicBezTo>
                  <a:cubicBezTo>
                    <a:pt x="1379" y="221"/>
                    <a:pt x="1101" y="35"/>
                    <a:pt x="695" y="1"/>
                  </a:cubicBezTo>
                  <a:cubicBezTo>
                    <a:pt x="681" y="0"/>
                    <a:pt x="667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172456" y="2420359"/>
              <a:ext cx="116508" cy="112063"/>
            </a:xfrm>
            <a:custGeom>
              <a:rect b="b" l="l" r="r" t="t"/>
              <a:pathLst>
                <a:path extrusionOk="0" h="2118" w="2202">
                  <a:moveTo>
                    <a:pt x="2113" y="0"/>
                  </a:moveTo>
                  <a:cubicBezTo>
                    <a:pt x="2030" y="0"/>
                    <a:pt x="1893" y="10"/>
                    <a:pt x="1715" y="44"/>
                  </a:cubicBezTo>
                  <a:cubicBezTo>
                    <a:pt x="1425" y="102"/>
                    <a:pt x="997" y="264"/>
                    <a:pt x="672" y="589"/>
                  </a:cubicBezTo>
                  <a:cubicBezTo>
                    <a:pt x="336" y="925"/>
                    <a:pt x="151" y="1330"/>
                    <a:pt x="70" y="1619"/>
                  </a:cubicBezTo>
                  <a:cubicBezTo>
                    <a:pt x="0" y="1921"/>
                    <a:pt x="12" y="2117"/>
                    <a:pt x="35" y="2117"/>
                  </a:cubicBezTo>
                  <a:cubicBezTo>
                    <a:pt x="47" y="2117"/>
                    <a:pt x="58" y="1921"/>
                    <a:pt x="151" y="1654"/>
                  </a:cubicBezTo>
                  <a:cubicBezTo>
                    <a:pt x="232" y="1376"/>
                    <a:pt x="417" y="994"/>
                    <a:pt x="742" y="681"/>
                  </a:cubicBezTo>
                  <a:cubicBezTo>
                    <a:pt x="1054" y="357"/>
                    <a:pt x="1437" y="183"/>
                    <a:pt x="1726" y="114"/>
                  </a:cubicBezTo>
                  <a:cubicBezTo>
                    <a:pt x="2016" y="33"/>
                    <a:pt x="2201" y="33"/>
                    <a:pt x="2201" y="10"/>
                  </a:cubicBezTo>
                  <a:cubicBezTo>
                    <a:pt x="2201" y="5"/>
                    <a:pt x="2170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657124" y="2589349"/>
              <a:ext cx="48466" cy="451693"/>
            </a:xfrm>
            <a:custGeom>
              <a:rect b="b" l="l" r="r" t="t"/>
              <a:pathLst>
                <a:path extrusionOk="0" h="8537" w="916">
                  <a:moveTo>
                    <a:pt x="23" y="1"/>
                  </a:moveTo>
                  <a:lnTo>
                    <a:pt x="23" y="1"/>
                  </a:lnTo>
                  <a:cubicBezTo>
                    <a:pt x="0" y="1"/>
                    <a:pt x="151" y="1935"/>
                    <a:pt x="406" y="4274"/>
                  </a:cubicBezTo>
                  <a:cubicBezTo>
                    <a:pt x="637" y="6625"/>
                    <a:pt x="846" y="8536"/>
                    <a:pt x="880" y="8536"/>
                  </a:cubicBezTo>
                  <a:cubicBezTo>
                    <a:pt x="915" y="8536"/>
                    <a:pt x="730" y="6625"/>
                    <a:pt x="510" y="4263"/>
                  </a:cubicBezTo>
                  <a:cubicBezTo>
                    <a:pt x="278" y="1912"/>
                    <a:pt x="5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997222" y="2934896"/>
              <a:ext cx="93175" cy="54762"/>
            </a:xfrm>
            <a:custGeom>
              <a:rect b="b" l="l" r="r" t="t"/>
              <a:pathLst>
                <a:path extrusionOk="0" h="1035" w="1761">
                  <a:moveTo>
                    <a:pt x="1670" y="0"/>
                  </a:moveTo>
                  <a:cubicBezTo>
                    <a:pt x="1286" y="0"/>
                    <a:pt x="853" y="66"/>
                    <a:pt x="510" y="152"/>
                  </a:cubicBezTo>
                  <a:cubicBezTo>
                    <a:pt x="417" y="164"/>
                    <a:pt x="336" y="187"/>
                    <a:pt x="255" y="233"/>
                  </a:cubicBezTo>
                  <a:cubicBezTo>
                    <a:pt x="70" y="361"/>
                    <a:pt x="23" y="616"/>
                    <a:pt x="12" y="824"/>
                  </a:cubicBezTo>
                  <a:cubicBezTo>
                    <a:pt x="0" y="905"/>
                    <a:pt x="0" y="986"/>
                    <a:pt x="58" y="1021"/>
                  </a:cubicBezTo>
                  <a:cubicBezTo>
                    <a:pt x="73" y="1031"/>
                    <a:pt x="96" y="1034"/>
                    <a:pt x="122" y="1034"/>
                  </a:cubicBezTo>
                  <a:cubicBezTo>
                    <a:pt x="157" y="1034"/>
                    <a:pt x="198" y="1028"/>
                    <a:pt x="232" y="1021"/>
                  </a:cubicBezTo>
                  <a:cubicBezTo>
                    <a:pt x="602" y="905"/>
                    <a:pt x="961" y="743"/>
                    <a:pt x="1320" y="534"/>
                  </a:cubicBezTo>
                  <a:cubicBezTo>
                    <a:pt x="1506" y="442"/>
                    <a:pt x="1691" y="291"/>
                    <a:pt x="1749" y="94"/>
                  </a:cubicBezTo>
                  <a:lnTo>
                    <a:pt x="1761" y="2"/>
                  </a:lnTo>
                  <a:cubicBezTo>
                    <a:pt x="1731" y="1"/>
                    <a:pt x="1701" y="0"/>
                    <a:pt x="16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936535" y="2841882"/>
              <a:ext cx="201058" cy="231640"/>
            </a:xfrm>
            <a:custGeom>
              <a:rect b="b" l="l" r="r" t="t"/>
              <a:pathLst>
                <a:path extrusionOk="0" h="4378" w="3800">
                  <a:moveTo>
                    <a:pt x="3501" y="0"/>
                  </a:moveTo>
                  <a:cubicBezTo>
                    <a:pt x="3419" y="0"/>
                    <a:pt x="3339" y="35"/>
                    <a:pt x="3290" y="92"/>
                  </a:cubicBezTo>
                  <a:cubicBezTo>
                    <a:pt x="2606" y="903"/>
                    <a:pt x="105" y="3902"/>
                    <a:pt x="105" y="3902"/>
                  </a:cubicBezTo>
                  <a:lnTo>
                    <a:pt x="0" y="4331"/>
                  </a:lnTo>
                  <a:cubicBezTo>
                    <a:pt x="0" y="4366"/>
                    <a:pt x="12" y="4377"/>
                    <a:pt x="47" y="4377"/>
                  </a:cubicBezTo>
                  <a:lnTo>
                    <a:pt x="452" y="4215"/>
                  </a:lnTo>
                  <a:lnTo>
                    <a:pt x="3695" y="439"/>
                  </a:lnTo>
                  <a:cubicBezTo>
                    <a:pt x="3799" y="324"/>
                    <a:pt x="3776" y="150"/>
                    <a:pt x="3649" y="46"/>
                  </a:cubicBezTo>
                  <a:cubicBezTo>
                    <a:pt x="3604" y="14"/>
                    <a:pt x="3552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097695" y="2855321"/>
              <a:ext cx="27037" cy="25132"/>
            </a:xfrm>
            <a:custGeom>
              <a:rect b="b" l="l" r="r" t="t"/>
              <a:pathLst>
                <a:path extrusionOk="0" h="475" w="511">
                  <a:moveTo>
                    <a:pt x="116" y="0"/>
                  </a:moveTo>
                  <a:lnTo>
                    <a:pt x="0" y="127"/>
                  </a:lnTo>
                  <a:lnTo>
                    <a:pt x="406" y="475"/>
                  </a:lnTo>
                  <a:lnTo>
                    <a:pt x="510" y="34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5064627" y="2877384"/>
              <a:ext cx="41111" cy="44127"/>
            </a:xfrm>
            <a:custGeom>
              <a:rect b="b" l="l" r="r" t="t"/>
              <a:pathLst>
                <a:path extrusionOk="0" h="834" w="777">
                  <a:moveTo>
                    <a:pt x="602" y="23"/>
                  </a:moveTo>
                  <a:cubicBezTo>
                    <a:pt x="637" y="23"/>
                    <a:pt x="660" y="23"/>
                    <a:pt x="695" y="46"/>
                  </a:cubicBezTo>
                  <a:cubicBezTo>
                    <a:pt x="753" y="93"/>
                    <a:pt x="753" y="162"/>
                    <a:pt x="707" y="220"/>
                  </a:cubicBezTo>
                  <a:lnTo>
                    <a:pt x="232" y="776"/>
                  </a:lnTo>
                  <a:cubicBezTo>
                    <a:pt x="204" y="797"/>
                    <a:pt x="168" y="814"/>
                    <a:pt x="131" y="814"/>
                  </a:cubicBezTo>
                  <a:cubicBezTo>
                    <a:pt x="106" y="814"/>
                    <a:pt x="81" y="806"/>
                    <a:pt x="58" y="788"/>
                  </a:cubicBezTo>
                  <a:cubicBezTo>
                    <a:pt x="23" y="753"/>
                    <a:pt x="0" y="730"/>
                    <a:pt x="12" y="695"/>
                  </a:cubicBezTo>
                  <a:cubicBezTo>
                    <a:pt x="12" y="672"/>
                    <a:pt x="12" y="637"/>
                    <a:pt x="46" y="614"/>
                  </a:cubicBezTo>
                  <a:lnTo>
                    <a:pt x="521" y="58"/>
                  </a:lnTo>
                  <a:cubicBezTo>
                    <a:pt x="544" y="35"/>
                    <a:pt x="579" y="23"/>
                    <a:pt x="602" y="23"/>
                  </a:cubicBezTo>
                  <a:close/>
                  <a:moveTo>
                    <a:pt x="602" y="0"/>
                  </a:moveTo>
                  <a:cubicBezTo>
                    <a:pt x="568" y="0"/>
                    <a:pt x="533" y="12"/>
                    <a:pt x="510" y="46"/>
                  </a:cubicBezTo>
                  <a:lnTo>
                    <a:pt x="23" y="591"/>
                  </a:lnTo>
                  <a:cubicBezTo>
                    <a:pt x="12" y="625"/>
                    <a:pt x="0" y="660"/>
                    <a:pt x="0" y="695"/>
                  </a:cubicBezTo>
                  <a:cubicBezTo>
                    <a:pt x="0" y="741"/>
                    <a:pt x="12" y="764"/>
                    <a:pt x="46" y="799"/>
                  </a:cubicBezTo>
                  <a:cubicBezTo>
                    <a:pt x="58" y="811"/>
                    <a:pt x="93" y="834"/>
                    <a:pt x="127" y="834"/>
                  </a:cubicBezTo>
                  <a:cubicBezTo>
                    <a:pt x="185" y="834"/>
                    <a:pt x="220" y="799"/>
                    <a:pt x="243" y="788"/>
                  </a:cubicBezTo>
                  <a:lnTo>
                    <a:pt x="718" y="232"/>
                  </a:lnTo>
                  <a:cubicBezTo>
                    <a:pt x="776" y="174"/>
                    <a:pt x="764" y="93"/>
                    <a:pt x="707" y="35"/>
                  </a:cubicBezTo>
                  <a:cubicBezTo>
                    <a:pt x="683" y="23"/>
                    <a:pt x="649" y="0"/>
                    <a:pt x="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079336" y="2894420"/>
              <a:ext cx="10423" cy="9418"/>
            </a:xfrm>
            <a:custGeom>
              <a:rect b="b" l="l" r="r" t="t"/>
              <a:pathLst>
                <a:path extrusionOk="0" h="178" w="197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23" y="49"/>
                    <a:pt x="81" y="107"/>
                  </a:cubicBezTo>
                  <a:cubicBezTo>
                    <a:pt x="133" y="138"/>
                    <a:pt x="185" y="178"/>
                    <a:pt x="195" y="178"/>
                  </a:cubicBezTo>
                  <a:cubicBezTo>
                    <a:pt x="196" y="178"/>
                    <a:pt x="197" y="177"/>
                    <a:pt x="197" y="176"/>
                  </a:cubicBezTo>
                  <a:cubicBezTo>
                    <a:pt x="197" y="164"/>
                    <a:pt x="151" y="118"/>
                    <a:pt x="116" y="72"/>
                  </a:cubicBezTo>
                  <a:cubicBezTo>
                    <a:pt x="66" y="32"/>
                    <a:pt x="15" y="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967170" y="2934790"/>
              <a:ext cx="237830" cy="139735"/>
            </a:xfrm>
            <a:custGeom>
              <a:rect b="b" l="l" r="r" t="t"/>
              <a:pathLst>
                <a:path extrusionOk="0" h="2641" w="4495">
                  <a:moveTo>
                    <a:pt x="2332" y="0"/>
                  </a:moveTo>
                  <a:cubicBezTo>
                    <a:pt x="2209" y="0"/>
                    <a:pt x="2089" y="33"/>
                    <a:pt x="1981" y="108"/>
                  </a:cubicBezTo>
                  <a:cubicBezTo>
                    <a:pt x="1680" y="293"/>
                    <a:pt x="1170" y="629"/>
                    <a:pt x="985" y="757"/>
                  </a:cubicBezTo>
                  <a:cubicBezTo>
                    <a:pt x="811" y="872"/>
                    <a:pt x="336" y="1266"/>
                    <a:pt x="336" y="1266"/>
                  </a:cubicBezTo>
                  <a:cubicBezTo>
                    <a:pt x="336" y="1266"/>
                    <a:pt x="1" y="1660"/>
                    <a:pt x="105" y="1868"/>
                  </a:cubicBezTo>
                  <a:cubicBezTo>
                    <a:pt x="200" y="2050"/>
                    <a:pt x="423" y="2066"/>
                    <a:pt x="497" y="2066"/>
                  </a:cubicBezTo>
                  <a:cubicBezTo>
                    <a:pt x="513" y="2066"/>
                    <a:pt x="522" y="2065"/>
                    <a:pt x="522" y="2065"/>
                  </a:cubicBezTo>
                  <a:cubicBezTo>
                    <a:pt x="522" y="2065"/>
                    <a:pt x="580" y="2355"/>
                    <a:pt x="881" y="2413"/>
                  </a:cubicBezTo>
                  <a:cubicBezTo>
                    <a:pt x="881" y="2413"/>
                    <a:pt x="811" y="2529"/>
                    <a:pt x="1101" y="2610"/>
                  </a:cubicBezTo>
                  <a:cubicBezTo>
                    <a:pt x="1197" y="2633"/>
                    <a:pt x="1338" y="2641"/>
                    <a:pt x="1482" y="2641"/>
                  </a:cubicBezTo>
                  <a:cubicBezTo>
                    <a:pt x="1770" y="2641"/>
                    <a:pt x="2074" y="2610"/>
                    <a:pt x="2074" y="2610"/>
                  </a:cubicBezTo>
                  <a:cubicBezTo>
                    <a:pt x="2074" y="2610"/>
                    <a:pt x="2558" y="2632"/>
                    <a:pt x="2949" y="2632"/>
                  </a:cubicBezTo>
                  <a:cubicBezTo>
                    <a:pt x="3184" y="2632"/>
                    <a:pt x="3385" y="2624"/>
                    <a:pt x="3429" y="2598"/>
                  </a:cubicBezTo>
                  <a:lnTo>
                    <a:pt x="4494" y="2123"/>
                  </a:lnTo>
                  <a:lnTo>
                    <a:pt x="3684" y="96"/>
                  </a:lnTo>
                  <a:lnTo>
                    <a:pt x="3301" y="224"/>
                  </a:lnTo>
                  <a:cubicBezTo>
                    <a:pt x="3301" y="224"/>
                    <a:pt x="2722" y="73"/>
                    <a:pt x="2479" y="15"/>
                  </a:cubicBezTo>
                  <a:cubicBezTo>
                    <a:pt x="2430" y="5"/>
                    <a:pt x="2380" y="0"/>
                    <a:pt x="23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978810" y="2958228"/>
              <a:ext cx="66878" cy="52169"/>
            </a:xfrm>
            <a:custGeom>
              <a:rect b="b" l="l" r="r" t="t"/>
              <a:pathLst>
                <a:path extrusionOk="0" h="986" w="1264">
                  <a:moveTo>
                    <a:pt x="1263" y="1"/>
                  </a:moveTo>
                  <a:cubicBezTo>
                    <a:pt x="1263" y="1"/>
                    <a:pt x="1182" y="36"/>
                    <a:pt x="1066" y="117"/>
                  </a:cubicBezTo>
                  <a:cubicBezTo>
                    <a:pt x="939" y="198"/>
                    <a:pt x="765" y="302"/>
                    <a:pt x="591" y="429"/>
                  </a:cubicBezTo>
                  <a:cubicBezTo>
                    <a:pt x="406" y="557"/>
                    <a:pt x="255" y="696"/>
                    <a:pt x="151" y="788"/>
                  </a:cubicBezTo>
                  <a:cubicBezTo>
                    <a:pt x="105" y="846"/>
                    <a:pt x="70" y="893"/>
                    <a:pt x="47" y="927"/>
                  </a:cubicBezTo>
                  <a:cubicBezTo>
                    <a:pt x="12" y="962"/>
                    <a:pt x="1" y="985"/>
                    <a:pt x="1" y="985"/>
                  </a:cubicBezTo>
                  <a:cubicBezTo>
                    <a:pt x="12" y="985"/>
                    <a:pt x="70" y="927"/>
                    <a:pt x="174" y="823"/>
                  </a:cubicBezTo>
                  <a:cubicBezTo>
                    <a:pt x="279" y="719"/>
                    <a:pt x="429" y="592"/>
                    <a:pt x="603" y="464"/>
                  </a:cubicBezTo>
                  <a:cubicBezTo>
                    <a:pt x="777" y="325"/>
                    <a:pt x="950" y="232"/>
                    <a:pt x="1066" y="140"/>
                  </a:cubicBezTo>
                  <a:cubicBezTo>
                    <a:pt x="1182" y="59"/>
                    <a:pt x="1263" y="1"/>
                    <a:pt x="126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995370" y="2988862"/>
              <a:ext cx="80952" cy="56455"/>
            </a:xfrm>
            <a:custGeom>
              <a:rect b="b" l="l" r="r" t="t"/>
              <a:pathLst>
                <a:path extrusionOk="0" h="1067" w="1530">
                  <a:moveTo>
                    <a:pt x="1529" y="1"/>
                  </a:moveTo>
                  <a:lnTo>
                    <a:pt x="1529" y="1"/>
                  </a:lnTo>
                  <a:cubicBezTo>
                    <a:pt x="1529" y="1"/>
                    <a:pt x="1506" y="13"/>
                    <a:pt x="1483" y="24"/>
                  </a:cubicBezTo>
                  <a:cubicBezTo>
                    <a:pt x="1436" y="36"/>
                    <a:pt x="1367" y="70"/>
                    <a:pt x="1286" y="105"/>
                  </a:cubicBezTo>
                  <a:cubicBezTo>
                    <a:pt x="1135" y="198"/>
                    <a:pt x="927" y="302"/>
                    <a:pt x="707" y="441"/>
                  </a:cubicBezTo>
                  <a:cubicBezTo>
                    <a:pt x="498" y="592"/>
                    <a:pt x="301" y="742"/>
                    <a:pt x="186" y="858"/>
                  </a:cubicBezTo>
                  <a:cubicBezTo>
                    <a:pt x="116" y="916"/>
                    <a:pt x="70" y="962"/>
                    <a:pt x="47" y="1009"/>
                  </a:cubicBezTo>
                  <a:cubicBezTo>
                    <a:pt x="12" y="1032"/>
                    <a:pt x="0" y="1066"/>
                    <a:pt x="0" y="1066"/>
                  </a:cubicBezTo>
                  <a:cubicBezTo>
                    <a:pt x="0" y="1066"/>
                    <a:pt x="70" y="997"/>
                    <a:pt x="209" y="881"/>
                  </a:cubicBezTo>
                  <a:cubicBezTo>
                    <a:pt x="336" y="765"/>
                    <a:pt x="510" y="615"/>
                    <a:pt x="730" y="476"/>
                  </a:cubicBezTo>
                  <a:cubicBezTo>
                    <a:pt x="938" y="325"/>
                    <a:pt x="1147" y="233"/>
                    <a:pt x="1286" y="140"/>
                  </a:cubicBezTo>
                  <a:cubicBezTo>
                    <a:pt x="1367" y="94"/>
                    <a:pt x="1425" y="70"/>
                    <a:pt x="1471" y="36"/>
                  </a:cubicBezTo>
                  <a:cubicBezTo>
                    <a:pt x="1506" y="13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5016216" y="3012195"/>
              <a:ext cx="93175" cy="49048"/>
            </a:xfrm>
            <a:custGeom>
              <a:rect b="b" l="l" r="r" t="t"/>
              <a:pathLst>
                <a:path extrusionOk="0" h="927" w="1761">
                  <a:moveTo>
                    <a:pt x="1761" y="0"/>
                  </a:moveTo>
                  <a:lnTo>
                    <a:pt x="1703" y="35"/>
                  </a:lnTo>
                  <a:cubicBezTo>
                    <a:pt x="1668" y="70"/>
                    <a:pt x="1610" y="104"/>
                    <a:pt x="1529" y="162"/>
                  </a:cubicBezTo>
                  <a:cubicBezTo>
                    <a:pt x="1390" y="266"/>
                    <a:pt x="1170" y="394"/>
                    <a:pt x="927" y="533"/>
                  </a:cubicBezTo>
                  <a:cubicBezTo>
                    <a:pt x="683" y="683"/>
                    <a:pt x="452" y="776"/>
                    <a:pt x="278" y="822"/>
                  </a:cubicBezTo>
                  <a:cubicBezTo>
                    <a:pt x="197" y="857"/>
                    <a:pt x="128" y="880"/>
                    <a:pt x="70" y="903"/>
                  </a:cubicBezTo>
                  <a:cubicBezTo>
                    <a:pt x="23" y="915"/>
                    <a:pt x="0" y="927"/>
                    <a:pt x="0" y="927"/>
                  </a:cubicBezTo>
                  <a:cubicBezTo>
                    <a:pt x="0" y="927"/>
                    <a:pt x="23" y="927"/>
                    <a:pt x="70" y="915"/>
                  </a:cubicBezTo>
                  <a:cubicBezTo>
                    <a:pt x="116" y="903"/>
                    <a:pt x="185" y="892"/>
                    <a:pt x="278" y="857"/>
                  </a:cubicBezTo>
                  <a:cubicBezTo>
                    <a:pt x="452" y="799"/>
                    <a:pt x="683" y="718"/>
                    <a:pt x="927" y="568"/>
                  </a:cubicBezTo>
                  <a:cubicBezTo>
                    <a:pt x="1170" y="440"/>
                    <a:pt x="1390" y="301"/>
                    <a:pt x="1529" y="197"/>
                  </a:cubicBezTo>
                  <a:cubicBezTo>
                    <a:pt x="1610" y="151"/>
                    <a:pt x="1668" y="93"/>
                    <a:pt x="1703" y="58"/>
                  </a:cubicBezTo>
                  <a:cubicBezTo>
                    <a:pt x="1749" y="35"/>
                    <a:pt x="1761" y="0"/>
                    <a:pt x="17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078066" y="3042141"/>
              <a:ext cx="45397" cy="29418"/>
            </a:xfrm>
            <a:custGeom>
              <a:rect b="b" l="l" r="r" t="t"/>
              <a:pathLst>
                <a:path extrusionOk="0" h="556" w="858">
                  <a:moveTo>
                    <a:pt x="857" y="1"/>
                  </a:moveTo>
                  <a:cubicBezTo>
                    <a:pt x="846" y="1"/>
                    <a:pt x="676" y="157"/>
                    <a:pt x="453" y="303"/>
                  </a:cubicBezTo>
                  <a:cubicBezTo>
                    <a:pt x="209" y="453"/>
                    <a:pt x="1" y="534"/>
                    <a:pt x="1" y="546"/>
                  </a:cubicBezTo>
                  <a:cubicBezTo>
                    <a:pt x="1" y="552"/>
                    <a:pt x="5" y="555"/>
                    <a:pt x="14" y="555"/>
                  </a:cubicBezTo>
                  <a:cubicBezTo>
                    <a:pt x="36" y="555"/>
                    <a:pt x="85" y="536"/>
                    <a:pt x="151" y="511"/>
                  </a:cubicBezTo>
                  <a:cubicBezTo>
                    <a:pt x="233" y="465"/>
                    <a:pt x="348" y="407"/>
                    <a:pt x="464" y="337"/>
                  </a:cubicBezTo>
                  <a:cubicBezTo>
                    <a:pt x="580" y="256"/>
                    <a:pt x="684" y="175"/>
                    <a:pt x="754" y="117"/>
                  </a:cubicBezTo>
                  <a:cubicBezTo>
                    <a:pt x="835" y="48"/>
                    <a:pt x="858" y="2"/>
                    <a:pt x="858" y="2"/>
                  </a:cubicBezTo>
                  <a:cubicBezTo>
                    <a:pt x="858" y="1"/>
                    <a:pt x="858" y="1"/>
                    <a:pt x="8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549324" y="3143938"/>
              <a:ext cx="218201" cy="1489099"/>
            </a:xfrm>
            <a:custGeom>
              <a:rect b="b" l="l" r="r" t="t"/>
              <a:pathLst>
                <a:path extrusionOk="0" h="28144" w="4124">
                  <a:moveTo>
                    <a:pt x="0" y="0"/>
                  </a:moveTo>
                  <a:lnTo>
                    <a:pt x="0" y="290"/>
                  </a:lnTo>
                  <a:lnTo>
                    <a:pt x="2826" y="28144"/>
                  </a:lnTo>
                  <a:lnTo>
                    <a:pt x="4123" y="2814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415621" y="3143938"/>
              <a:ext cx="223703" cy="1489099"/>
            </a:xfrm>
            <a:custGeom>
              <a:rect b="b" l="l" r="r" t="t"/>
              <a:pathLst>
                <a:path extrusionOk="0" h="28144" w="4228">
                  <a:moveTo>
                    <a:pt x="2931" y="0"/>
                  </a:moveTo>
                  <a:lnTo>
                    <a:pt x="0" y="28144"/>
                  </a:lnTo>
                  <a:lnTo>
                    <a:pt x="1425" y="28121"/>
                  </a:lnTo>
                  <a:lnTo>
                    <a:pt x="4228" y="290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323718" y="3099177"/>
              <a:ext cx="2559045" cy="65026"/>
            </a:xfrm>
            <a:custGeom>
              <a:rect b="b" l="l" r="r" t="t"/>
              <a:pathLst>
                <a:path extrusionOk="0" h="1229" w="48366">
                  <a:moveTo>
                    <a:pt x="0" y="1"/>
                  </a:moveTo>
                  <a:lnTo>
                    <a:pt x="0" y="1182"/>
                  </a:lnTo>
                  <a:lnTo>
                    <a:pt x="48331" y="1228"/>
                  </a:lnTo>
                  <a:lnTo>
                    <a:pt x="48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330438" y="3161715"/>
              <a:ext cx="2552325" cy="4921"/>
            </a:xfrm>
            <a:custGeom>
              <a:rect b="b" l="l" r="r" t="t"/>
              <a:pathLst>
                <a:path extrusionOk="0" h="93" w="48239">
                  <a:moveTo>
                    <a:pt x="24114" y="0"/>
                  </a:moveTo>
                  <a:cubicBezTo>
                    <a:pt x="10795" y="0"/>
                    <a:pt x="1" y="12"/>
                    <a:pt x="1" y="46"/>
                  </a:cubicBezTo>
                  <a:cubicBezTo>
                    <a:pt x="1" y="69"/>
                    <a:pt x="10795" y="93"/>
                    <a:pt x="24114" y="93"/>
                  </a:cubicBezTo>
                  <a:cubicBezTo>
                    <a:pt x="37433" y="93"/>
                    <a:pt x="48239" y="69"/>
                    <a:pt x="48239" y="46"/>
                  </a:cubicBezTo>
                  <a:cubicBezTo>
                    <a:pt x="48239" y="12"/>
                    <a:pt x="37433" y="0"/>
                    <a:pt x="2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797438" y="3063622"/>
              <a:ext cx="541163" cy="35608"/>
            </a:xfrm>
            <a:custGeom>
              <a:rect b="b" l="l" r="r" t="t"/>
              <a:pathLst>
                <a:path extrusionOk="0" h="673" w="10228">
                  <a:moveTo>
                    <a:pt x="661" y="1"/>
                  </a:moveTo>
                  <a:cubicBezTo>
                    <a:pt x="290" y="1"/>
                    <a:pt x="0" y="302"/>
                    <a:pt x="0" y="673"/>
                  </a:cubicBezTo>
                  <a:lnTo>
                    <a:pt x="10227" y="673"/>
                  </a:lnTo>
                  <a:cubicBezTo>
                    <a:pt x="10227" y="302"/>
                    <a:pt x="9938" y="12"/>
                    <a:pt x="9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750216" y="2637126"/>
              <a:ext cx="970687" cy="462116"/>
            </a:xfrm>
            <a:custGeom>
              <a:rect b="b" l="l" r="r" t="t"/>
              <a:pathLst>
                <a:path extrusionOk="0" h="8734" w="18346">
                  <a:moveTo>
                    <a:pt x="753" y="1"/>
                  </a:moveTo>
                  <a:cubicBezTo>
                    <a:pt x="313" y="1"/>
                    <a:pt x="0" y="406"/>
                    <a:pt x="81" y="823"/>
                  </a:cubicBezTo>
                  <a:lnTo>
                    <a:pt x="1714" y="8294"/>
                  </a:lnTo>
                  <a:cubicBezTo>
                    <a:pt x="1772" y="8537"/>
                    <a:pt x="1992" y="8734"/>
                    <a:pt x="2259" y="8734"/>
                  </a:cubicBezTo>
                  <a:lnTo>
                    <a:pt x="18334" y="8734"/>
                  </a:lnTo>
                  <a:cubicBezTo>
                    <a:pt x="18346" y="8351"/>
                    <a:pt x="18033" y="8166"/>
                    <a:pt x="17662" y="8166"/>
                  </a:cubicBezTo>
                  <a:lnTo>
                    <a:pt x="12925" y="8131"/>
                  </a:lnTo>
                  <a:lnTo>
                    <a:pt x="11316" y="534"/>
                  </a:lnTo>
                  <a:cubicBezTo>
                    <a:pt x="11258" y="209"/>
                    <a:pt x="10968" y="1"/>
                    <a:pt x="10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313323" y="2637126"/>
              <a:ext cx="104868" cy="462116"/>
            </a:xfrm>
            <a:custGeom>
              <a:rect b="b" l="l" r="r" t="t"/>
              <a:pathLst>
                <a:path extrusionOk="0" h="8734" w="1982">
                  <a:moveTo>
                    <a:pt x="12" y="1"/>
                  </a:moveTo>
                  <a:lnTo>
                    <a:pt x="12" y="1"/>
                  </a:lnTo>
                  <a:cubicBezTo>
                    <a:pt x="1" y="13"/>
                    <a:pt x="429" y="1970"/>
                    <a:pt x="962" y="4367"/>
                  </a:cubicBezTo>
                  <a:cubicBezTo>
                    <a:pt x="1506" y="6776"/>
                    <a:pt x="1947" y="8734"/>
                    <a:pt x="1970" y="8734"/>
                  </a:cubicBezTo>
                  <a:cubicBezTo>
                    <a:pt x="1981" y="8734"/>
                    <a:pt x="1541" y="6776"/>
                    <a:pt x="1008" y="4356"/>
                  </a:cubicBezTo>
                  <a:cubicBezTo>
                    <a:pt x="476" y="1958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041902" y="2845850"/>
              <a:ext cx="78466" cy="72804"/>
            </a:xfrm>
            <a:custGeom>
              <a:rect b="b" l="l" r="r" t="t"/>
              <a:pathLst>
                <a:path extrusionOk="0" h="1376" w="1483">
                  <a:moveTo>
                    <a:pt x="671" y="1"/>
                  </a:moveTo>
                  <a:cubicBezTo>
                    <a:pt x="545" y="1"/>
                    <a:pt x="424" y="39"/>
                    <a:pt x="324" y="121"/>
                  </a:cubicBezTo>
                  <a:cubicBezTo>
                    <a:pt x="35" y="341"/>
                    <a:pt x="0" y="758"/>
                    <a:pt x="232" y="1082"/>
                  </a:cubicBezTo>
                  <a:cubicBezTo>
                    <a:pt x="378" y="1273"/>
                    <a:pt x="598" y="1375"/>
                    <a:pt x="811" y="1375"/>
                  </a:cubicBezTo>
                  <a:cubicBezTo>
                    <a:pt x="935" y="1375"/>
                    <a:pt x="1056" y="1340"/>
                    <a:pt x="1158" y="1268"/>
                  </a:cubicBezTo>
                  <a:cubicBezTo>
                    <a:pt x="1448" y="1048"/>
                    <a:pt x="1483" y="631"/>
                    <a:pt x="1251" y="306"/>
                  </a:cubicBezTo>
                  <a:cubicBezTo>
                    <a:pt x="1105" y="110"/>
                    <a:pt x="883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531466" y="3074680"/>
              <a:ext cx="36825" cy="16614"/>
            </a:xfrm>
            <a:custGeom>
              <a:rect b="b" l="l" r="r" t="t"/>
              <a:pathLst>
                <a:path extrusionOk="0" h="314" w="696">
                  <a:moveTo>
                    <a:pt x="163" y="0"/>
                  </a:moveTo>
                  <a:cubicBezTo>
                    <a:pt x="70" y="0"/>
                    <a:pt x="1" y="70"/>
                    <a:pt x="1" y="151"/>
                  </a:cubicBezTo>
                  <a:cubicBezTo>
                    <a:pt x="1" y="244"/>
                    <a:pt x="70" y="313"/>
                    <a:pt x="163" y="313"/>
                  </a:cubicBezTo>
                  <a:lnTo>
                    <a:pt x="534" y="313"/>
                  </a:lnTo>
                  <a:cubicBezTo>
                    <a:pt x="626" y="313"/>
                    <a:pt x="696" y="244"/>
                    <a:pt x="696" y="151"/>
                  </a:cubicBezTo>
                  <a:cubicBezTo>
                    <a:pt x="696" y="70"/>
                    <a:pt x="615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4546925" y="3074675"/>
              <a:ext cx="374003" cy="93175"/>
            </a:xfrm>
            <a:custGeom>
              <a:rect b="b" l="l" r="r" t="t"/>
              <a:pathLst>
                <a:path extrusionOk="0" h="1634" w="7059">
                  <a:moveTo>
                    <a:pt x="7007" y="1"/>
                  </a:moveTo>
                  <a:cubicBezTo>
                    <a:pt x="7007" y="1"/>
                    <a:pt x="7012" y="4"/>
                    <a:pt x="7018" y="16"/>
                  </a:cubicBezTo>
                  <a:lnTo>
                    <a:pt x="7018" y="16"/>
                  </a:lnTo>
                  <a:cubicBezTo>
                    <a:pt x="7016" y="1"/>
                    <a:pt x="7007" y="1"/>
                    <a:pt x="7007" y="1"/>
                  </a:cubicBezTo>
                  <a:close/>
                  <a:moveTo>
                    <a:pt x="7018" y="16"/>
                  </a:moveTo>
                  <a:lnTo>
                    <a:pt x="7018" y="16"/>
                  </a:lnTo>
                  <a:cubicBezTo>
                    <a:pt x="7018" y="18"/>
                    <a:pt x="7019" y="21"/>
                    <a:pt x="7019" y="24"/>
                  </a:cubicBezTo>
                  <a:cubicBezTo>
                    <a:pt x="7021" y="29"/>
                    <a:pt x="7024" y="33"/>
                    <a:pt x="7027" y="38"/>
                  </a:cubicBezTo>
                  <a:lnTo>
                    <a:pt x="7027" y="38"/>
                  </a:lnTo>
                  <a:cubicBezTo>
                    <a:pt x="7024" y="29"/>
                    <a:pt x="7021" y="22"/>
                    <a:pt x="7018" y="16"/>
                  </a:cubicBezTo>
                  <a:close/>
                  <a:moveTo>
                    <a:pt x="7027" y="38"/>
                  </a:moveTo>
                  <a:lnTo>
                    <a:pt x="7027" y="38"/>
                  </a:lnTo>
                  <a:cubicBezTo>
                    <a:pt x="7035" y="64"/>
                    <a:pt x="7042" y="106"/>
                    <a:pt x="7042" y="175"/>
                  </a:cubicBezTo>
                  <a:cubicBezTo>
                    <a:pt x="7045" y="193"/>
                    <a:pt x="7045" y="217"/>
                    <a:pt x="7040" y="242"/>
                  </a:cubicBezTo>
                  <a:lnTo>
                    <a:pt x="7040" y="242"/>
                  </a:lnTo>
                  <a:cubicBezTo>
                    <a:pt x="7057" y="193"/>
                    <a:pt x="7059" y="149"/>
                    <a:pt x="7053" y="117"/>
                  </a:cubicBezTo>
                  <a:cubicBezTo>
                    <a:pt x="7053" y="80"/>
                    <a:pt x="7039" y="57"/>
                    <a:pt x="7027" y="38"/>
                  </a:cubicBezTo>
                  <a:close/>
                  <a:moveTo>
                    <a:pt x="7040" y="242"/>
                  </a:moveTo>
                  <a:cubicBezTo>
                    <a:pt x="7021" y="299"/>
                    <a:pt x="6983" y="362"/>
                    <a:pt x="6914" y="418"/>
                  </a:cubicBezTo>
                  <a:cubicBezTo>
                    <a:pt x="6856" y="464"/>
                    <a:pt x="6775" y="487"/>
                    <a:pt x="6683" y="510"/>
                  </a:cubicBezTo>
                  <a:cubicBezTo>
                    <a:pt x="6661" y="513"/>
                    <a:pt x="6638" y="515"/>
                    <a:pt x="6613" y="515"/>
                  </a:cubicBezTo>
                  <a:cubicBezTo>
                    <a:pt x="6546" y="515"/>
                    <a:pt x="6469" y="504"/>
                    <a:pt x="6393" y="487"/>
                  </a:cubicBezTo>
                  <a:cubicBezTo>
                    <a:pt x="6328" y="479"/>
                    <a:pt x="6251" y="471"/>
                    <a:pt x="6170" y="471"/>
                  </a:cubicBezTo>
                  <a:cubicBezTo>
                    <a:pt x="6137" y="471"/>
                    <a:pt x="6103" y="472"/>
                    <a:pt x="6069" y="476"/>
                  </a:cubicBezTo>
                  <a:cubicBezTo>
                    <a:pt x="6011" y="476"/>
                    <a:pt x="5953" y="487"/>
                    <a:pt x="5895" y="522"/>
                  </a:cubicBezTo>
                  <a:cubicBezTo>
                    <a:pt x="5837" y="545"/>
                    <a:pt x="5779" y="580"/>
                    <a:pt x="5756" y="638"/>
                  </a:cubicBezTo>
                  <a:cubicBezTo>
                    <a:pt x="5755" y="640"/>
                    <a:pt x="5755" y="642"/>
                    <a:pt x="5754" y="644"/>
                  </a:cubicBezTo>
                  <a:lnTo>
                    <a:pt x="5754" y="644"/>
                  </a:lnTo>
                  <a:cubicBezTo>
                    <a:pt x="5789" y="586"/>
                    <a:pt x="5842" y="555"/>
                    <a:pt x="5895" y="534"/>
                  </a:cubicBezTo>
                  <a:cubicBezTo>
                    <a:pt x="5953" y="499"/>
                    <a:pt x="6011" y="487"/>
                    <a:pt x="6069" y="487"/>
                  </a:cubicBezTo>
                  <a:cubicBezTo>
                    <a:pt x="6090" y="485"/>
                    <a:pt x="6111" y="484"/>
                    <a:pt x="6133" y="484"/>
                  </a:cubicBezTo>
                  <a:cubicBezTo>
                    <a:pt x="6226" y="484"/>
                    <a:pt x="6318" y="503"/>
                    <a:pt x="6393" y="522"/>
                  </a:cubicBezTo>
                  <a:cubicBezTo>
                    <a:pt x="6497" y="534"/>
                    <a:pt x="6602" y="534"/>
                    <a:pt x="6683" y="534"/>
                  </a:cubicBezTo>
                  <a:cubicBezTo>
                    <a:pt x="6775" y="522"/>
                    <a:pt x="6845" y="499"/>
                    <a:pt x="6903" y="464"/>
                  </a:cubicBezTo>
                  <a:cubicBezTo>
                    <a:pt x="6987" y="397"/>
                    <a:pt x="7028" y="311"/>
                    <a:pt x="7040" y="242"/>
                  </a:cubicBezTo>
                  <a:close/>
                  <a:moveTo>
                    <a:pt x="406" y="602"/>
                  </a:moveTo>
                  <a:cubicBezTo>
                    <a:pt x="414" y="602"/>
                    <a:pt x="421" y="602"/>
                    <a:pt x="429" y="603"/>
                  </a:cubicBezTo>
                  <a:cubicBezTo>
                    <a:pt x="486" y="603"/>
                    <a:pt x="544" y="649"/>
                    <a:pt x="568" y="707"/>
                  </a:cubicBezTo>
                  <a:cubicBezTo>
                    <a:pt x="579" y="765"/>
                    <a:pt x="568" y="823"/>
                    <a:pt x="533" y="869"/>
                  </a:cubicBezTo>
                  <a:cubicBezTo>
                    <a:pt x="510" y="916"/>
                    <a:pt x="463" y="939"/>
                    <a:pt x="405" y="950"/>
                  </a:cubicBezTo>
                  <a:cubicBezTo>
                    <a:pt x="392" y="954"/>
                    <a:pt x="377" y="955"/>
                    <a:pt x="362" y="955"/>
                  </a:cubicBezTo>
                  <a:cubicBezTo>
                    <a:pt x="326" y="955"/>
                    <a:pt x="288" y="947"/>
                    <a:pt x="255" y="939"/>
                  </a:cubicBezTo>
                  <a:cubicBezTo>
                    <a:pt x="208" y="926"/>
                    <a:pt x="166" y="889"/>
                    <a:pt x="131" y="848"/>
                  </a:cubicBezTo>
                  <a:lnTo>
                    <a:pt x="131" y="848"/>
                  </a:lnTo>
                  <a:cubicBezTo>
                    <a:pt x="133" y="836"/>
                    <a:pt x="136" y="823"/>
                    <a:pt x="139" y="812"/>
                  </a:cubicBezTo>
                  <a:cubicBezTo>
                    <a:pt x="172" y="681"/>
                    <a:pt x="296" y="602"/>
                    <a:pt x="406" y="602"/>
                  </a:cubicBezTo>
                  <a:close/>
                  <a:moveTo>
                    <a:pt x="12" y="189"/>
                  </a:moveTo>
                  <a:cubicBezTo>
                    <a:pt x="11" y="258"/>
                    <a:pt x="0" y="373"/>
                    <a:pt x="0" y="522"/>
                  </a:cubicBezTo>
                  <a:cubicBezTo>
                    <a:pt x="0" y="591"/>
                    <a:pt x="12" y="661"/>
                    <a:pt x="46" y="754"/>
                  </a:cubicBezTo>
                  <a:cubicBezTo>
                    <a:pt x="63" y="786"/>
                    <a:pt x="84" y="824"/>
                    <a:pt x="113" y="859"/>
                  </a:cubicBezTo>
                  <a:lnTo>
                    <a:pt x="113" y="859"/>
                  </a:lnTo>
                  <a:cubicBezTo>
                    <a:pt x="95" y="983"/>
                    <a:pt x="140" y="1119"/>
                    <a:pt x="220" y="1228"/>
                  </a:cubicBezTo>
                  <a:cubicBezTo>
                    <a:pt x="313" y="1344"/>
                    <a:pt x="463" y="1437"/>
                    <a:pt x="625" y="1472"/>
                  </a:cubicBezTo>
                  <a:cubicBezTo>
                    <a:pt x="776" y="1518"/>
                    <a:pt x="950" y="1518"/>
                    <a:pt x="1123" y="1518"/>
                  </a:cubicBezTo>
                  <a:cubicBezTo>
                    <a:pt x="1471" y="1518"/>
                    <a:pt x="1818" y="1460"/>
                    <a:pt x="2201" y="1437"/>
                  </a:cubicBezTo>
                  <a:cubicBezTo>
                    <a:pt x="2367" y="1415"/>
                    <a:pt x="2542" y="1406"/>
                    <a:pt x="2720" y="1406"/>
                  </a:cubicBezTo>
                  <a:cubicBezTo>
                    <a:pt x="2926" y="1406"/>
                    <a:pt x="3136" y="1418"/>
                    <a:pt x="3347" y="1437"/>
                  </a:cubicBezTo>
                  <a:cubicBezTo>
                    <a:pt x="3729" y="1460"/>
                    <a:pt x="4112" y="1518"/>
                    <a:pt x="4482" y="1564"/>
                  </a:cubicBezTo>
                  <a:cubicBezTo>
                    <a:pt x="4853" y="1599"/>
                    <a:pt x="5212" y="1634"/>
                    <a:pt x="5559" y="1634"/>
                  </a:cubicBezTo>
                  <a:cubicBezTo>
                    <a:pt x="5733" y="1634"/>
                    <a:pt x="5907" y="1634"/>
                    <a:pt x="6069" y="1576"/>
                  </a:cubicBezTo>
                  <a:cubicBezTo>
                    <a:pt x="6219" y="1530"/>
                    <a:pt x="6335" y="1356"/>
                    <a:pt x="6312" y="1205"/>
                  </a:cubicBezTo>
                  <a:cubicBezTo>
                    <a:pt x="6301" y="1113"/>
                    <a:pt x="6219" y="1055"/>
                    <a:pt x="6162" y="1008"/>
                  </a:cubicBezTo>
                  <a:cubicBezTo>
                    <a:pt x="6092" y="962"/>
                    <a:pt x="6023" y="950"/>
                    <a:pt x="5965" y="927"/>
                  </a:cubicBezTo>
                  <a:cubicBezTo>
                    <a:pt x="5907" y="893"/>
                    <a:pt x="5849" y="858"/>
                    <a:pt x="5803" y="812"/>
                  </a:cubicBezTo>
                  <a:cubicBezTo>
                    <a:pt x="5758" y="756"/>
                    <a:pt x="5735" y="700"/>
                    <a:pt x="5754" y="644"/>
                  </a:cubicBezTo>
                  <a:lnTo>
                    <a:pt x="5754" y="644"/>
                  </a:lnTo>
                  <a:cubicBezTo>
                    <a:pt x="5751" y="650"/>
                    <a:pt x="5748" y="655"/>
                    <a:pt x="5745" y="661"/>
                  </a:cubicBezTo>
                  <a:cubicBezTo>
                    <a:pt x="5733" y="696"/>
                    <a:pt x="5721" y="730"/>
                    <a:pt x="5733" y="765"/>
                  </a:cubicBezTo>
                  <a:cubicBezTo>
                    <a:pt x="5733" y="788"/>
                    <a:pt x="5745" y="823"/>
                    <a:pt x="5779" y="846"/>
                  </a:cubicBezTo>
                  <a:cubicBezTo>
                    <a:pt x="5814" y="893"/>
                    <a:pt x="5884" y="939"/>
                    <a:pt x="5953" y="962"/>
                  </a:cubicBezTo>
                  <a:cubicBezTo>
                    <a:pt x="6023" y="997"/>
                    <a:pt x="6092" y="1020"/>
                    <a:pt x="6150" y="1055"/>
                  </a:cubicBezTo>
                  <a:cubicBezTo>
                    <a:pt x="6208" y="1078"/>
                    <a:pt x="6254" y="1136"/>
                    <a:pt x="6266" y="1217"/>
                  </a:cubicBezTo>
                  <a:cubicBezTo>
                    <a:pt x="6266" y="1275"/>
                    <a:pt x="6254" y="1356"/>
                    <a:pt x="6208" y="1414"/>
                  </a:cubicBezTo>
                  <a:cubicBezTo>
                    <a:pt x="6173" y="1483"/>
                    <a:pt x="6104" y="1530"/>
                    <a:pt x="6034" y="1564"/>
                  </a:cubicBezTo>
                  <a:cubicBezTo>
                    <a:pt x="5872" y="1622"/>
                    <a:pt x="5721" y="1622"/>
                    <a:pt x="5548" y="1622"/>
                  </a:cubicBezTo>
                  <a:cubicBezTo>
                    <a:pt x="5200" y="1622"/>
                    <a:pt x="4853" y="1587"/>
                    <a:pt x="4471" y="1541"/>
                  </a:cubicBezTo>
                  <a:cubicBezTo>
                    <a:pt x="4112" y="1506"/>
                    <a:pt x="3718" y="1449"/>
                    <a:pt x="3324" y="1414"/>
                  </a:cubicBezTo>
                  <a:cubicBezTo>
                    <a:pt x="3103" y="1400"/>
                    <a:pt x="2879" y="1387"/>
                    <a:pt x="2655" y="1387"/>
                  </a:cubicBezTo>
                  <a:cubicBezTo>
                    <a:pt x="2491" y="1387"/>
                    <a:pt x="2327" y="1394"/>
                    <a:pt x="2166" y="1414"/>
                  </a:cubicBezTo>
                  <a:cubicBezTo>
                    <a:pt x="1795" y="1449"/>
                    <a:pt x="1448" y="1506"/>
                    <a:pt x="1100" y="1506"/>
                  </a:cubicBezTo>
                  <a:cubicBezTo>
                    <a:pt x="927" y="1506"/>
                    <a:pt x="764" y="1506"/>
                    <a:pt x="602" y="1460"/>
                  </a:cubicBezTo>
                  <a:cubicBezTo>
                    <a:pt x="463" y="1414"/>
                    <a:pt x="313" y="1333"/>
                    <a:pt x="232" y="1217"/>
                  </a:cubicBezTo>
                  <a:cubicBezTo>
                    <a:pt x="154" y="1120"/>
                    <a:pt x="117" y="989"/>
                    <a:pt x="128" y="875"/>
                  </a:cubicBezTo>
                  <a:lnTo>
                    <a:pt x="128" y="875"/>
                  </a:lnTo>
                  <a:cubicBezTo>
                    <a:pt x="158" y="907"/>
                    <a:pt x="196" y="935"/>
                    <a:pt x="243" y="950"/>
                  </a:cubicBezTo>
                  <a:cubicBezTo>
                    <a:pt x="278" y="977"/>
                    <a:pt x="319" y="990"/>
                    <a:pt x="362" y="990"/>
                  </a:cubicBezTo>
                  <a:cubicBezTo>
                    <a:pt x="376" y="990"/>
                    <a:pt x="391" y="988"/>
                    <a:pt x="405" y="985"/>
                  </a:cubicBezTo>
                  <a:cubicBezTo>
                    <a:pt x="463" y="962"/>
                    <a:pt x="521" y="927"/>
                    <a:pt x="544" y="881"/>
                  </a:cubicBezTo>
                  <a:cubicBezTo>
                    <a:pt x="591" y="823"/>
                    <a:pt x="602" y="754"/>
                    <a:pt x="591" y="696"/>
                  </a:cubicBezTo>
                  <a:cubicBezTo>
                    <a:pt x="579" y="626"/>
                    <a:pt x="521" y="568"/>
                    <a:pt x="452" y="568"/>
                  </a:cubicBezTo>
                  <a:cubicBezTo>
                    <a:pt x="439" y="566"/>
                    <a:pt x="426" y="565"/>
                    <a:pt x="412" y="565"/>
                  </a:cubicBezTo>
                  <a:cubicBezTo>
                    <a:pt x="286" y="565"/>
                    <a:pt x="159" y="663"/>
                    <a:pt x="127" y="800"/>
                  </a:cubicBezTo>
                  <a:cubicBezTo>
                    <a:pt x="124" y="810"/>
                    <a:pt x="121" y="821"/>
                    <a:pt x="118" y="832"/>
                  </a:cubicBezTo>
                  <a:lnTo>
                    <a:pt x="118" y="832"/>
                  </a:lnTo>
                  <a:cubicBezTo>
                    <a:pt x="98" y="806"/>
                    <a:pt x="82" y="778"/>
                    <a:pt x="70" y="754"/>
                  </a:cubicBezTo>
                  <a:cubicBezTo>
                    <a:pt x="23" y="661"/>
                    <a:pt x="12" y="591"/>
                    <a:pt x="12" y="522"/>
                  </a:cubicBezTo>
                  <a:cubicBezTo>
                    <a:pt x="0" y="373"/>
                    <a:pt x="11" y="258"/>
                    <a:pt x="12" y="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801089" y="3080818"/>
              <a:ext cx="531375" cy="1270"/>
            </a:xfrm>
            <a:custGeom>
              <a:rect b="b" l="l" r="r" t="t"/>
              <a:pathLst>
                <a:path extrusionOk="0" h="24" w="10043">
                  <a:moveTo>
                    <a:pt x="5027" y="0"/>
                  </a:moveTo>
                  <a:cubicBezTo>
                    <a:pt x="2248" y="0"/>
                    <a:pt x="1" y="12"/>
                    <a:pt x="1" y="12"/>
                  </a:cubicBezTo>
                  <a:cubicBezTo>
                    <a:pt x="1" y="12"/>
                    <a:pt x="2259" y="23"/>
                    <a:pt x="5027" y="23"/>
                  </a:cubicBezTo>
                  <a:cubicBezTo>
                    <a:pt x="7807" y="23"/>
                    <a:pt x="10042" y="23"/>
                    <a:pt x="10042" y="12"/>
                  </a:cubicBezTo>
                  <a:cubicBezTo>
                    <a:pt x="10042" y="12"/>
                    <a:pt x="7807" y="0"/>
                    <a:pt x="50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156530" y="2615698"/>
              <a:ext cx="315608" cy="451058"/>
            </a:xfrm>
            <a:custGeom>
              <a:rect b="b" l="l" r="r" t="t"/>
              <a:pathLst>
                <a:path extrusionOk="0" h="8525" w="5965">
                  <a:moveTo>
                    <a:pt x="244" y="1"/>
                  </a:moveTo>
                  <a:lnTo>
                    <a:pt x="244" y="1"/>
                  </a:lnTo>
                  <a:cubicBezTo>
                    <a:pt x="244" y="1"/>
                    <a:pt x="255" y="24"/>
                    <a:pt x="301" y="70"/>
                  </a:cubicBezTo>
                  <a:cubicBezTo>
                    <a:pt x="359" y="116"/>
                    <a:pt x="417" y="186"/>
                    <a:pt x="487" y="255"/>
                  </a:cubicBezTo>
                  <a:cubicBezTo>
                    <a:pt x="661" y="418"/>
                    <a:pt x="892" y="661"/>
                    <a:pt x="1205" y="950"/>
                  </a:cubicBezTo>
                  <a:cubicBezTo>
                    <a:pt x="1810" y="1556"/>
                    <a:pt x="2664" y="2398"/>
                    <a:pt x="3677" y="3377"/>
                  </a:cubicBezTo>
                  <a:lnTo>
                    <a:pt x="3677" y="3377"/>
                  </a:lnTo>
                  <a:cubicBezTo>
                    <a:pt x="2772" y="4019"/>
                    <a:pt x="1744" y="4761"/>
                    <a:pt x="661" y="5525"/>
                  </a:cubicBezTo>
                  <a:cubicBezTo>
                    <a:pt x="452" y="5687"/>
                    <a:pt x="232" y="5849"/>
                    <a:pt x="24" y="5988"/>
                  </a:cubicBezTo>
                  <a:lnTo>
                    <a:pt x="0" y="6023"/>
                  </a:lnTo>
                  <a:lnTo>
                    <a:pt x="12" y="6069"/>
                  </a:lnTo>
                  <a:cubicBezTo>
                    <a:pt x="371" y="6915"/>
                    <a:pt x="718" y="7749"/>
                    <a:pt x="1043" y="8478"/>
                  </a:cubicBezTo>
                  <a:lnTo>
                    <a:pt x="1054" y="8525"/>
                  </a:lnTo>
                  <a:lnTo>
                    <a:pt x="1101" y="8513"/>
                  </a:lnTo>
                  <a:cubicBezTo>
                    <a:pt x="2537" y="7957"/>
                    <a:pt x="3753" y="7517"/>
                    <a:pt x="4621" y="7181"/>
                  </a:cubicBezTo>
                  <a:cubicBezTo>
                    <a:pt x="5038" y="7008"/>
                    <a:pt x="5374" y="6880"/>
                    <a:pt x="5618" y="6788"/>
                  </a:cubicBezTo>
                  <a:cubicBezTo>
                    <a:pt x="5722" y="6741"/>
                    <a:pt x="5803" y="6718"/>
                    <a:pt x="5872" y="6683"/>
                  </a:cubicBezTo>
                  <a:lnTo>
                    <a:pt x="5965" y="6649"/>
                  </a:lnTo>
                  <a:lnTo>
                    <a:pt x="5965" y="6649"/>
                  </a:lnTo>
                  <a:cubicBezTo>
                    <a:pt x="5965" y="6649"/>
                    <a:pt x="5930" y="6660"/>
                    <a:pt x="5907" y="6660"/>
                  </a:cubicBezTo>
                  <a:cubicBezTo>
                    <a:pt x="5838" y="6672"/>
                    <a:pt x="5745" y="6706"/>
                    <a:pt x="5629" y="6741"/>
                  </a:cubicBezTo>
                  <a:cubicBezTo>
                    <a:pt x="5386" y="6834"/>
                    <a:pt x="5038" y="6961"/>
                    <a:pt x="4610" y="7112"/>
                  </a:cubicBezTo>
                  <a:cubicBezTo>
                    <a:pt x="3738" y="7422"/>
                    <a:pt x="2537" y="7868"/>
                    <a:pt x="1119" y="8382"/>
                  </a:cubicBezTo>
                  <a:lnTo>
                    <a:pt x="1119" y="8382"/>
                  </a:lnTo>
                  <a:cubicBezTo>
                    <a:pt x="815" y="7673"/>
                    <a:pt x="479" y="6867"/>
                    <a:pt x="132" y="6049"/>
                  </a:cubicBezTo>
                  <a:lnTo>
                    <a:pt x="132" y="6049"/>
                  </a:lnTo>
                  <a:cubicBezTo>
                    <a:pt x="322" y="5904"/>
                    <a:pt x="532" y="5750"/>
                    <a:pt x="742" y="5606"/>
                  </a:cubicBezTo>
                  <a:cubicBezTo>
                    <a:pt x="1819" y="4819"/>
                    <a:pt x="2861" y="4066"/>
                    <a:pt x="3776" y="3417"/>
                  </a:cubicBezTo>
                  <a:lnTo>
                    <a:pt x="3822" y="3382"/>
                  </a:lnTo>
                  <a:lnTo>
                    <a:pt x="3776" y="3348"/>
                  </a:lnTo>
                  <a:cubicBezTo>
                    <a:pt x="2734" y="2340"/>
                    <a:pt x="1853" y="1506"/>
                    <a:pt x="1228" y="916"/>
                  </a:cubicBezTo>
                  <a:cubicBezTo>
                    <a:pt x="927" y="626"/>
                    <a:pt x="684" y="394"/>
                    <a:pt x="510" y="232"/>
                  </a:cubicBezTo>
                  <a:cubicBezTo>
                    <a:pt x="429" y="163"/>
                    <a:pt x="359" y="105"/>
                    <a:pt x="313" y="59"/>
                  </a:cubicBezTo>
                  <a:cubicBezTo>
                    <a:pt x="278" y="12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17"/>
          <p:cNvSpPr/>
          <p:nvPr/>
        </p:nvSpPr>
        <p:spPr>
          <a:xfrm>
            <a:off x="856600" y="1251775"/>
            <a:ext cx="4171200" cy="340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Variables</a:t>
            </a:r>
            <a:endParaRPr sz="1800"/>
          </a:p>
        </p:txBody>
      </p:sp>
      <p:sp>
        <p:nvSpPr>
          <p:cNvPr id="597" name="Google Shape;597;p17"/>
          <p:cNvSpPr/>
          <p:nvPr/>
        </p:nvSpPr>
        <p:spPr>
          <a:xfrm>
            <a:off x="856600" y="3131825"/>
            <a:ext cx="4171200" cy="340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Function</a:t>
            </a:r>
            <a:endParaRPr sz="1800"/>
          </a:p>
        </p:txBody>
      </p:sp>
      <p:sp>
        <p:nvSpPr>
          <p:cNvPr id="598" name="Google Shape;598;p17"/>
          <p:cNvSpPr txBox="1"/>
          <p:nvPr/>
        </p:nvSpPr>
        <p:spPr>
          <a:xfrm>
            <a:off x="785650" y="1715700"/>
            <a:ext cx="431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baseline="-25000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i,c</a:t>
            </a: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umber of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each instructor teaches of each course;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penalty attributed when members of full-time faculty are assigned to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than two classes of course CSO3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penalty attributed when members of full-time faculty are assigned to classes of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than two different courses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17"/>
          <p:cNvPicPr preferRelativeResize="0"/>
          <p:nvPr/>
        </p:nvPicPr>
        <p:blipFill rotWithShape="1">
          <a:blip r:embed="rId3">
            <a:alphaModFix/>
          </a:blip>
          <a:srcRect b="41620" l="1762" r="18122" t="15682"/>
          <a:stretch/>
        </p:blipFill>
        <p:spPr>
          <a:xfrm>
            <a:off x="856600" y="3713150"/>
            <a:ext cx="4171200" cy="46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1 - Assign courses to the faculty</a:t>
            </a:r>
            <a:endParaRPr/>
          </a:p>
        </p:txBody>
      </p:sp>
      <p:sp>
        <p:nvSpPr>
          <p:cNvPr id="605" name="Google Shape;605;p18"/>
          <p:cNvSpPr txBox="1"/>
          <p:nvPr/>
        </p:nvSpPr>
        <p:spPr>
          <a:xfrm>
            <a:off x="2187000" y="827650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Constraints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06" name="Google Shape;606;p18"/>
          <p:cNvGrpSpPr/>
          <p:nvPr/>
        </p:nvGrpSpPr>
        <p:grpSpPr>
          <a:xfrm>
            <a:off x="2298475" y="1376375"/>
            <a:ext cx="5322489" cy="623100"/>
            <a:chOff x="2298475" y="1376375"/>
            <a:chExt cx="5322489" cy="623100"/>
          </a:xfrm>
        </p:grpSpPr>
        <p:sp>
          <p:nvSpPr>
            <p:cNvPr id="607" name="Google Shape;607;p18"/>
            <p:cNvSpPr/>
            <p:nvPr/>
          </p:nvSpPr>
          <p:spPr>
            <a:xfrm>
              <a:off x="2298475" y="1376375"/>
              <a:ext cx="3357300" cy="623100"/>
            </a:xfrm>
            <a:prstGeom prst="roundRect">
              <a:avLst>
                <a:gd fmla="val 50000" name="adj"/>
              </a:avLst>
            </a:prstGeom>
            <a:solidFill>
              <a:srgbClr val="F7B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Each full-time faculty member’s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actual course load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must be equal to his/her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required course load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per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semester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608" name="Google Shape;608;p18"/>
            <p:cNvCxnSpPr>
              <a:stCxn id="607" idx="3"/>
              <a:endCxn id="609" idx="1"/>
            </p:cNvCxnSpPr>
            <p:nvPr/>
          </p:nvCxnSpPr>
          <p:spPr>
            <a:xfrm>
              <a:off x="5655775" y="168792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10" name="Google Shape;61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96975" y="1433402"/>
              <a:ext cx="1723989" cy="5619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1" name="Google Shape;611;p18"/>
          <p:cNvCxnSpPr>
            <a:stCxn id="612" idx="3"/>
          </p:cNvCxnSpPr>
          <p:nvPr/>
        </p:nvCxnSpPr>
        <p:spPr>
          <a:xfrm>
            <a:off x="5655775" y="2398300"/>
            <a:ext cx="17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18"/>
          <p:cNvGrpSpPr/>
          <p:nvPr/>
        </p:nvGrpSpPr>
        <p:grpSpPr>
          <a:xfrm>
            <a:off x="2298475" y="2086750"/>
            <a:ext cx="5455875" cy="623100"/>
            <a:chOff x="2298475" y="2112750"/>
            <a:chExt cx="5455875" cy="623100"/>
          </a:xfrm>
        </p:grpSpPr>
        <p:sp>
          <p:nvSpPr>
            <p:cNvPr id="612" name="Google Shape;612;p18"/>
            <p:cNvSpPr/>
            <p:nvPr/>
          </p:nvSpPr>
          <p:spPr>
            <a:xfrm>
              <a:off x="2298475" y="2112750"/>
              <a:ext cx="3357300" cy="623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number of classes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assigned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the faculty needs to be equal to the number of classes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required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each course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614" name="Google Shape;61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975" y="2173863"/>
              <a:ext cx="1857375" cy="561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Google Shape;615;p18"/>
          <p:cNvGrpSpPr/>
          <p:nvPr/>
        </p:nvGrpSpPr>
        <p:grpSpPr>
          <a:xfrm>
            <a:off x="-163014" y="1683577"/>
            <a:ext cx="2439331" cy="2969059"/>
            <a:chOff x="1162450" y="1866869"/>
            <a:chExt cx="2288733" cy="2785756"/>
          </a:xfrm>
        </p:grpSpPr>
        <p:sp>
          <p:nvSpPr>
            <p:cNvPr id="616" name="Google Shape;616;p18"/>
            <p:cNvSpPr/>
            <p:nvPr/>
          </p:nvSpPr>
          <p:spPr>
            <a:xfrm>
              <a:off x="1162450" y="4648802"/>
              <a:ext cx="2288733" cy="3823"/>
            </a:xfrm>
            <a:custGeom>
              <a:rect b="b" l="l" r="r" t="t"/>
              <a:pathLst>
                <a:path extrusionOk="0" h="82" w="49096">
                  <a:moveTo>
                    <a:pt x="24554" y="0"/>
                  </a:moveTo>
                  <a:cubicBezTo>
                    <a:pt x="10992" y="0"/>
                    <a:pt x="1" y="12"/>
                    <a:pt x="1" y="46"/>
                  </a:cubicBezTo>
                  <a:cubicBezTo>
                    <a:pt x="1" y="70"/>
                    <a:pt x="10992" y="81"/>
                    <a:pt x="24554" y="81"/>
                  </a:cubicBezTo>
                  <a:cubicBezTo>
                    <a:pt x="38105" y="81"/>
                    <a:pt x="49096" y="58"/>
                    <a:pt x="49096" y="46"/>
                  </a:cubicBezTo>
                  <a:cubicBezTo>
                    <a:pt x="49096" y="23"/>
                    <a:pt x="38093" y="12"/>
                    <a:pt x="2455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2762742" y="2291825"/>
              <a:ext cx="23262" cy="21351"/>
            </a:xfrm>
            <a:custGeom>
              <a:rect b="b" l="l" r="r" t="t"/>
              <a:pathLst>
                <a:path extrusionOk="0" h="458" w="499">
                  <a:moveTo>
                    <a:pt x="255" y="0"/>
                  </a:moveTo>
                  <a:cubicBezTo>
                    <a:pt x="166" y="0"/>
                    <a:pt x="81" y="48"/>
                    <a:pt x="46" y="134"/>
                  </a:cubicBezTo>
                  <a:cubicBezTo>
                    <a:pt x="0" y="250"/>
                    <a:pt x="46" y="377"/>
                    <a:pt x="162" y="435"/>
                  </a:cubicBezTo>
                  <a:cubicBezTo>
                    <a:pt x="193" y="450"/>
                    <a:pt x="226" y="458"/>
                    <a:pt x="258" y="458"/>
                  </a:cubicBezTo>
                  <a:cubicBezTo>
                    <a:pt x="346" y="458"/>
                    <a:pt x="429" y="404"/>
                    <a:pt x="463" y="319"/>
                  </a:cubicBezTo>
                  <a:cubicBezTo>
                    <a:pt x="498" y="203"/>
                    <a:pt x="463" y="76"/>
                    <a:pt x="348" y="18"/>
                  </a:cubicBezTo>
                  <a:cubicBezTo>
                    <a:pt x="318" y="6"/>
                    <a:pt x="286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2379929" y="1866869"/>
              <a:ext cx="24334" cy="21677"/>
            </a:xfrm>
            <a:custGeom>
              <a:rect b="b" l="l" r="r" t="t"/>
              <a:pathLst>
                <a:path extrusionOk="0" h="465" w="522">
                  <a:moveTo>
                    <a:pt x="265" y="1"/>
                  </a:moveTo>
                  <a:cubicBezTo>
                    <a:pt x="214" y="1"/>
                    <a:pt x="162" y="18"/>
                    <a:pt x="116" y="54"/>
                  </a:cubicBezTo>
                  <a:cubicBezTo>
                    <a:pt x="12" y="146"/>
                    <a:pt x="1" y="285"/>
                    <a:pt x="93" y="378"/>
                  </a:cubicBezTo>
                  <a:cubicBezTo>
                    <a:pt x="131" y="435"/>
                    <a:pt x="189" y="464"/>
                    <a:pt x="252" y="464"/>
                  </a:cubicBezTo>
                  <a:cubicBezTo>
                    <a:pt x="304" y="464"/>
                    <a:pt x="358" y="443"/>
                    <a:pt x="406" y="401"/>
                  </a:cubicBezTo>
                  <a:cubicBezTo>
                    <a:pt x="510" y="332"/>
                    <a:pt x="522" y="193"/>
                    <a:pt x="441" y="89"/>
                  </a:cubicBezTo>
                  <a:cubicBezTo>
                    <a:pt x="395" y="30"/>
                    <a:pt x="331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97451" y="3027993"/>
              <a:ext cx="1958821" cy="63213"/>
            </a:xfrm>
            <a:custGeom>
              <a:rect b="b" l="l" r="r" t="t"/>
              <a:pathLst>
                <a:path extrusionOk="0" h="1356" w="42019">
                  <a:moveTo>
                    <a:pt x="0" y="0"/>
                  </a:moveTo>
                  <a:lnTo>
                    <a:pt x="0" y="1355"/>
                  </a:lnTo>
                  <a:lnTo>
                    <a:pt x="42019" y="1355"/>
                  </a:lnTo>
                  <a:lnTo>
                    <a:pt x="42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411335" y="3083047"/>
              <a:ext cx="63773" cy="1565276"/>
            </a:xfrm>
            <a:custGeom>
              <a:rect b="b" l="l" r="r" t="t"/>
              <a:pathLst>
                <a:path extrusionOk="0" h="33577" w="1368">
                  <a:moveTo>
                    <a:pt x="1" y="1"/>
                  </a:moveTo>
                  <a:lnTo>
                    <a:pt x="1" y="33553"/>
                  </a:lnTo>
                  <a:lnTo>
                    <a:pt x="1367" y="33576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098519" y="3083047"/>
              <a:ext cx="64332" cy="1565276"/>
            </a:xfrm>
            <a:custGeom>
              <a:rect b="b" l="l" r="r" t="t"/>
              <a:pathLst>
                <a:path extrusionOk="0" h="33577" w="1380">
                  <a:moveTo>
                    <a:pt x="24" y="1"/>
                  </a:moveTo>
                  <a:lnTo>
                    <a:pt x="1" y="33576"/>
                  </a:lnTo>
                  <a:lnTo>
                    <a:pt x="1379" y="33576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055992" y="2451347"/>
              <a:ext cx="349911" cy="543560"/>
            </a:xfrm>
            <a:custGeom>
              <a:rect b="b" l="l" r="r" t="t"/>
              <a:pathLst>
                <a:path extrusionOk="0" h="11660" w="7506">
                  <a:moveTo>
                    <a:pt x="0" y="1"/>
                  </a:moveTo>
                  <a:lnTo>
                    <a:pt x="336" y="6996"/>
                  </a:lnTo>
                  <a:cubicBezTo>
                    <a:pt x="336" y="6996"/>
                    <a:pt x="4459" y="11583"/>
                    <a:pt x="5015" y="11652"/>
                  </a:cubicBezTo>
                  <a:cubicBezTo>
                    <a:pt x="5054" y="11657"/>
                    <a:pt x="5099" y="11660"/>
                    <a:pt x="5149" y="11660"/>
                  </a:cubicBezTo>
                  <a:cubicBezTo>
                    <a:pt x="5793" y="11660"/>
                    <a:pt x="7248" y="11215"/>
                    <a:pt x="7367" y="9602"/>
                  </a:cubicBezTo>
                  <a:cubicBezTo>
                    <a:pt x="7505" y="786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055990" y="2451883"/>
              <a:ext cx="349911" cy="543560"/>
            </a:xfrm>
            <a:custGeom>
              <a:rect b="b" l="l" r="r" t="t"/>
              <a:pathLst>
                <a:path extrusionOk="0" h="11660" w="7506">
                  <a:moveTo>
                    <a:pt x="0" y="1"/>
                  </a:moveTo>
                  <a:lnTo>
                    <a:pt x="336" y="6996"/>
                  </a:lnTo>
                  <a:cubicBezTo>
                    <a:pt x="336" y="6996"/>
                    <a:pt x="4459" y="11583"/>
                    <a:pt x="5015" y="11652"/>
                  </a:cubicBezTo>
                  <a:cubicBezTo>
                    <a:pt x="5054" y="11657"/>
                    <a:pt x="5099" y="11660"/>
                    <a:pt x="5149" y="11660"/>
                  </a:cubicBezTo>
                  <a:cubicBezTo>
                    <a:pt x="5793" y="11660"/>
                    <a:pt x="7248" y="11215"/>
                    <a:pt x="7367" y="9602"/>
                  </a:cubicBezTo>
                  <a:cubicBezTo>
                    <a:pt x="7505" y="78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242271" y="4230373"/>
              <a:ext cx="201947" cy="348279"/>
            </a:xfrm>
            <a:custGeom>
              <a:rect b="b" l="l" r="r" t="t"/>
              <a:pathLst>
                <a:path extrusionOk="0" h="7471" w="4332">
                  <a:moveTo>
                    <a:pt x="3023" y="0"/>
                  </a:moveTo>
                  <a:lnTo>
                    <a:pt x="0" y="660"/>
                  </a:lnTo>
                  <a:lnTo>
                    <a:pt x="2039" y="7470"/>
                  </a:lnTo>
                  <a:lnTo>
                    <a:pt x="4332" y="6220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85437" y="4380991"/>
              <a:ext cx="349911" cy="267864"/>
            </a:xfrm>
            <a:custGeom>
              <a:rect b="b" l="l" r="r" t="t"/>
              <a:pathLst>
                <a:path extrusionOk="0" h="5746" w="7506">
                  <a:moveTo>
                    <a:pt x="3116" y="0"/>
                  </a:moveTo>
                  <a:lnTo>
                    <a:pt x="1" y="776"/>
                  </a:lnTo>
                  <a:lnTo>
                    <a:pt x="1309" y="5745"/>
                  </a:lnTo>
                  <a:lnTo>
                    <a:pt x="7506" y="4170"/>
                  </a:lnTo>
                  <a:cubicBezTo>
                    <a:pt x="7309" y="3591"/>
                    <a:pt x="3811" y="3209"/>
                    <a:pt x="3811" y="3209"/>
                  </a:cubicBezTo>
                  <a:lnTo>
                    <a:pt x="3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363193" y="4540093"/>
              <a:ext cx="25966" cy="22982"/>
            </a:xfrm>
            <a:custGeom>
              <a:rect b="b" l="l" r="r" t="t"/>
              <a:pathLst>
                <a:path extrusionOk="0" h="493" w="557">
                  <a:moveTo>
                    <a:pt x="249" y="1"/>
                  </a:moveTo>
                  <a:cubicBezTo>
                    <a:pt x="205" y="1"/>
                    <a:pt x="162" y="12"/>
                    <a:pt x="128" y="39"/>
                  </a:cubicBezTo>
                  <a:lnTo>
                    <a:pt x="163" y="27"/>
                  </a:lnTo>
                  <a:lnTo>
                    <a:pt x="163" y="27"/>
                  </a:lnTo>
                  <a:cubicBezTo>
                    <a:pt x="47" y="85"/>
                    <a:pt x="1" y="247"/>
                    <a:pt x="58" y="363"/>
                  </a:cubicBezTo>
                  <a:cubicBezTo>
                    <a:pt x="99" y="445"/>
                    <a:pt x="187" y="492"/>
                    <a:pt x="276" y="492"/>
                  </a:cubicBezTo>
                  <a:cubicBezTo>
                    <a:pt x="312" y="492"/>
                    <a:pt x="349" y="484"/>
                    <a:pt x="383" y="467"/>
                  </a:cubicBezTo>
                  <a:cubicBezTo>
                    <a:pt x="499" y="409"/>
                    <a:pt x="556" y="213"/>
                    <a:pt x="487" y="120"/>
                  </a:cubicBezTo>
                  <a:cubicBezTo>
                    <a:pt x="440" y="50"/>
                    <a:pt x="341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341610" y="4563494"/>
              <a:ext cx="293737" cy="85869"/>
            </a:xfrm>
            <a:custGeom>
              <a:rect b="b" l="l" r="r" t="t"/>
              <a:pathLst>
                <a:path extrusionOk="0" h="1842" w="6301">
                  <a:moveTo>
                    <a:pt x="5976" y="0"/>
                  </a:moveTo>
                  <a:lnTo>
                    <a:pt x="0" y="1332"/>
                  </a:lnTo>
                  <a:lnTo>
                    <a:pt x="116" y="1842"/>
                  </a:lnTo>
                  <a:lnTo>
                    <a:pt x="6301" y="255"/>
                  </a:lnTo>
                  <a:cubicBezTo>
                    <a:pt x="6278" y="46"/>
                    <a:pt x="5976" y="0"/>
                    <a:pt x="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444725" y="4527879"/>
              <a:ext cx="23262" cy="23775"/>
            </a:xfrm>
            <a:custGeom>
              <a:rect b="b" l="l" r="r" t="t"/>
              <a:pathLst>
                <a:path extrusionOk="0" h="510" w="499">
                  <a:moveTo>
                    <a:pt x="461" y="1"/>
                  </a:moveTo>
                  <a:cubicBezTo>
                    <a:pt x="396" y="1"/>
                    <a:pt x="261" y="35"/>
                    <a:pt x="151" y="162"/>
                  </a:cubicBezTo>
                  <a:cubicBezTo>
                    <a:pt x="0" y="324"/>
                    <a:pt x="0" y="509"/>
                    <a:pt x="35" y="509"/>
                  </a:cubicBezTo>
                  <a:cubicBezTo>
                    <a:pt x="36" y="510"/>
                    <a:pt x="37" y="510"/>
                    <a:pt x="38" y="510"/>
                  </a:cubicBezTo>
                  <a:cubicBezTo>
                    <a:pt x="62" y="510"/>
                    <a:pt x="109" y="354"/>
                    <a:pt x="232" y="231"/>
                  </a:cubicBezTo>
                  <a:cubicBezTo>
                    <a:pt x="348" y="104"/>
                    <a:pt x="498" y="46"/>
                    <a:pt x="498" y="11"/>
                  </a:cubicBezTo>
                  <a:cubicBezTo>
                    <a:pt x="498" y="5"/>
                    <a:pt x="484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484815" y="4533007"/>
              <a:ext cx="17202" cy="26758"/>
            </a:xfrm>
            <a:custGeom>
              <a:rect b="b" l="l" r="r" t="t"/>
              <a:pathLst>
                <a:path extrusionOk="0" h="574" w="369">
                  <a:moveTo>
                    <a:pt x="343" y="1"/>
                  </a:moveTo>
                  <a:cubicBezTo>
                    <a:pt x="299" y="1"/>
                    <a:pt x="158" y="66"/>
                    <a:pt x="79" y="226"/>
                  </a:cubicBezTo>
                  <a:cubicBezTo>
                    <a:pt x="0" y="405"/>
                    <a:pt x="52" y="574"/>
                    <a:pt x="76" y="574"/>
                  </a:cubicBezTo>
                  <a:cubicBezTo>
                    <a:pt x="77" y="574"/>
                    <a:pt x="78" y="573"/>
                    <a:pt x="79" y="573"/>
                  </a:cubicBezTo>
                  <a:cubicBezTo>
                    <a:pt x="113" y="573"/>
                    <a:pt x="113" y="422"/>
                    <a:pt x="183" y="272"/>
                  </a:cubicBezTo>
                  <a:cubicBezTo>
                    <a:pt x="252" y="121"/>
                    <a:pt x="368" y="40"/>
                    <a:pt x="356" y="6"/>
                  </a:cubicBezTo>
                  <a:cubicBezTo>
                    <a:pt x="355" y="2"/>
                    <a:pt x="350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2523041" y="4537809"/>
              <a:ext cx="10815" cy="27364"/>
            </a:xfrm>
            <a:custGeom>
              <a:rect b="b" l="l" r="r" t="t"/>
              <a:pathLst>
                <a:path extrusionOk="0" h="587" w="232">
                  <a:moveTo>
                    <a:pt x="195" y="0"/>
                  </a:moveTo>
                  <a:cubicBezTo>
                    <a:pt x="154" y="0"/>
                    <a:pt x="53" y="100"/>
                    <a:pt x="23" y="262"/>
                  </a:cubicBezTo>
                  <a:cubicBezTo>
                    <a:pt x="1" y="451"/>
                    <a:pt x="64" y="587"/>
                    <a:pt x="100" y="587"/>
                  </a:cubicBezTo>
                  <a:cubicBezTo>
                    <a:pt x="101" y="587"/>
                    <a:pt x="103" y="586"/>
                    <a:pt x="104" y="586"/>
                  </a:cubicBezTo>
                  <a:cubicBezTo>
                    <a:pt x="127" y="574"/>
                    <a:pt x="104" y="435"/>
                    <a:pt x="127" y="296"/>
                  </a:cubicBezTo>
                  <a:cubicBezTo>
                    <a:pt x="162" y="134"/>
                    <a:pt x="231" y="18"/>
                    <a:pt x="208" y="7"/>
                  </a:cubicBezTo>
                  <a:cubicBezTo>
                    <a:pt x="205" y="2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2425846" y="4492124"/>
              <a:ext cx="30628" cy="12354"/>
            </a:xfrm>
            <a:custGeom>
              <a:rect b="b" l="l" r="r" t="t"/>
              <a:pathLst>
                <a:path extrusionOk="0" h="265" w="657">
                  <a:moveTo>
                    <a:pt x="468" y="1"/>
                  </a:moveTo>
                  <a:cubicBezTo>
                    <a:pt x="419" y="1"/>
                    <a:pt x="361" y="8"/>
                    <a:pt x="301" y="25"/>
                  </a:cubicBezTo>
                  <a:cubicBezTo>
                    <a:pt x="104" y="107"/>
                    <a:pt x="0" y="246"/>
                    <a:pt x="35" y="257"/>
                  </a:cubicBezTo>
                  <a:cubicBezTo>
                    <a:pt x="37" y="262"/>
                    <a:pt x="41" y="265"/>
                    <a:pt x="47" y="265"/>
                  </a:cubicBezTo>
                  <a:cubicBezTo>
                    <a:pt x="83" y="265"/>
                    <a:pt x="188" y="190"/>
                    <a:pt x="336" y="141"/>
                  </a:cubicBezTo>
                  <a:cubicBezTo>
                    <a:pt x="498" y="83"/>
                    <a:pt x="649" y="83"/>
                    <a:pt x="649" y="60"/>
                  </a:cubicBezTo>
                  <a:cubicBezTo>
                    <a:pt x="657" y="36"/>
                    <a:pt x="581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2400440" y="4450076"/>
              <a:ext cx="49181" cy="18088"/>
            </a:xfrm>
            <a:custGeom>
              <a:rect b="b" l="l" r="r" t="t"/>
              <a:pathLst>
                <a:path extrusionOk="0" h="388" w="1055">
                  <a:moveTo>
                    <a:pt x="255" y="105"/>
                  </a:moveTo>
                  <a:cubicBezTo>
                    <a:pt x="313" y="105"/>
                    <a:pt x="383" y="105"/>
                    <a:pt x="441" y="117"/>
                  </a:cubicBezTo>
                  <a:cubicBezTo>
                    <a:pt x="568" y="140"/>
                    <a:pt x="672" y="175"/>
                    <a:pt x="765" y="209"/>
                  </a:cubicBezTo>
                  <a:cubicBezTo>
                    <a:pt x="857" y="246"/>
                    <a:pt x="923" y="283"/>
                    <a:pt x="966" y="307"/>
                  </a:cubicBezTo>
                  <a:lnTo>
                    <a:pt x="966" y="307"/>
                  </a:lnTo>
                  <a:cubicBezTo>
                    <a:pt x="940" y="309"/>
                    <a:pt x="909" y="310"/>
                    <a:pt x="874" y="310"/>
                  </a:cubicBezTo>
                  <a:cubicBezTo>
                    <a:pt x="834" y="310"/>
                    <a:pt x="790" y="308"/>
                    <a:pt x="742" y="302"/>
                  </a:cubicBezTo>
                  <a:cubicBezTo>
                    <a:pt x="649" y="302"/>
                    <a:pt x="533" y="290"/>
                    <a:pt x="418" y="267"/>
                  </a:cubicBezTo>
                  <a:cubicBezTo>
                    <a:pt x="360" y="244"/>
                    <a:pt x="279" y="233"/>
                    <a:pt x="221" y="209"/>
                  </a:cubicBezTo>
                  <a:cubicBezTo>
                    <a:pt x="186" y="209"/>
                    <a:pt x="151" y="186"/>
                    <a:pt x="140" y="175"/>
                  </a:cubicBezTo>
                  <a:cubicBezTo>
                    <a:pt x="128" y="163"/>
                    <a:pt x="128" y="163"/>
                    <a:pt x="128" y="151"/>
                  </a:cubicBezTo>
                  <a:cubicBezTo>
                    <a:pt x="128" y="117"/>
                    <a:pt x="186" y="105"/>
                    <a:pt x="255" y="105"/>
                  </a:cubicBezTo>
                  <a:close/>
                  <a:moveTo>
                    <a:pt x="255" y="1"/>
                  </a:moveTo>
                  <a:cubicBezTo>
                    <a:pt x="221" y="1"/>
                    <a:pt x="186" y="1"/>
                    <a:pt x="140" y="24"/>
                  </a:cubicBezTo>
                  <a:cubicBezTo>
                    <a:pt x="93" y="36"/>
                    <a:pt x="35" y="59"/>
                    <a:pt x="24" y="117"/>
                  </a:cubicBezTo>
                  <a:cubicBezTo>
                    <a:pt x="1" y="175"/>
                    <a:pt x="35" y="256"/>
                    <a:pt x="82" y="279"/>
                  </a:cubicBezTo>
                  <a:cubicBezTo>
                    <a:pt x="128" y="314"/>
                    <a:pt x="163" y="314"/>
                    <a:pt x="198" y="325"/>
                  </a:cubicBezTo>
                  <a:cubicBezTo>
                    <a:pt x="267" y="337"/>
                    <a:pt x="325" y="348"/>
                    <a:pt x="406" y="372"/>
                  </a:cubicBezTo>
                  <a:cubicBezTo>
                    <a:pt x="496" y="380"/>
                    <a:pt x="580" y="388"/>
                    <a:pt x="659" y="388"/>
                  </a:cubicBezTo>
                  <a:cubicBezTo>
                    <a:pt x="691" y="388"/>
                    <a:pt x="723" y="387"/>
                    <a:pt x="753" y="383"/>
                  </a:cubicBezTo>
                  <a:cubicBezTo>
                    <a:pt x="876" y="375"/>
                    <a:pt x="968" y="353"/>
                    <a:pt x="1016" y="335"/>
                  </a:cubicBezTo>
                  <a:lnTo>
                    <a:pt x="1016" y="335"/>
                  </a:lnTo>
                  <a:cubicBezTo>
                    <a:pt x="1021" y="337"/>
                    <a:pt x="1025" y="338"/>
                    <a:pt x="1028" y="338"/>
                  </a:cubicBezTo>
                  <a:cubicBezTo>
                    <a:pt x="1029" y="338"/>
                    <a:pt x="1031" y="338"/>
                    <a:pt x="1031" y="337"/>
                  </a:cubicBezTo>
                  <a:cubicBezTo>
                    <a:pt x="1035" y="337"/>
                    <a:pt x="1036" y="334"/>
                    <a:pt x="1033" y="328"/>
                  </a:cubicBezTo>
                  <a:lnTo>
                    <a:pt x="1033" y="328"/>
                  </a:lnTo>
                  <a:cubicBezTo>
                    <a:pt x="1047" y="322"/>
                    <a:pt x="1055" y="317"/>
                    <a:pt x="1055" y="314"/>
                  </a:cubicBezTo>
                  <a:cubicBezTo>
                    <a:pt x="1051" y="307"/>
                    <a:pt x="1039" y="305"/>
                    <a:pt x="1020" y="305"/>
                  </a:cubicBezTo>
                  <a:cubicBezTo>
                    <a:pt x="1019" y="305"/>
                    <a:pt x="1018" y="305"/>
                    <a:pt x="1016" y="305"/>
                  </a:cubicBezTo>
                  <a:lnTo>
                    <a:pt x="1016" y="305"/>
                  </a:lnTo>
                  <a:cubicBezTo>
                    <a:pt x="982" y="267"/>
                    <a:pt x="903" y="201"/>
                    <a:pt x="788" y="140"/>
                  </a:cubicBezTo>
                  <a:cubicBezTo>
                    <a:pt x="707" y="94"/>
                    <a:pt x="591" y="47"/>
                    <a:pt x="452" y="24"/>
                  </a:cubicBezTo>
                  <a:cubicBezTo>
                    <a:pt x="394" y="1"/>
                    <a:pt x="325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2438758" y="4419170"/>
              <a:ext cx="21677" cy="48296"/>
            </a:xfrm>
            <a:custGeom>
              <a:rect b="b" l="l" r="r" t="t"/>
              <a:pathLst>
                <a:path extrusionOk="0" h="1036" w="465">
                  <a:moveTo>
                    <a:pt x="217" y="1"/>
                  </a:moveTo>
                  <a:cubicBezTo>
                    <a:pt x="207" y="1"/>
                    <a:pt x="196" y="2"/>
                    <a:pt x="186" y="4"/>
                  </a:cubicBezTo>
                  <a:cubicBezTo>
                    <a:pt x="70" y="50"/>
                    <a:pt x="47" y="131"/>
                    <a:pt x="24" y="201"/>
                  </a:cubicBezTo>
                  <a:cubicBezTo>
                    <a:pt x="13" y="282"/>
                    <a:pt x="1" y="340"/>
                    <a:pt x="1" y="409"/>
                  </a:cubicBezTo>
                  <a:cubicBezTo>
                    <a:pt x="1" y="537"/>
                    <a:pt x="13" y="652"/>
                    <a:pt x="47" y="757"/>
                  </a:cubicBezTo>
                  <a:cubicBezTo>
                    <a:pt x="91" y="933"/>
                    <a:pt x="177" y="1035"/>
                    <a:pt x="196" y="1035"/>
                  </a:cubicBezTo>
                  <a:cubicBezTo>
                    <a:pt x="197" y="1035"/>
                    <a:pt x="197" y="1035"/>
                    <a:pt x="198" y="1035"/>
                  </a:cubicBezTo>
                  <a:cubicBezTo>
                    <a:pt x="221" y="1011"/>
                    <a:pt x="163" y="919"/>
                    <a:pt x="117" y="722"/>
                  </a:cubicBezTo>
                  <a:cubicBezTo>
                    <a:pt x="105" y="641"/>
                    <a:pt x="82" y="525"/>
                    <a:pt x="105" y="409"/>
                  </a:cubicBezTo>
                  <a:cubicBezTo>
                    <a:pt x="105" y="351"/>
                    <a:pt x="117" y="282"/>
                    <a:pt x="128" y="224"/>
                  </a:cubicBezTo>
                  <a:cubicBezTo>
                    <a:pt x="140" y="166"/>
                    <a:pt x="186" y="108"/>
                    <a:pt x="221" y="85"/>
                  </a:cubicBezTo>
                  <a:cubicBezTo>
                    <a:pt x="223" y="84"/>
                    <a:pt x="225" y="83"/>
                    <a:pt x="227" y="83"/>
                  </a:cubicBezTo>
                  <a:cubicBezTo>
                    <a:pt x="250" y="83"/>
                    <a:pt x="281" y="136"/>
                    <a:pt x="302" y="189"/>
                  </a:cubicBezTo>
                  <a:cubicBezTo>
                    <a:pt x="337" y="247"/>
                    <a:pt x="348" y="305"/>
                    <a:pt x="360" y="363"/>
                  </a:cubicBezTo>
                  <a:cubicBezTo>
                    <a:pt x="372" y="479"/>
                    <a:pt x="360" y="594"/>
                    <a:pt x="337" y="687"/>
                  </a:cubicBezTo>
                  <a:cubicBezTo>
                    <a:pt x="279" y="861"/>
                    <a:pt x="186" y="942"/>
                    <a:pt x="198" y="953"/>
                  </a:cubicBezTo>
                  <a:cubicBezTo>
                    <a:pt x="198" y="956"/>
                    <a:pt x="199" y="957"/>
                    <a:pt x="202" y="957"/>
                  </a:cubicBezTo>
                  <a:cubicBezTo>
                    <a:pt x="223" y="957"/>
                    <a:pt x="324" y="875"/>
                    <a:pt x="406" y="710"/>
                  </a:cubicBezTo>
                  <a:cubicBezTo>
                    <a:pt x="430" y="629"/>
                    <a:pt x="464" y="490"/>
                    <a:pt x="453" y="363"/>
                  </a:cubicBezTo>
                  <a:cubicBezTo>
                    <a:pt x="430" y="305"/>
                    <a:pt x="418" y="235"/>
                    <a:pt x="395" y="166"/>
                  </a:cubicBezTo>
                  <a:cubicBezTo>
                    <a:pt x="372" y="131"/>
                    <a:pt x="360" y="108"/>
                    <a:pt x="337" y="62"/>
                  </a:cubicBezTo>
                  <a:cubicBezTo>
                    <a:pt x="318" y="23"/>
                    <a:pt x="267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1985275" y="3290397"/>
              <a:ext cx="475685" cy="1091222"/>
            </a:xfrm>
            <a:custGeom>
              <a:rect b="b" l="l" r="r" t="t"/>
              <a:pathLst>
                <a:path extrusionOk="0" h="23408" w="10204">
                  <a:moveTo>
                    <a:pt x="5641" y="0"/>
                  </a:moveTo>
                  <a:lnTo>
                    <a:pt x="0" y="1425"/>
                  </a:lnTo>
                  <a:cubicBezTo>
                    <a:pt x="70" y="1737"/>
                    <a:pt x="5386" y="23407"/>
                    <a:pt x="5386" y="23407"/>
                  </a:cubicBezTo>
                  <a:lnTo>
                    <a:pt x="10204" y="21948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1906447" y="1934929"/>
              <a:ext cx="317512" cy="535682"/>
            </a:xfrm>
            <a:custGeom>
              <a:rect b="b" l="l" r="r" t="t"/>
              <a:pathLst>
                <a:path extrusionOk="0" h="11491" w="6811">
                  <a:moveTo>
                    <a:pt x="3607" y="1"/>
                  </a:moveTo>
                  <a:cubicBezTo>
                    <a:pt x="2118" y="1"/>
                    <a:pt x="1145" y="1244"/>
                    <a:pt x="985" y="2810"/>
                  </a:cubicBezTo>
                  <a:lnTo>
                    <a:pt x="139" y="9295"/>
                  </a:lnTo>
                  <a:cubicBezTo>
                    <a:pt x="0" y="10396"/>
                    <a:pt x="811" y="11392"/>
                    <a:pt x="1911" y="11484"/>
                  </a:cubicBezTo>
                  <a:cubicBezTo>
                    <a:pt x="1962" y="11488"/>
                    <a:pt x="2012" y="11490"/>
                    <a:pt x="2062" y="11490"/>
                  </a:cubicBezTo>
                  <a:cubicBezTo>
                    <a:pt x="3020" y="11490"/>
                    <a:pt x="3864" y="10762"/>
                    <a:pt x="3996" y="9793"/>
                  </a:cubicBezTo>
                  <a:cubicBezTo>
                    <a:pt x="4054" y="9295"/>
                    <a:pt x="4112" y="8890"/>
                    <a:pt x="4123" y="8844"/>
                  </a:cubicBezTo>
                  <a:cubicBezTo>
                    <a:pt x="4123" y="8844"/>
                    <a:pt x="4131" y="8844"/>
                    <a:pt x="4145" y="8844"/>
                  </a:cubicBezTo>
                  <a:cubicBezTo>
                    <a:pt x="4343" y="8844"/>
                    <a:pt x="5813" y="8794"/>
                    <a:pt x="6116" y="7303"/>
                  </a:cubicBezTo>
                  <a:cubicBezTo>
                    <a:pt x="6278" y="6516"/>
                    <a:pt x="6486" y="4883"/>
                    <a:pt x="6637" y="3400"/>
                  </a:cubicBezTo>
                  <a:cubicBezTo>
                    <a:pt x="6810" y="1814"/>
                    <a:pt x="5745" y="354"/>
                    <a:pt x="4158" y="65"/>
                  </a:cubicBezTo>
                  <a:lnTo>
                    <a:pt x="4008" y="30"/>
                  </a:lnTo>
                  <a:cubicBezTo>
                    <a:pt x="3870" y="10"/>
                    <a:pt x="3736" y="1"/>
                    <a:pt x="360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2005227" y="2299097"/>
              <a:ext cx="93468" cy="67036"/>
            </a:xfrm>
            <a:custGeom>
              <a:rect b="b" l="l" r="r" t="t"/>
              <a:pathLst>
                <a:path extrusionOk="0" h="1438" w="2005">
                  <a:moveTo>
                    <a:pt x="1" y="1"/>
                  </a:moveTo>
                  <a:cubicBezTo>
                    <a:pt x="1" y="1"/>
                    <a:pt x="279" y="1263"/>
                    <a:pt x="1935" y="1437"/>
                  </a:cubicBezTo>
                  <a:lnTo>
                    <a:pt x="2004" y="1009"/>
                  </a:lnTo>
                  <a:cubicBezTo>
                    <a:pt x="2004" y="1009"/>
                    <a:pt x="962" y="8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171507" y="2123073"/>
              <a:ext cx="23822" cy="21211"/>
            </a:xfrm>
            <a:custGeom>
              <a:rect b="b" l="l" r="r" t="t"/>
              <a:pathLst>
                <a:path extrusionOk="0" h="455" w="511">
                  <a:moveTo>
                    <a:pt x="257" y="0"/>
                  </a:moveTo>
                  <a:cubicBezTo>
                    <a:pt x="146" y="0"/>
                    <a:pt x="23" y="79"/>
                    <a:pt x="13" y="198"/>
                  </a:cubicBezTo>
                  <a:cubicBezTo>
                    <a:pt x="1" y="326"/>
                    <a:pt x="82" y="441"/>
                    <a:pt x="221" y="453"/>
                  </a:cubicBezTo>
                  <a:cubicBezTo>
                    <a:pt x="229" y="454"/>
                    <a:pt x="237" y="454"/>
                    <a:pt x="245" y="454"/>
                  </a:cubicBezTo>
                  <a:cubicBezTo>
                    <a:pt x="364" y="454"/>
                    <a:pt x="477" y="376"/>
                    <a:pt x="487" y="268"/>
                  </a:cubicBezTo>
                  <a:cubicBezTo>
                    <a:pt x="511" y="152"/>
                    <a:pt x="418" y="36"/>
                    <a:pt x="279" y="1"/>
                  </a:cubicBezTo>
                  <a:cubicBezTo>
                    <a:pt x="272" y="0"/>
                    <a:pt x="26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2152115" y="2106478"/>
              <a:ext cx="43774" cy="16223"/>
            </a:xfrm>
            <a:custGeom>
              <a:rect b="b" l="l" r="r" t="t"/>
              <a:pathLst>
                <a:path extrusionOk="0" h="348" w="939">
                  <a:moveTo>
                    <a:pt x="394" y="1"/>
                  </a:moveTo>
                  <a:cubicBezTo>
                    <a:pt x="283" y="1"/>
                    <a:pt x="187" y="22"/>
                    <a:pt x="127" y="56"/>
                  </a:cubicBezTo>
                  <a:cubicBezTo>
                    <a:pt x="35" y="102"/>
                    <a:pt x="0" y="137"/>
                    <a:pt x="12" y="160"/>
                  </a:cubicBezTo>
                  <a:cubicBezTo>
                    <a:pt x="16" y="169"/>
                    <a:pt x="27" y="173"/>
                    <a:pt x="44" y="173"/>
                  </a:cubicBezTo>
                  <a:cubicBezTo>
                    <a:pt x="96" y="173"/>
                    <a:pt x="200" y="142"/>
                    <a:pt x="327" y="142"/>
                  </a:cubicBezTo>
                  <a:cubicBezTo>
                    <a:pt x="377" y="142"/>
                    <a:pt x="431" y="147"/>
                    <a:pt x="486" y="160"/>
                  </a:cubicBezTo>
                  <a:cubicBezTo>
                    <a:pt x="714" y="204"/>
                    <a:pt x="870" y="348"/>
                    <a:pt x="918" y="348"/>
                  </a:cubicBezTo>
                  <a:cubicBezTo>
                    <a:pt x="921" y="348"/>
                    <a:pt x="924" y="347"/>
                    <a:pt x="927" y="346"/>
                  </a:cubicBezTo>
                  <a:cubicBezTo>
                    <a:pt x="938" y="334"/>
                    <a:pt x="927" y="276"/>
                    <a:pt x="846" y="207"/>
                  </a:cubicBezTo>
                  <a:cubicBezTo>
                    <a:pt x="788" y="126"/>
                    <a:pt x="672" y="45"/>
                    <a:pt x="521" y="10"/>
                  </a:cubicBezTo>
                  <a:cubicBezTo>
                    <a:pt x="478" y="4"/>
                    <a:pt x="4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2054920" y="2106851"/>
              <a:ext cx="23262" cy="21211"/>
            </a:xfrm>
            <a:custGeom>
              <a:rect b="b" l="l" r="r" t="t"/>
              <a:pathLst>
                <a:path extrusionOk="0" h="455" w="499">
                  <a:moveTo>
                    <a:pt x="245" y="1"/>
                  </a:moveTo>
                  <a:cubicBezTo>
                    <a:pt x="135" y="1"/>
                    <a:pt x="23" y="79"/>
                    <a:pt x="12" y="199"/>
                  </a:cubicBezTo>
                  <a:cubicBezTo>
                    <a:pt x="0" y="326"/>
                    <a:pt x="81" y="442"/>
                    <a:pt x="209" y="453"/>
                  </a:cubicBezTo>
                  <a:cubicBezTo>
                    <a:pt x="218" y="454"/>
                    <a:pt x="226" y="455"/>
                    <a:pt x="235" y="455"/>
                  </a:cubicBezTo>
                  <a:cubicBezTo>
                    <a:pt x="364" y="455"/>
                    <a:pt x="476" y="377"/>
                    <a:pt x="487" y="268"/>
                  </a:cubicBezTo>
                  <a:cubicBezTo>
                    <a:pt x="498" y="129"/>
                    <a:pt x="417" y="25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2035993" y="2088437"/>
              <a:ext cx="43820" cy="16036"/>
            </a:xfrm>
            <a:custGeom>
              <a:rect b="b" l="l" r="r" t="t"/>
              <a:pathLst>
                <a:path extrusionOk="0" h="344" w="940">
                  <a:moveTo>
                    <a:pt x="384" y="0"/>
                  </a:moveTo>
                  <a:cubicBezTo>
                    <a:pt x="278" y="0"/>
                    <a:pt x="186" y="25"/>
                    <a:pt x="128" y="49"/>
                  </a:cubicBezTo>
                  <a:cubicBezTo>
                    <a:pt x="36" y="96"/>
                    <a:pt x="1" y="142"/>
                    <a:pt x="13" y="154"/>
                  </a:cubicBezTo>
                  <a:cubicBezTo>
                    <a:pt x="17" y="162"/>
                    <a:pt x="28" y="166"/>
                    <a:pt x="45" y="166"/>
                  </a:cubicBezTo>
                  <a:cubicBezTo>
                    <a:pt x="97" y="166"/>
                    <a:pt x="200" y="136"/>
                    <a:pt x="327" y="136"/>
                  </a:cubicBezTo>
                  <a:cubicBezTo>
                    <a:pt x="378" y="136"/>
                    <a:pt x="432" y="140"/>
                    <a:pt x="487" y="154"/>
                  </a:cubicBezTo>
                  <a:cubicBezTo>
                    <a:pt x="709" y="196"/>
                    <a:pt x="863" y="343"/>
                    <a:pt x="915" y="343"/>
                  </a:cubicBezTo>
                  <a:cubicBezTo>
                    <a:pt x="920" y="343"/>
                    <a:pt x="924" y="342"/>
                    <a:pt x="928" y="339"/>
                  </a:cubicBezTo>
                  <a:cubicBezTo>
                    <a:pt x="939" y="327"/>
                    <a:pt x="928" y="269"/>
                    <a:pt x="846" y="200"/>
                  </a:cubicBezTo>
                  <a:cubicBezTo>
                    <a:pt x="789" y="130"/>
                    <a:pt x="673" y="38"/>
                    <a:pt x="522" y="15"/>
                  </a:cubicBezTo>
                  <a:cubicBezTo>
                    <a:pt x="475" y="4"/>
                    <a:pt x="428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103494" y="2103121"/>
              <a:ext cx="32446" cy="101580"/>
            </a:xfrm>
            <a:custGeom>
              <a:rect b="b" l="l" r="r" t="t"/>
              <a:pathLst>
                <a:path extrusionOk="0" h="2179" w="696">
                  <a:moveTo>
                    <a:pt x="290" y="1"/>
                  </a:moveTo>
                  <a:lnTo>
                    <a:pt x="290" y="1"/>
                  </a:lnTo>
                  <a:cubicBezTo>
                    <a:pt x="255" y="1"/>
                    <a:pt x="325" y="603"/>
                    <a:pt x="464" y="1344"/>
                  </a:cubicBezTo>
                  <a:cubicBezTo>
                    <a:pt x="499" y="1530"/>
                    <a:pt x="533" y="1703"/>
                    <a:pt x="557" y="1865"/>
                  </a:cubicBezTo>
                  <a:cubicBezTo>
                    <a:pt x="580" y="1946"/>
                    <a:pt x="591" y="2028"/>
                    <a:pt x="557" y="2074"/>
                  </a:cubicBezTo>
                  <a:cubicBezTo>
                    <a:pt x="545" y="2109"/>
                    <a:pt x="476" y="2109"/>
                    <a:pt x="418" y="2109"/>
                  </a:cubicBezTo>
                  <a:cubicBezTo>
                    <a:pt x="284" y="2103"/>
                    <a:pt x="180" y="2100"/>
                    <a:pt x="109" y="2100"/>
                  </a:cubicBezTo>
                  <a:cubicBezTo>
                    <a:pt x="38" y="2100"/>
                    <a:pt x="1" y="2103"/>
                    <a:pt x="1" y="2109"/>
                  </a:cubicBezTo>
                  <a:cubicBezTo>
                    <a:pt x="1" y="2132"/>
                    <a:pt x="151" y="2155"/>
                    <a:pt x="418" y="2178"/>
                  </a:cubicBezTo>
                  <a:lnTo>
                    <a:pt x="533" y="2178"/>
                  </a:lnTo>
                  <a:cubicBezTo>
                    <a:pt x="580" y="2178"/>
                    <a:pt x="615" y="2155"/>
                    <a:pt x="649" y="2109"/>
                  </a:cubicBezTo>
                  <a:cubicBezTo>
                    <a:pt x="696" y="2028"/>
                    <a:pt x="672" y="1923"/>
                    <a:pt x="661" y="1854"/>
                  </a:cubicBezTo>
                  <a:cubicBezTo>
                    <a:pt x="626" y="1692"/>
                    <a:pt x="603" y="1518"/>
                    <a:pt x="580" y="1333"/>
                  </a:cubicBezTo>
                  <a:cubicBezTo>
                    <a:pt x="441" y="591"/>
                    <a:pt x="313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2031705" y="2066341"/>
              <a:ext cx="56174" cy="15663"/>
            </a:xfrm>
            <a:custGeom>
              <a:rect b="b" l="l" r="r" t="t"/>
              <a:pathLst>
                <a:path extrusionOk="0" h="336" w="1205">
                  <a:moveTo>
                    <a:pt x="559" y="0"/>
                  </a:moveTo>
                  <a:cubicBezTo>
                    <a:pt x="405" y="0"/>
                    <a:pt x="256" y="42"/>
                    <a:pt x="162" y="83"/>
                  </a:cubicBezTo>
                  <a:cubicBezTo>
                    <a:pt x="58" y="118"/>
                    <a:pt x="0" y="176"/>
                    <a:pt x="12" y="211"/>
                  </a:cubicBezTo>
                  <a:cubicBezTo>
                    <a:pt x="47" y="280"/>
                    <a:pt x="290" y="234"/>
                    <a:pt x="591" y="269"/>
                  </a:cubicBezTo>
                  <a:cubicBezTo>
                    <a:pt x="824" y="286"/>
                    <a:pt x="1012" y="335"/>
                    <a:pt x="1107" y="335"/>
                  </a:cubicBezTo>
                  <a:cubicBezTo>
                    <a:pt x="1140" y="335"/>
                    <a:pt x="1161" y="330"/>
                    <a:pt x="1170" y="315"/>
                  </a:cubicBezTo>
                  <a:cubicBezTo>
                    <a:pt x="1205" y="280"/>
                    <a:pt x="1158" y="222"/>
                    <a:pt x="1043" y="141"/>
                  </a:cubicBezTo>
                  <a:cubicBezTo>
                    <a:pt x="938" y="83"/>
                    <a:pt x="788" y="25"/>
                    <a:pt x="614" y="2"/>
                  </a:cubicBezTo>
                  <a:cubicBezTo>
                    <a:pt x="596" y="1"/>
                    <a:pt x="577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2160179" y="2064523"/>
              <a:ext cx="41070" cy="16922"/>
            </a:xfrm>
            <a:custGeom>
              <a:rect b="b" l="l" r="r" t="t"/>
              <a:pathLst>
                <a:path extrusionOk="0" h="363" w="881">
                  <a:moveTo>
                    <a:pt x="344" y="1"/>
                  </a:moveTo>
                  <a:cubicBezTo>
                    <a:pt x="258" y="1"/>
                    <a:pt x="181" y="19"/>
                    <a:pt x="128" y="41"/>
                  </a:cubicBezTo>
                  <a:cubicBezTo>
                    <a:pt x="36" y="76"/>
                    <a:pt x="1" y="134"/>
                    <a:pt x="12" y="157"/>
                  </a:cubicBezTo>
                  <a:cubicBezTo>
                    <a:pt x="36" y="238"/>
                    <a:pt x="232" y="215"/>
                    <a:pt x="429" y="261"/>
                  </a:cubicBezTo>
                  <a:cubicBezTo>
                    <a:pt x="603" y="300"/>
                    <a:pt x="736" y="362"/>
                    <a:pt x="809" y="362"/>
                  </a:cubicBezTo>
                  <a:cubicBezTo>
                    <a:pt x="824" y="362"/>
                    <a:pt x="836" y="360"/>
                    <a:pt x="846" y="354"/>
                  </a:cubicBezTo>
                  <a:cubicBezTo>
                    <a:pt x="881" y="319"/>
                    <a:pt x="858" y="261"/>
                    <a:pt x="812" y="192"/>
                  </a:cubicBezTo>
                  <a:cubicBezTo>
                    <a:pt x="754" y="122"/>
                    <a:pt x="638" y="41"/>
                    <a:pt x="487" y="18"/>
                  </a:cubicBezTo>
                  <a:cubicBezTo>
                    <a:pt x="439" y="6"/>
                    <a:pt x="39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883511" y="2116687"/>
              <a:ext cx="64006" cy="81394"/>
            </a:xfrm>
            <a:custGeom>
              <a:rect b="b" l="l" r="r" t="t"/>
              <a:pathLst>
                <a:path extrusionOk="0" h="1746" w="1373">
                  <a:moveTo>
                    <a:pt x="828" y="1"/>
                  </a:moveTo>
                  <a:cubicBezTo>
                    <a:pt x="545" y="1"/>
                    <a:pt x="239" y="141"/>
                    <a:pt x="145" y="706"/>
                  </a:cubicBezTo>
                  <a:cubicBezTo>
                    <a:pt x="1" y="1628"/>
                    <a:pt x="773" y="1745"/>
                    <a:pt x="1041" y="1745"/>
                  </a:cubicBezTo>
                  <a:cubicBezTo>
                    <a:pt x="1096" y="1745"/>
                    <a:pt x="1129" y="1740"/>
                    <a:pt x="1129" y="1737"/>
                  </a:cubicBezTo>
                  <a:cubicBezTo>
                    <a:pt x="1141" y="1702"/>
                    <a:pt x="1373" y="138"/>
                    <a:pt x="1373" y="138"/>
                  </a:cubicBezTo>
                  <a:cubicBezTo>
                    <a:pt x="1355" y="133"/>
                    <a:pt x="1103" y="1"/>
                    <a:pt x="82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1901598" y="2133329"/>
              <a:ext cx="23775" cy="46058"/>
            </a:xfrm>
            <a:custGeom>
              <a:rect b="b" l="l" r="r" t="t"/>
              <a:pathLst>
                <a:path extrusionOk="0" h="988" w="510">
                  <a:moveTo>
                    <a:pt x="353" y="0"/>
                  </a:moveTo>
                  <a:cubicBezTo>
                    <a:pt x="276" y="0"/>
                    <a:pt x="193" y="65"/>
                    <a:pt x="139" y="140"/>
                  </a:cubicBezTo>
                  <a:cubicBezTo>
                    <a:pt x="81" y="233"/>
                    <a:pt x="46" y="337"/>
                    <a:pt x="23" y="453"/>
                  </a:cubicBezTo>
                  <a:cubicBezTo>
                    <a:pt x="0" y="685"/>
                    <a:pt x="81" y="893"/>
                    <a:pt x="232" y="974"/>
                  </a:cubicBezTo>
                  <a:cubicBezTo>
                    <a:pt x="261" y="984"/>
                    <a:pt x="290" y="988"/>
                    <a:pt x="318" y="988"/>
                  </a:cubicBezTo>
                  <a:cubicBezTo>
                    <a:pt x="356" y="988"/>
                    <a:pt x="390" y="981"/>
                    <a:pt x="417" y="974"/>
                  </a:cubicBezTo>
                  <a:cubicBezTo>
                    <a:pt x="463" y="939"/>
                    <a:pt x="475" y="916"/>
                    <a:pt x="463" y="916"/>
                  </a:cubicBezTo>
                  <a:lnTo>
                    <a:pt x="463" y="916"/>
                  </a:lnTo>
                  <a:cubicBezTo>
                    <a:pt x="463" y="916"/>
                    <a:pt x="452" y="928"/>
                    <a:pt x="405" y="928"/>
                  </a:cubicBezTo>
                  <a:cubicBezTo>
                    <a:pt x="391" y="933"/>
                    <a:pt x="373" y="935"/>
                    <a:pt x="352" y="935"/>
                  </a:cubicBezTo>
                  <a:cubicBezTo>
                    <a:pt x="323" y="935"/>
                    <a:pt x="289" y="930"/>
                    <a:pt x="255" y="916"/>
                  </a:cubicBezTo>
                  <a:cubicBezTo>
                    <a:pt x="139" y="858"/>
                    <a:pt x="81" y="650"/>
                    <a:pt x="104" y="453"/>
                  </a:cubicBezTo>
                  <a:cubicBezTo>
                    <a:pt x="116" y="349"/>
                    <a:pt x="139" y="268"/>
                    <a:pt x="197" y="175"/>
                  </a:cubicBezTo>
                  <a:cubicBezTo>
                    <a:pt x="243" y="106"/>
                    <a:pt x="313" y="48"/>
                    <a:pt x="371" y="48"/>
                  </a:cubicBezTo>
                  <a:cubicBezTo>
                    <a:pt x="429" y="48"/>
                    <a:pt x="475" y="94"/>
                    <a:pt x="475" y="117"/>
                  </a:cubicBezTo>
                  <a:cubicBezTo>
                    <a:pt x="487" y="140"/>
                    <a:pt x="475" y="175"/>
                    <a:pt x="475" y="175"/>
                  </a:cubicBezTo>
                  <a:cubicBezTo>
                    <a:pt x="475" y="175"/>
                    <a:pt x="510" y="163"/>
                    <a:pt x="510" y="117"/>
                  </a:cubicBezTo>
                  <a:cubicBezTo>
                    <a:pt x="510" y="94"/>
                    <a:pt x="487" y="59"/>
                    <a:pt x="475" y="48"/>
                  </a:cubicBezTo>
                  <a:cubicBezTo>
                    <a:pt x="452" y="13"/>
                    <a:pt x="417" y="1"/>
                    <a:pt x="371" y="1"/>
                  </a:cubicBezTo>
                  <a:cubicBezTo>
                    <a:pt x="365" y="0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917215" y="1922576"/>
              <a:ext cx="272200" cy="250802"/>
            </a:xfrm>
            <a:custGeom>
              <a:rect b="b" l="l" r="r" t="t"/>
              <a:pathLst>
                <a:path extrusionOk="0" h="5380" w="5839">
                  <a:moveTo>
                    <a:pt x="3267" y="0"/>
                  </a:moveTo>
                  <a:cubicBezTo>
                    <a:pt x="3208" y="0"/>
                    <a:pt x="3150" y="2"/>
                    <a:pt x="3093" y="5"/>
                  </a:cubicBezTo>
                  <a:cubicBezTo>
                    <a:pt x="2155" y="63"/>
                    <a:pt x="1194" y="527"/>
                    <a:pt x="650" y="1291"/>
                  </a:cubicBezTo>
                  <a:cubicBezTo>
                    <a:pt x="94" y="2067"/>
                    <a:pt x="1" y="3260"/>
                    <a:pt x="36" y="4152"/>
                  </a:cubicBezTo>
                  <a:cubicBezTo>
                    <a:pt x="44" y="4151"/>
                    <a:pt x="53" y="4150"/>
                    <a:pt x="62" y="4150"/>
                  </a:cubicBezTo>
                  <a:cubicBezTo>
                    <a:pt x="235" y="4150"/>
                    <a:pt x="478" y="4357"/>
                    <a:pt x="522" y="4522"/>
                  </a:cubicBezTo>
                  <a:cubicBezTo>
                    <a:pt x="557" y="4696"/>
                    <a:pt x="545" y="4870"/>
                    <a:pt x="568" y="5043"/>
                  </a:cubicBezTo>
                  <a:cubicBezTo>
                    <a:pt x="613" y="5212"/>
                    <a:pt x="745" y="5380"/>
                    <a:pt x="901" y="5380"/>
                  </a:cubicBezTo>
                  <a:cubicBezTo>
                    <a:pt x="906" y="5380"/>
                    <a:pt x="911" y="5380"/>
                    <a:pt x="916" y="5379"/>
                  </a:cubicBezTo>
                  <a:cubicBezTo>
                    <a:pt x="1032" y="5379"/>
                    <a:pt x="1148" y="5275"/>
                    <a:pt x="1194" y="5171"/>
                  </a:cubicBezTo>
                  <a:cubicBezTo>
                    <a:pt x="1252" y="5055"/>
                    <a:pt x="1252" y="4939"/>
                    <a:pt x="1263" y="4812"/>
                  </a:cubicBezTo>
                  <a:cubicBezTo>
                    <a:pt x="1298" y="4279"/>
                    <a:pt x="1298" y="3758"/>
                    <a:pt x="1368" y="3214"/>
                  </a:cubicBezTo>
                  <a:cubicBezTo>
                    <a:pt x="1437" y="2704"/>
                    <a:pt x="1634" y="2160"/>
                    <a:pt x="1993" y="1766"/>
                  </a:cubicBezTo>
                  <a:cubicBezTo>
                    <a:pt x="2281" y="1460"/>
                    <a:pt x="2702" y="1250"/>
                    <a:pt x="3120" y="1250"/>
                  </a:cubicBezTo>
                  <a:cubicBezTo>
                    <a:pt x="3224" y="1250"/>
                    <a:pt x="3328" y="1263"/>
                    <a:pt x="3429" y="1291"/>
                  </a:cubicBezTo>
                  <a:cubicBezTo>
                    <a:pt x="3753" y="1384"/>
                    <a:pt x="4043" y="1627"/>
                    <a:pt x="4379" y="1743"/>
                  </a:cubicBezTo>
                  <a:cubicBezTo>
                    <a:pt x="4516" y="1787"/>
                    <a:pt x="4661" y="1809"/>
                    <a:pt x="4807" y="1809"/>
                  </a:cubicBezTo>
                  <a:cubicBezTo>
                    <a:pt x="5081" y="1809"/>
                    <a:pt x="5357" y="1732"/>
                    <a:pt x="5583" y="1581"/>
                  </a:cubicBezTo>
                  <a:cubicBezTo>
                    <a:pt x="5595" y="1569"/>
                    <a:pt x="5607" y="1569"/>
                    <a:pt x="5641" y="1557"/>
                  </a:cubicBezTo>
                  <a:cubicBezTo>
                    <a:pt x="5757" y="1499"/>
                    <a:pt x="5838" y="1372"/>
                    <a:pt x="5815" y="1233"/>
                  </a:cubicBezTo>
                  <a:cubicBezTo>
                    <a:pt x="5803" y="1187"/>
                    <a:pt x="5780" y="1152"/>
                    <a:pt x="5769" y="1117"/>
                  </a:cubicBezTo>
                  <a:cubicBezTo>
                    <a:pt x="5236" y="411"/>
                    <a:pt x="4163" y="0"/>
                    <a:pt x="3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2095382" y="2225023"/>
              <a:ext cx="31374" cy="11841"/>
            </a:xfrm>
            <a:custGeom>
              <a:rect b="b" l="l" r="r" t="t"/>
              <a:pathLst>
                <a:path extrusionOk="0" h="254" w="673">
                  <a:moveTo>
                    <a:pt x="12" y="0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15"/>
                    <a:pt x="140" y="96"/>
                    <a:pt x="325" y="165"/>
                  </a:cubicBezTo>
                  <a:cubicBezTo>
                    <a:pt x="481" y="220"/>
                    <a:pt x="608" y="254"/>
                    <a:pt x="654" y="254"/>
                  </a:cubicBezTo>
                  <a:cubicBezTo>
                    <a:pt x="666" y="254"/>
                    <a:pt x="673" y="251"/>
                    <a:pt x="673" y="246"/>
                  </a:cubicBezTo>
                  <a:cubicBezTo>
                    <a:pt x="673" y="223"/>
                    <a:pt x="534" y="154"/>
                    <a:pt x="348" y="96"/>
                  </a:cubicBezTo>
                  <a:cubicBezTo>
                    <a:pt x="183" y="28"/>
                    <a:pt x="5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2097014" y="2294808"/>
              <a:ext cx="86429" cy="52864"/>
            </a:xfrm>
            <a:custGeom>
              <a:rect b="b" l="l" r="r" t="t"/>
              <a:pathLst>
                <a:path extrusionOk="0" h="1134" w="1854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784" y="116"/>
                    <a:pt x="1657" y="255"/>
                  </a:cubicBezTo>
                  <a:cubicBezTo>
                    <a:pt x="1541" y="417"/>
                    <a:pt x="1333" y="603"/>
                    <a:pt x="1066" y="753"/>
                  </a:cubicBezTo>
                  <a:cubicBezTo>
                    <a:pt x="788" y="892"/>
                    <a:pt x="510" y="973"/>
                    <a:pt x="325" y="1031"/>
                  </a:cubicBezTo>
                  <a:cubicBezTo>
                    <a:pt x="117" y="1089"/>
                    <a:pt x="1" y="1112"/>
                    <a:pt x="1" y="1124"/>
                  </a:cubicBezTo>
                  <a:cubicBezTo>
                    <a:pt x="4" y="1130"/>
                    <a:pt x="16" y="1133"/>
                    <a:pt x="36" y="1133"/>
                  </a:cubicBezTo>
                  <a:cubicBezTo>
                    <a:pt x="89" y="1133"/>
                    <a:pt x="195" y="1114"/>
                    <a:pt x="337" y="1089"/>
                  </a:cubicBezTo>
                  <a:cubicBezTo>
                    <a:pt x="545" y="1043"/>
                    <a:pt x="811" y="973"/>
                    <a:pt x="1089" y="823"/>
                  </a:cubicBezTo>
                  <a:cubicBezTo>
                    <a:pt x="1379" y="672"/>
                    <a:pt x="1587" y="475"/>
                    <a:pt x="1703" y="301"/>
                  </a:cubicBezTo>
                  <a:cubicBezTo>
                    <a:pt x="1831" y="128"/>
                    <a:pt x="1854" y="0"/>
                    <a:pt x="184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2093798" y="2333127"/>
              <a:ext cx="52957" cy="117802"/>
            </a:xfrm>
            <a:custGeom>
              <a:rect b="b" l="l" r="r" t="t"/>
              <a:pathLst>
                <a:path extrusionOk="0" h="2527" w="1136">
                  <a:moveTo>
                    <a:pt x="1135" y="1"/>
                  </a:moveTo>
                  <a:lnTo>
                    <a:pt x="1135" y="1"/>
                  </a:lnTo>
                  <a:cubicBezTo>
                    <a:pt x="741" y="209"/>
                    <a:pt x="452" y="730"/>
                    <a:pt x="209" y="1078"/>
                  </a:cubicBezTo>
                  <a:cubicBezTo>
                    <a:pt x="128" y="1170"/>
                    <a:pt x="47" y="1286"/>
                    <a:pt x="35" y="1425"/>
                  </a:cubicBezTo>
                  <a:cubicBezTo>
                    <a:pt x="0" y="1553"/>
                    <a:pt x="58" y="1692"/>
                    <a:pt x="104" y="1830"/>
                  </a:cubicBezTo>
                  <a:cubicBezTo>
                    <a:pt x="174" y="2016"/>
                    <a:pt x="267" y="2201"/>
                    <a:pt x="336" y="2386"/>
                  </a:cubicBezTo>
                  <a:cubicBezTo>
                    <a:pt x="359" y="2444"/>
                    <a:pt x="394" y="2502"/>
                    <a:pt x="452" y="2525"/>
                  </a:cubicBezTo>
                  <a:cubicBezTo>
                    <a:pt x="457" y="2526"/>
                    <a:pt x="462" y="2527"/>
                    <a:pt x="467" y="2527"/>
                  </a:cubicBezTo>
                  <a:cubicBezTo>
                    <a:pt x="530" y="2527"/>
                    <a:pt x="582" y="2463"/>
                    <a:pt x="614" y="2410"/>
                  </a:cubicBezTo>
                  <a:cubicBezTo>
                    <a:pt x="684" y="2236"/>
                    <a:pt x="684" y="2039"/>
                    <a:pt x="695" y="1854"/>
                  </a:cubicBezTo>
                  <a:cubicBezTo>
                    <a:pt x="730" y="1668"/>
                    <a:pt x="799" y="1483"/>
                    <a:pt x="973" y="1390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109973" y="2328838"/>
              <a:ext cx="187962" cy="244602"/>
            </a:xfrm>
            <a:custGeom>
              <a:rect b="b" l="l" r="r" t="t"/>
              <a:pathLst>
                <a:path extrusionOk="0" h="5247" w="4032">
                  <a:moveTo>
                    <a:pt x="1046" y="1"/>
                  </a:moveTo>
                  <a:cubicBezTo>
                    <a:pt x="924" y="1"/>
                    <a:pt x="799" y="59"/>
                    <a:pt x="730" y="162"/>
                  </a:cubicBezTo>
                  <a:lnTo>
                    <a:pt x="244" y="845"/>
                  </a:lnTo>
                  <a:cubicBezTo>
                    <a:pt x="35" y="1170"/>
                    <a:pt x="1" y="1204"/>
                    <a:pt x="47" y="1656"/>
                  </a:cubicBezTo>
                  <a:lnTo>
                    <a:pt x="290" y="2583"/>
                  </a:lnTo>
                  <a:lnTo>
                    <a:pt x="337" y="2733"/>
                  </a:lnTo>
                  <a:cubicBezTo>
                    <a:pt x="337" y="2733"/>
                    <a:pt x="368" y="2740"/>
                    <a:pt x="414" y="2740"/>
                  </a:cubicBezTo>
                  <a:cubicBezTo>
                    <a:pt x="564" y="2740"/>
                    <a:pt x="871" y="2672"/>
                    <a:pt x="765" y="2096"/>
                  </a:cubicBezTo>
                  <a:lnTo>
                    <a:pt x="672" y="1494"/>
                  </a:lnTo>
                  <a:lnTo>
                    <a:pt x="869" y="1262"/>
                  </a:lnTo>
                  <a:cubicBezTo>
                    <a:pt x="897" y="1241"/>
                    <a:pt x="933" y="1225"/>
                    <a:pt x="968" y="1225"/>
                  </a:cubicBezTo>
                  <a:cubicBezTo>
                    <a:pt x="991" y="1225"/>
                    <a:pt x="1013" y="1232"/>
                    <a:pt x="1031" y="1251"/>
                  </a:cubicBezTo>
                  <a:lnTo>
                    <a:pt x="1402" y="1540"/>
                  </a:lnTo>
                  <a:cubicBezTo>
                    <a:pt x="1402" y="1540"/>
                    <a:pt x="1483" y="2675"/>
                    <a:pt x="1587" y="2976"/>
                  </a:cubicBezTo>
                  <a:cubicBezTo>
                    <a:pt x="1680" y="3289"/>
                    <a:pt x="1981" y="3463"/>
                    <a:pt x="1981" y="3463"/>
                  </a:cubicBezTo>
                  <a:lnTo>
                    <a:pt x="1970" y="5246"/>
                  </a:lnTo>
                  <a:lnTo>
                    <a:pt x="4031" y="5061"/>
                  </a:lnTo>
                  <a:cubicBezTo>
                    <a:pt x="4008" y="5015"/>
                    <a:pt x="3776" y="2339"/>
                    <a:pt x="3475" y="1297"/>
                  </a:cubicBezTo>
                  <a:cubicBezTo>
                    <a:pt x="3313" y="730"/>
                    <a:pt x="1854" y="266"/>
                    <a:pt x="1170" y="23"/>
                  </a:cubicBezTo>
                  <a:cubicBezTo>
                    <a:pt x="1131" y="8"/>
                    <a:pt x="1089" y="1"/>
                    <a:pt x="104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140740" y="2378485"/>
              <a:ext cx="101580" cy="49601"/>
            </a:xfrm>
            <a:custGeom>
              <a:rect b="b" l="l" r="r" t="t"/>
              <a:pathLst>
                <a:path extrusionOk="0" h="1064" w="2179">
                  <a:moveTo>
                    <a:pt x="2178" y="823"/>
                  </a:moveTo>
                  <a:cubicBezTo>
                    <a:pt x="2178" y="823"/>
                    <a:pt x="2177" y="823"/>
                    <a:pt x="2176" y="825"/>
                  </a:cubicBezTo>
                  <a:lnTo>
                    <a:pt x="2176" y="825"/>
                  </a:lnTo>
                  <a:cubicBezTo>
                    <a:pt x="2177" y="823"/>
                    <a:pt x="2178" y="823"/>
                    <a:pt x="2178" y="823"/>
                  </a:cubicBezTo>
                  <a:close/>
                  <a:moveTo>
                    <a:pt x="453" y="0"/>
                  </a:moveTo>
                  <a:cubicBezTo>
                    <a:pt x="371" y="12"/>
                    <a:pt x="314" y="70"/>
                    <a:pt x="267" y="116"/>
                  </a:cubicBezTo>
                  <a:cubicBezTo>
                    <a:pt x="163" y="197"/>
                    <a:pt x="105" y="290"/>
                    <a:pt x="59" y="348"/>
                  </a:cubicBezTo>
                  <a:cubicBezTo>
                    <a:pt x="24" y="406"/>
                    <a:pt x="1" y="441"/>
                    <a:pt x="1" y="441"/>
                  </a:cubicBezTo>
                  <a:cubicBezTo>
                    <a:pt x="3" y="442"/>
                    <a:pt x="5" y="443"/>
                    <a:pt x="7" y="443"/>
                  </a:cubicBezTo>
                  <a:cubicBezTo>
                    <a:pt x="38" y="443"/>
                    <a:pt x="131" y="312"/>
                    <a:pt x="314" y="151"/>
                  </a:cubicBezTo>
                  <a:cubicBezTo>
                    <a:pt x="371" y="116"/>
                    <a:pt x="429" y="70"/>
                    <a:pt x="487" y="58"/>
                  </a:cubicBezTo>
                  <a:cubicBezTo>
                    <a:pt x="495" y="57"/>
                    <a:pt x="503" y="56"/>
                    <a:pt x="512" y="56"/>
                  </a:cubicBezTo>
                  <a:cubicBezTo>
                    <a:pt x="567" y="56"/>
                    <a:pt x="636" y="86"/>
                    <a:pt x="696" y="116"/>
                  </a:cubicBezTo>
                  <a:cubicBezTo>
                    <a:pt x="777" y="163"/>
                    <a:pt x="858" y="197"/>
                    <a:pt x="927" y="244"/>
                  </a:cubicBezTo>
                  <a:cubicBezTo>
                    <a:pt x="1020" y="290"/>
                    <a:pt x="1090" y="348"/>
                    <a:pt x="1147" y="417"/>
                  </a:cubicBezTo>
                  <a:cubicBezTo>
                    <a:pt x="1252" y="580"/>
                    <a:pt x="1275" y="776"/>
                    <a:pt x="1391" y="927"/>
                  </a:cubicBezTo>
                  <a:cubicBezTo>
                    <a:pt x="1460" y="996"/>
                    <a:pt x="1541" y="1043"/>
                    <a:pt x="1611" y="1054"/>
                  </a:cubicBezTo>
                  <a:cubicBezTo>
                    <a:pt x="1645" y="1060"/>
                    <a:pt x="1683" y="1063"/>
                    <a:pt x="1721" y="1063"/>
                  </a:cubicBezTo>
                  <a:cubicBezTo>
                    <a:pt x="1758" y="1063"/>
                    <a:pt x="1796" y="1060"/>
                    <a:pt x="1831" y="1054"/>
                  </a:cubicBezTo>
                  <a:cubicBezTo>
                    <a:pt x="1958" y="1031"/>
                    <a:pt x="2051" y="950"/>
                    <a:pt x="2109" y="915"/>
                  </a:cubicBezTo>
                  <a:cubicBezTo>
                    <a:pt x="2138" y="857"/>
                    <a:pt x="2167" y="831"/>
                    <a:pt x="2176" y="825"/>
                  </a:cubicBezTo>
                  <a:lnTo>
                    <a:pt x="2176" y="825"/>
                  </a:lnTo>
                  <a:cubicBezTo>
                    <a:pt x="2165" y="832"/>
                    <a:pt x="2124" y="862"/>
                    <a:pt x="2074" y="892"/>
                  </a:cubicBezTo>
                  <a:cubicBezTo>
                    <a:pt x="2016" y="939"/>
                    <a:pt x="1912" y="996"/>
                    <a:pt x="1796" y="1008"/>
                  </a:cubicBezTo>
                  <a:cubicBezTo>
                    <a:pt x="1771" y="1013"/>
                    <a:pt x="1743" y="1016"/>
                    <a:pt x="1715" y="1016"/>
                  </a:cubicBezTo>
                  <a:cubicBezTo>
                    <a:pt x="1616" y="1016"/>
                    <a:pt x="1507" y="980"/>
                    <a:pt x="1425" y="881"/>
                  </a:cubicBezTo>
                  <a:cubicBezTo>
                    <a:pt x="1310" y="753"/>
                    <a:pt x="1298" y="545"/>
                    <a:pt x="1182" y="371"/>
                  </a:cubicBezTo>
                  <a:cubicBezTo>
                    <a:pt x="1101" y="290"/>
                    <a:pt x="1032" y="244"/>
                    <a:pt x="951" y="186"/>
                  </a:cubicBezTo>
                  <a:cubicBezTo>
                    <a:pt x="858" y="128"/>
                    <a:pt x="788" y="82"/>
                    <a:pt x="696" y="58"/>
                  </a:cubicBezTo>
                  <a:cubicBezTo>
                    <a:pt x="673" y="35"/>
                    <a:pt x="626" y="24"/>
                    <a:pt x="580" y="12"/>
                  </a:cubicBezTo>
                  <a:cubicBezTo>
                    <a:pt x="568" y="12"/>
                    <a:pt x="557" y="0"/>
                    <a:pt x="5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179105" y="2430276"/>
              <a:ext cx="52398" cy="15850"/>
            </a:xfrm>
            <a:custGeom>
              <a:rect b="b" l="l" r="r" t="t"/>
              <a:pathLst>
                <a:path extrusionOk="0" h="340" w="1124">
                  <a:moveTo>
                    <a:pt x="6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36"/>
                    <a:pt x="232" y="152"/>
                    <a:pt x="544" y="233"/>
                  </a:cubicBezTo>
                  <a:cubicBezTo>
                    <a:pt x="819" y="311"/>
                    <a:pt x="1043" y="340"/>
                    <a:pt x="1106" y="340"/>
                  </a:cubicBezTo>
                  <a:cubicBezTo>
                    <a:pt x="1117" y="340"/>
                    <a:pt x="1124" y="339"/>
                    <a:pt x="1124" y="337"/>
                  </a:cubicBezTo>
                  <a:cubicBezTo>
                    <a:pt x="1124" y="326"/>
                    <a:pt x="880" y="268"/>
                    <a:pt x="556" y="163"/>
                  </a:cubicBezTo>
                  <a:cubicBezTo>
                    <a:pt x="277" y="67"/>
                    <a:pt x="48" y="0"/>
                    <a:pt x="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117012" y="2400908"/>
              <a:ext cx="146332" cy="73189"/>
            </a:xfrm>
            <a:custGeom>
              <a:rect b="b" l="l" r="r" t="t"/>
              <a:pathLst>
                <a:path extrusionOk="0" h="1570" w="3139">
                  <a:moveTo>
                    <a:pt x="1137" y="0"/>
                  </a:moveTo>
                  <a:cubicBezTo>
                    <a:pt x="976" y="0"/>
                    <a:pt x="805" y="6"/>
                    <a:pt x="498" y="29"/>
                  </a:cubicBezTo>
                  <a:cubicBezTo>
                    <a:pt x="417" y="29"/>
                    <a:pt x="313" y="41"/>
                    <a:pt x="232" y="64"/>
                  </a:cubicBezTo>
                  <a:cubicBezTo>
                    <a:pt x="139" y="99"/>
                    <a:pt x="70" y="168"/>
                    <a:pt x="35" y="261"/>
                  </a:cubicBezTo>
                  <a:cubicBezTo>
                    <a:pt x="0" y="434"/>
                    <a:pt x="174" y="573"/>
                    <a:pt x="325" y="620"/>
                  </a:cubicBezTo>
                  <a:cubicBezTo>
                    <a:pt x="498" y="666"/>
                    <a:pt x="672" y="631"/>
                    <a:pt x="846" y="666"/>
                  </a:cubicBezTo>
                  <a:cubicBezTo>
                    <a:pt x="1112" y="724"/>
                    <a:pt x="1367" y="851"/>
                    <a:pt x="1529" y="1071"/>
                  </a:cubicBezTo>
                  <a:cubicBezTo>
                    <a:pt x="1876" y="1569"/>
                    <a:pt x="2259" y="1326"/>
                    <a:pt x="2502" y="1500"/>
                  </a:cubicBezTo>
                  <a:lnTo>
                    <a:pt x="3139" y="1095"/>
                  </a:lnTo>
                  <a:lnTo>
                    <a:pt x="2919" y="168"/>
                  </a:lnTo>
                  <a:lnTo>
                    <a:pt x="1714" y="6"/>
                  </a:lnTo>
                  <a:cubicBezTo>
                    <a:pt x="1448" y="6"/>
                    <a:pt x="1297" y="0"/>
                    <a:pt x="11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119157" y="2399556"/>
              <a:ext cx="117196" cy="70812"/>
            </a:xfrm>
            <a:custGeom>
              <a:rect b="b" l="l" r="r" t="t"/>
              <a:pathLst>
                <a:path extrusionOk="0" h="1519" w="2514">
                  <a:moveTo>
                    <a:pt x="695" y="0"/>
                  </a:moveTo>
                  <a:cubicBezTo>
                    <a:pt x="568" y="0"/>
                    <a:pt x="441" y="0"/>
                    <a:pt x="290" y="23"/>
                  </a:cubicBezTo>
                  <a:cubicBezTo>
                    <a:pt x="221" y="35"/>
                    <a:pt x="151" y="81"/>
                    <a:pt x="93" y="139"/>
                  </a:cubicBezTo>
                  <a:cubicBezTo>
                    <a:pt x="35" y="197"/>
                    <a:pt x="1" y="301"/>
                    <a:pt x="35" y="382"/>
                  </a:cubicBezTo>
                  <a:cubicBezTo>
                    <a:pt x="82" y="556"/>
                    <a:pt x="255" y="660"/>
                    <a:pt x="429" y="672"/>
                  </a:cubicBezTo>
                  <a:cubicBezTo>
                    <a:pt x="580" y="707"/>
                    <a:pt x="742" y="672"/>
                    <a:pt x="892" y="718"/>
                  </a:cubicBezTo>
                  <a:cubicBezTo>
                    <a:pt x="1031" y="753"/>
                    <a:pt x="1170" y="811"/>
                    <a:pt x="1286" y="880"/>
                  </a:cubicBezTo>
                  <a:cubicBezTo>
                    <a:pt x="1402" y="950"/>
                    <a:pt x="1483" y="1042"/>
                    <a:pt x="1553" y="1135"/>
                  </a:cubicBezTo>
                  <a:cubicBezTo>
                    <a:pt x="1634" y="1239"/>
                    <a:pt x="1726" y="1332"/>
                    <a:pt x="1830" y="1367"/>
                  </a:cubicBezTo>
                  <a:cubicBezTo>
                    <a:pt x="2051" y="1459"/>
                    <a:pt x="2224" y="1425"/>
                    <a:pt x="2340" y="1459"/>
                  </a:cubicBezTo>
                  <a:cubicBezTo>
                    <a:pt x="2445" y="1470"/>
                    <a:pt x="2503" y="1519"/>
                    <a:pt x="2512" y="1519"/>
                  </a:cubicBezTo>
                  <a:cubicBezTo>
                    <a:pt x="2513" y="1519"/>
                    <a:pt x="2514" y="1518"/>
                    <a:pt x="2514" y="1517"/>
                  </a:cubicBezTo>
                  <a:cubicBezTo>
                    <a:pt x="2514" y="1517"/>
                    <a:pt x="2502" y="1506"/>
                    <a:pt x="2479" y="1471"/>
                  </a:cubicBezTo>
                  <a:cubicBezTo>
                    <a:pt x="2456" y="1459"/>
                    <a:pt x="2410" y="1436"/>
                    <a:pt x="2352" y="1425"/>
                  </a:cubicBezTo>
                  <a:cubicBezTo>
                    <a:pt x="2236" y="1402"/>
                    <a:pt x="2062" y="1413"/>
                    <a:pt x="1877" y="1332"/>
                  </a:cubicBezTo>
                  <a:cubicBezTo>
                    <a:pt x="1784" y="1286"/>
                    <a:pt x="1703" y="1205"/>
                    <a:pt x="1622" y="1112"/>
                  </a:cubicBezTo>
                  <a:cubicBezTo>
                    <a:pt x="1553" y="1008"/>
                    <a:pt x="1471" y="892"/>
                    <a:pt x="1332" y="822"/>
                  </a:cubicBezTo>
                  <a:cubicBezTo>
                    <a:pt x="1205" y="753"/>
                    <a:pt x="1066" y="695"/>
                    <a:pt x="916" y="649"/>
                  </a:cubicBezTo>
                  <a:cubicBezTo>
                    <a:pt x="753" y="602"/>
                    <a:pt x="603" y="614"/>
                    <a:pt x="441" y="602"/>
                  </a:cubicBezTo>
                  <a:cubicBezTo>
                    <a:pt x="290" y="591"/>
                    <a:pt x="151" y="498"/>
                    <a:pt x="105" y="371"/>
                  </a:cubicBezTo>
                  <a:cubicBezTo>
                    <a:pt x="58" y="243"/>
                    <a:pt x="174" y="128"/>
                    <a:pt x="313" y="93"/>
                  </a:cubicBezTo>
                  <a:cubicBezTo>
                    <a:pt x="441" y="46"/>
                    <a:pt x="568" y="70"/>
                    <a:pt x="695" y="46"/>
                  </a:cubicBezTo>
                  <a:cubicBezTo>
                    <a:pt x="834" y="35"/>
                    <a:pt x="950" y="35"/>
                    <a:pt x="1043" y="35"/>
                  </a:cubicBezTo>
                  <a:lnTo>
                    <a:pt x="1553" y="35"/>
                  </a:lnTo>
                  <a:cubicBezTo>
                    <a:pt x="1668" y="35"/>
                    <a:pt x="1738" y="23"/>
                    <a:pt x="1738" y="23"/>
                  </a:cubicBezTo>
                  <a:cubicBezTo>
                    <a:pt x="1738" y="23"/>
                    <a:pt x="1668" y="12"/>
                    <a:pt x="1553" y="12"/>
                  </a:cubicBezTo>
                  <a:cubicBezTo>
                    <a:pt x="1437" y="12"/>
                    <a:pt x="1263" y="0"/>
                    <a:pt x="1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194209" y="2380816"/>
              <a:ext cx="12447" cy="21770"/>
            </a:xfrm>
            <a:custGeom>
              <a:rect b="b" l="l" r="r" t="t"/>
              <a:pathLst>
                <a:path extrusionOk="0" h="467" w="267">
                  <a:moveTo>
                    <a:pt x="22" y="1"/>
                  </a:moveTo>
                  <a:cubicBezTo>
                    <a:pt x="8" y="1"/>
                    <a:pt x="0" y="4"/>
                    <a:pt x="0" y="8"/>
                  </a:cubicBezTo>
                  <a:cubicBezTo>
                    <a:pt x="0" y="20"/>
                    <a:pt x="35" y="32"/>
                    <a:pt x="82" y="55"/>
                  </a:cubicBezTo>
                  <a:cubicBezTo>
                    <a:pt x="105" y="89"/>
                    <a:pt x="151" y="136"/>
                    <a:pt x="163" y="205"/>
                  </a:cubicBezTo>
                  <a:cubicBezTo>
                    <a:pt x="174" y="286"/>
                    <a:pt x="151" y="344"/>
                    <a:pt x="116" y="379"/>
                  </a:cubicBezTo>
                  <a:cubicBezTo>
                    <a:pt x="105" y="425"/>
                    <a:pt x="82" y="437"/>
                    <a:pt x="82" y="460"/>
                  </a:cubicBezTo>
                  <a:cubicBezTo>
                    <a:pt x="82" y="464"/>
                    <a:pt x="85" y="466"/>
                    <a:pt x="92" y="466"/>
                  </a:cubicBezTo>
                  <a:cubicBezTo>
                    <a:pt x="106" y="466"/>
                    <a:pt x="132" y="456"/>
                    <a:pt x="163" y="425"/>
                  </a:cubicBezTo>
                  <a:cubicBezTo>
                    <a:pt x="220" y="379"/>
                    <a:pt x="267" y="309"/>
                    <a:pt x="255" y="205"/>
                  </a:cubicBezTo>
                  <a:cubicBezTo>
                    <a:pt x="220" y="113"/>
                    <a:pt x="163" y="55"/>
                    <a:pt x="105" y="20"/>
                  </a:cubicBezTo>
                  <a:cubicBezTo>
                    <a:pt x="71" y="6"/>
                    <a:pt x="41" y="1"/>
                    <a:pt x="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127781" y="3512805"/>
              <a:ext cx="252760" cy="328327"/>
            </a:xfrm>
            <a:custGeom>
              <a:rect b="b" l="l" r="r" t="t"/>
              <a:pathLst>
                <a:path extrusionOk="0" h="7043" w="5422">
                  <a:moveTo>
                    <a:pt x="2642" y="1"/>
                  </a:moveTo>
                  <a:lnTo>
                    <a:pt x="1" y="6591"/>
                  </a:lnTo>
                  <a:lnTo>
                    <a:pt x="2560" y="7043"/>
                  </a:lnTo>
                  <a:lnTo>
                    <a:pt x="5421" y="1344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666186" y="2941846"/>
              <a:ext cx="983769" cy="758933"/>
            </a:xfrm>
            <a:custGeom>
              <a:rect b="b" l="l" r="r" t="t"/>
              <a:pathLst>
                <a:path extrusionOk="0" h="16280" w="21103">
                  <a:moveTo>
                    <a:pt x="17217" y="1"/>
                  </a:moveTo>
                  <a:cubicBezTo>
                    <a:pt x="16680" y="1"/>
                    <a:pt x="16139" y="120"/>
                    <a:pt x="15636" y="366"/>
                  </a:cubicBezTo>
                  <a:lnTo>
                    <a:pt x="7494" y="4350"/>
                  </a:lnTo>
                  <a:lnTo>
                    <a:pt x="0" y="8357"/>
                  </a:lnTo>
                  <a:cubicBezTo>
                    <a:pt x="939" y="10071"/>
                    <a:pt x="2722" y="11160"/>
                    <a:pt x="4668" y="11253"/>
                  </a:cubicBezTo>
                  <a:lnTo>
                    <a:pt x="5849" y="11241"/>
                  </a:lnTo>
                  <a:cubicBezTo>
                    <a:pt x="7366" y="11218"/>
                    <a:pt x="8837" y="10720"/>
                    <a:pt x="10042" y="9805"/>
                  </a:cubicBezTo>
                  <a:lnTo>
                    <a:pt x="14501" y="6400"/>
                  </a:lnTo>
                  <a:lnTo>
                    <a:pt x="10540" y="14855"/>
                  </a:lnTo>
                  <a:lnTo>
                    <a:pt x="15057" y="16279"/>
                  </a:lnTo>
                  <a:lnTo>
                    <a:pt x="20454" y="5184"/>
                  </a:lnTo>
                  <a:cubicBezTo>
                    <a:pt x="21102" y="3852"/>
                    <a:pt x="20871" y="2242"/>
                    <a:pt x="19863" y="1165"/>
                  </a:cubicBezTo>
                  <a:cubicBezTo>
                    <a:pt x="19167" y="401"/>
                    <a:pt x="18199" y="1"/>
                    <a:pt x="17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993339" y="3233712"/>
              <a:ext cx="374758" cy="465989"/>
            </a:xfrm>
            <a:custGeom>
              <a:rect b="b" l="l" r="r" t="t"/>
              <a:pathLst>
                <a:path extrusionOk="0" h="9996" w="8039">
                  <a:moveTo>
                    <a:pt x="7587" y="0"/>
                  </a:moveTo>
                  <a:lnTo>
                    <a:pt x="7471" y="81"/>
                  </a:lnTo>
                  <a:cubicBezTo>
                    <a:pt x="5433" y="1622"/>
                    <a:pt x="3603" y="2896"/>
                    <a:pt x="2259" y="3729"/>
                  </a:cubicBezTo>
                  <a:cubicBezTo>
                    <a:pt x="1588" y="4146"/>
                    <a:pt x="1032" y="4471"/>
                    <a:pt x="638" y="4644"/>
                  </a:cubicBezTo>
                  <a:cubicBezTo>
                    <a:pt x="453" y="4725"/>
                    <a:pt x="291" y="4783"/>
                    <a:pt x="175" y="4818"/>
                  </a:cubicBezTo>
                  <a:cubicBezTo>
                    <a:pt x="59" y="4841"/>
                    <a:pt x="1" y="4841"/>
                    <a:pt x="1" y="4841"/>
                  </a:cubicBezTo>
                  <a:lnTo>
                    <a:pt x="47" y="4841"/>
                  </a:lnTo>
                  <a:cubicBezTo>
                    <a:pt x="70" y="4841"/>
                    <a:pt x="117" y="4841"/>
                    <a:pt x="175" y="4830"/>
                  </a:cubicBezTo>
                  <a:cubicBezTo>
                    <a:pt x="291" y="4818"/>
                    <a:pt x="453" y="4760"/>
                    <a:pt x="650" y="4668"/>
                  </a:cubicBezTo>
                  <a:cubicBezTo>
                    <a:pt x="1055" y="4494"/>
                    <a:pt x="1611" y="4193"/>
                    <a:pt x="2283" y="3776"/>
                  </a:cubicBezTo>
                  <a:cubicBezTo>
                    <a:pt x="3611" y="2947"/>
                    <a:pt x="5396" y="1706"/>
                    <a:pt x="7397" y="228"/>
                  </a:cubicBezTo>
                  <a:lnTo>
                    <a:pt x="7397" y="228"/>
                  </a:lnTo>
                  <a:cubicBezTo>
                    <a:pt x="7067" y="940"/>
                    <a:pt x="6708" y="1682"/>
                    <a:pt x="6359" y="2444"/>
                  </a:cubicBezTo>
                  <a:cubicBezTo>
                    <a:pt x="5282" y="4749"/>
                    <a:pt x="4286" y="6856"/>
                    <a:pt x="3487" y="8571"/>
                  </a:cubicBezTo>
                  <a:lnTo>
                    <a:pt x="3476" y="8594"/>
                  </a:lnTo>
                  <a:lnTo>
                    <a:pt x="3499" y="8605"/>
                  </a:lnTo>
                  <a:cubicBezTo>
                    <a:pt x="4877" y="9045"/>
                    <a:pt x="5989" y="9393"/>
                    <a:pt x="6788" y="9636"/>
                  </a:cubicBezTo>
                  <a:cubicBezTo>
                    <a:pt x="7182" y="9752"/>
                    <a:pt x="7483" y="9845"/>
                    <a:pt x="7703" y="9914"/>
                  </a:cubicBezTo>
                  <a:cubicBezTo>
                    <a:pt x="7819" y="9937"/>
                    <a:pt x="7888" y="9972"/>
                    <a:pt x="7946" y="9984"/>
                  </a:cubicBezTo>
                  <a:cubicBezTo>
                    <a:pt x="8004" y="9995"/>
                    <a:pt x="8039" y="9995"/>
                    <a:pt x="8039" y="9995"/>
                  </a:cubicBezTo>
                  <a:cubicBezTo>
                    <a:pt x="8039" y="9995"/>
                    <a:pt x="8004" y="9984"/>
                    <a:pt x="7958" y="9937"/>
                  </a:cubicBezTo>
                  <a:cubicBezTo>
                    <a:pt x="7900" y="9926"/>
                    <a:pt x="7830" y="9903"/>
                    <a:pt x="7726" y="9868"/>
                  </a:cubicBezTo>
                  <a:cubicBezTo>
                    <a:pt x="7518" y="9810"/>
                    <a:pt x="7205" y="9706"/>
                    <a:pt x="6823" y="9578"/>
                  </a:cubicBezTo>
                  <a:cubicBezTo>
                    <a:pt x="6029" y="9337"/>
                    <a:pt x="4905" y="8981"/>
                    <a:pt x="3563" y="8545"/>
                  </a:cubicBezTo>
                  <a:lnTo>
                    <a:pt x="3563" y="8545"/>
                  </a:lnTo>
                  <a:cubicBezTo>
                    <a:pt x="4370" y="6860"/>
                    <a:pt x="5348" y="4744"/>
                    <a:pt x="6429" y="2467"/>
                  </a:cubicBezTo>
                  <a:cubicBezTo>
                    <a:pt x="6800" y="1656"/>
                    <a:pt x="7182" y="880"/>
                    <a:pt x="7529" y="127"/>
                  </a:cubicBezTo>
                  <a:lnTo>
                    <a:pt x="7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2339978" y="3153764"/>
              <a:ext cx="74541" cy="86988"/>
            </a:xfrm>
            <a:custGeom>
              <a:rect b="b" l="l" r="r" t="t"/>
              <a:pathLst>
                <a:path extrusionOk="0" h="1866" w="1599">
                  <a:moveTo>
                    <a:pt x="1587" y="1"/>
                  </a:moveTo>
                  <a:lnTo>
                    <a:pt x="1587" y="1"/>
                  </a:lnTo>
                  <a:cubicBezTo>
                    <a:pt x="1587" y="1"/>
                    <a:pt x="1448" y="47"/>
                    <a:pt x="1251" y="175"/>
                  </a:cubicBezTo>
                  <a:cubicBezTo>
                    <a:pt x="1066" y="302"/>
                    <a:pt x="811" y="511"/>
                    <a:pt x="580" y="765"/>
                  </a:cubicBezTo>
                  <a:cubicBezTo>
                    <a:pt x="371" y="1032"/>
                    <a:pt x="209" y="1310"/>
                    <a:pt x="116" y="1518"/>
                  </a:cubicBezTo>
                  <a:cubicBezTo>
                    <a:pt x="35" y="1727"/>
                    <a:pt x="1" y="1866"/>
                    <a:pt x="24" y="1866"/>
                  </a:cubicBezTo>
                  <a:cubicBezTo>
                    <a:pt x="24" y="1866"/>
                    <a:pt x="24" y="1866"/>
                    <a:pt x="24" y="1866"/>
                  </a:cubicBezTo>
                  <a:cubicBezTo>
                    <a:pt x="39" y="1866"/>
                    <a:pt x="202" y="1327"/>
                    <a:pt x="638" y="812"/>
                  </a:cubicBezTo>
                  <a:cubicBezTo>
                    <a:pt x="1089" y="279"/>
                    <a:pt x="1599" y="13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1595982" y="3885364"/>
              <a:ext cx="573442" cy="27551"/>
            </a:xfrm>
            <a:custGeom>
              <a:rect b="b" l="l" r="r" t="t"/>
              <a:pathLst>
                <a:path extrusionOk="0" h="591" w="12301">
                  <a:moveTo>
                    <a:pt x="302" y="0"/>
                  </a:moveTo>
                  <a:cubicBezTo>
                    <a:pt x="140" y="0"/>
                    <a:pt x="12" y="151"/>
                    <a:pt x="1" y="290"/>
                  </a:cubicBezTo>
                  <a:cubicBezTo>
                    <a:pt x="1" y="464"/>
                    <a:pt x="140" y="591"/>
                    <a:pt x="302" y="591"/>
                  </a:cubicBezTo>
                  <a:lnTo>
                    <a:pt x="12000" y="591"/>
                  </a:lnTo>
                  <a:cubicBezTo>
                    <a:pt x="12173" y="591"/>
                    <a:pt x="12301" y="464"/>
                    <a:pt x="12301" y="290"/>
                  </a:cubicBezTo>
                  <a:cubicBezTo>
                    <a:pt x="12289" y="128"/>
                    <a:pt x="12162" y="0"/>
                    <a:pt x="12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1657003" y="3456119"/>
              <a:ext cx="426597" cy="82653"/>
            </a:xfrm>
            <a:custGeom>
              <a:rect b="b" l="l" r="r" t="t"/>
              <a:pathLst>
                <a:path extrusionOk="0" h="1773" w="9151">
                  <a:moveTo>
                    <a:pt x="1773" y="1"/>
                  </a:moveTo>
                  <a:cubicBezTo>
                    <a:pt x="800" y="1"/>
                    <a:pt x="1" y="788"/>
                    <a:pt x="1" y="1773"/>
                  </a:cubicBezTo>
                  <a:lnTo>
                    <a:pt x="9150" y="1773"/>
                  </a:lnTo>
                  <a:cubicBezTo>
                    <a:pt x="9150" y="788"/>
                    <a:pt x="8363" y="1"/>
                    <a:pt x="7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1646747" y="3538211"/>
              <a:ext cx="450325" cy="25407"/>
            </a:xfrm>
            <a:custGeom>
              <a:rect b="b" l="l" r="r" t="t"/>
              <a:pathLst>
                <a:path extrusionOk="0" h="545" w="9660">
                  <a:moveTo>
                    <a:pt x="0" y="0"/>
                  </a:moveTo>
                  <a:lnTo>
                    <a:pt x="0" y="545"/>
                  </a:lnTo>
                  <a:lnTo>
                    <a:pt x="9660" y="545"/>
                  </a:lnTo>
                  <a:lnTo>
                    <a:pt x="9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1577615" y="3563570"/>
              <a:ext cx="159898" cy="1084743"/>
            </a:xfrm>
            <a:custGeom>
              <a:rect b="b" l="l" r="r" t="t"/>
              <a:pathLst>
                <a:path extrusionOk="0" h="23269" w="3430">
                  <a:moveTo>
                    <a:pt x="2364" y="1"/>
                  </a:moveTo>
                  <a:lnTo>
                    <a:pt x="1" y="23268"/>
                  </a:lnTo>
                  <a:lnTo>
                    <a:pt x="545" y="23268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2003642" y="3563570"/>
              <a:ext cx="159851" cy="1083670"/>
            </a:xfrm>
            <a:custGeom>
              <a:rect b="b" l="l" r="r" t="t"/>
              <a:pathLst>
                <a:path extrusionOk="0" h="23246" w="3429">
                  <a:moveTo>
                    <a:pt x="1077" y="1"/>
                  </a:moveTo>
                  <a:lnTo>
                    <a:pt x="0" y="12"/>
                  </a:lnTo>
                  <a:lnTo>
                    <a:pt x="2872" y="23245"/>
                  </a:lnTo>
                  <a:lnTo>
                    <a:pt x="3428" y="2324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844354" y="3551170"/>
              <a:ext cx="55661" cy="1097143"/>
            </a:xfrm>
            <a:custGeom>
              <a:rect b="b" l="l" r="r" t="t"/>
              <a:pathLst>
                <a:path extrusionOk="0" h="23535" w="1194">
                  <a:moveTo>
                    <a:pt x="0" y="0"/>
                  </a:moveTo>
                  <a:lnTo>
                    <a:pt x="244" y="23534"/>
                  </a:lnTo>
                  <a:lnTo>
                    <a:pt x="811" y="23534"/>
                  </a:lnTo>
                  <a:lnTo>
                    <a:pt x="1193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891856" y="2283993"/>
              <a:ext cx="203579" cy="192251"/>
            </a:xfrm>
            <a:custGeom>
              <a:rect b="b" l="l" r="r" t="t"/>
              <a:pathLst>
                <a:path extrusionOk="0" h="4124" w="4367">
                  <a:moveTo>
                    <a:pt x="568" y="1"/>
                  </a:moveTo>
                  <a:lnTo>
                    <a:pt x="1" y="1749"/>
                  </a:lnTo>
                  <a:lnTo>
                    <a:pt x="452" y="3000"/>
                  </a:lnTo>
                  <a:lnTo>
                    <a:pt x="2294" y="4124"/>
                  </a:lnTo>
                  <a:lnTo>
                    <a:pt x="4193" y="3591"/>
                  </a:lnTo>
                  <a:lnTo>
                    <a:pt x="4367" y="174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640827" y="2349863"/>
              <a:ext cx="493493" cy="981065"/>
            </a:xfrm>
            <a:custGeom>
              <a:rect b="b" l="l" r="r" t="t"/>
              <a:pathLst>
                <a:path extrusionOk="0" h="21045" w="10586">
                  <a:moveTo>
                    <a:pt x="5826" y="1"/>
                  </a:moveTo>
                  <a:cubicBezTo>
                    <a:pt x="5826" y="1"/>
                    <a:pt x="1969" y="696"/>
                    <a:pt x="1598" y="3985"/>
                  </a:cubicBezTo>
                  <a:cubicBezTo>
                    <a:pt x="1309" y="6591"/>
                    <a:pt x="846" y="14849"/>
                    <a:pt x="637" y="18844"/>
                  </a:cubicBezTo>
                  <a:cubicBezTo>
                    <a:pt x="625" y="19226"/>
                    <a:pt x="0" y="19284"/>
                    <a:pt x="0" y="19979"/>
                  </a:cubicBezTo>
                  <a:cubicBezTo>
                    <a:pt x="23" y="20720"/>
                    <a:pt x="544" y="21045"/>
                    <a:pt x="544" y="21045"/>
                  </a:cubicBezTo>
                  <a:lnTo>
                    <a:pt x="10447" y="15868"/>
                  </a:lnTo>
                  <a:lnTo>
                    <a:pt x="10586" y="6371"/>
                  </a:lnTo>
                  <a:cubicBezTo>
                    <a:pt x="10586" y="4575"/>
                    <a:pt x="10111" y="2456"/>
                    <a:pt x="9011" y="1031"/>
                  </a:cubicBezTo>
                  <a:lnTo>
                    <a:pt x="9011" y="788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661338" y="3083000"/>
              <a:ext cx="171179" cy="164233"/>
            </a:xfrm>
            <a:custGeom>
              <a:rect b="b" l="l" r="r" t="t"/>
              <a:pathLst>
                <a:path extrusionOk="0" h="3523" w="3672">
                  <a:moveTo>
                    <a:pt x="3670" y="0"/>
                  </a:moveTo>
                  <a:cubicBezTo>
                    <a:pt x="3662" y="0"/>
                    <a:pt x="3607" y="56"/>
                    <a:pt x="3533" y="141"/>
                  </a:cubicBezTo>
                  <a:cubicBezTo>
                    <a:pt x="3440" y="245"/>
                    <a:pt x="3313" y="396"/>
                    <a:pt x="3174" y="546"/>
                  </a:cubicBezTo>
                  <a:cubicBezTo>
                    <a:pt x="2849" y="894"/>
                    <a:pt x="2421" y="1357"/>
                    <a:pt x="1911" y="1843"/>
                  </a:cubicBezTo>
                  <a:cubicBezTo>
                    <a:pt x="1402" y="2330"/>
                    <a:pt x="915" y="2747"/>
                    <a:pt x="568" y="3036"/>
                  </a:cubicBezTo>
                  <a:cubicBezTo>
                    <a:pt x="394" y="3187"/>
                    <a:pt x="255" y="3303"/>
                    <a:pt x="139" y="3384"/>
                  </a:cubicBezTo>
                  <a:cubicBezTo>
                    <a:pt x="47" y="3465"/>
                    <a:pt x="0" y="3523"/>
                    <a:pt x="0" y="3523"/>
                  </a:cubicBezTo>
                  <a:cubicBezTo>
                    <a:pt x="12" y="3523"/>
                    <a:pt x="70" y="3476"/>
                    <a:pt x="174" y="3395"/>
                  </a:cubicBezTo>
                  <a:cubicBezTo>
                    <a:pt x="278" y="3326"/>
                    <a:pt x="417" y="3210"/>
                    <a:pt x="602" y="3071"/>
                  </a:cubicBezTo>
                  <a:cubicBezTo>
                    <a:pt x="973" y="2781"/>
                    <a:pt x="1459" y="2376"/>
                    <a:pt x="1969" y="1878"/>
                  </a:cubicBezTo>
                  <a:cubicBezTo>
                    <a:pt x="2479" y="1392"/>
                    <a:pt x="2907" y="928"/>
                    <a:pt x="3208" y="581"/>
                  </a:cubicBezTo>
                  <a:cubicBezTo>
                    <a:pt x="3359" y="407"/>
                    <a:pt x="3486" y="257"/>
                    <a:pt x="3556" y="164"/>
                  </a:cubicBezTo>
                  <a:cubicBezTo>
                    <a:pt x="3637" y="60"/>
                    <a:pt x="3672" y="2"/>
                    <a:pt x="3672" y="2"/>
                  </a:cubicBezTo>
                  <a:cubicBezTo>
                    <a:pt x="3672" y="1"/>
                    <a:pt x="3671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686697" y="3096566"/>
              <a:ext cx="121532" cy="131788"/>
            </a:xfrm>
            <a:custGeom>
              <a:rect b="b" l="l" r="r" t="t"/>
              <a:pathLst>
                <a:path extrusionOk="0" h="2827" w="2607">
                  <a:moveTo>
                    <a:pt x="2583" y="0"/>
                  </a:moveTo>
                  <a:lnTo>
                    <a:pt x="2583" y="0"/>
                  </a:lnTo>
                  <a:cubicBezTo>
                    <a:pt x="1993" y="394"/>
                    <a:pt x="1437" y="823"/>
                    <a:pt x="915" y="1297"/>
                  </a:cubicBezTo>
                  <a:cubicBezTo>
                    <a:pt x="464" y="1703"/>
                    <a:pt x="24" y="2201"/>
                    <a:pt x="1" y="2803"/>
                  </a:cubicBezTo>
                  <a:lnTo>
                    <a:pt x="58" y="2826"/>
                  </a:lnTo>
                  <a:cubicBezTo>
                    <a:pt x="846" y="2212"/>
                    <a:pt x="1564" y="1517"/>
                    <a:pt x="2224" y="776"/>
                  </a:cubicBezTo>
                  <a:cubicBezTo>
                    <a:pt x="2410" y="545"/>
                    <a:pt x="2606" y="290"/>
                    <a:pt x="2583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945325" y="2306136"/>
              <a:ext cx="15710" cy="45918"/>
            </a:xfrm>
            <a:custGeom>
              <a:rect b="b" l="l" r="r" t="t"/>
              <a:pathLst>
                <a:path extrusionOk="0" h="985" w="337">
                  <a:moveTo>
                    <a:pt x="312" y="0"/>
                  </a:moveTo>
                  <a:cubicBezTo>
                    <a:pt x="297" y="0"/>
                    <a:pt x="218" y="205"/>
                    <a:pt x="128" y="475"/>
                  </a:cubicBezTo>
                  <a:cubicBezTo>
                    <a:pt x="47" y="753"/>
                    <a:pt x="0" y="985"/>
                    <a:pt x="12" y="985"/>
                  </a:cubicBezTo>
                  <a:cubicBezTo>
                    <a:pt x="47" y="985"/>
                    <a:pt x="116" y="765"/>
                    <a:pt x="209" y="510"/>
                  </a:cubicBezTo>
                  <a:cubicBezTo>
                    <a:pt x="290" y="232"/>
                    <a:pt x="336" y="0"/>
                    <a:pt x="313" y="0"/>
                  </a:cubicBezTo>
                  <a:cubicBezTo>
                    <a:pt x="313" y="0"/>
                    <a:pt x="312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2004154" y="2329258"/>
              <a:ext cx="11375" cy="46571"/>
            </a:xfrm>
            <a:custGeom>
              <a:rect b="b" l="l" r="r" t="t"/>
              <a:pathLst>
                <a:path extrusionOk="0" h="999" w="244">
                  <a:moveTo>
                    <a:pt x="230" y="1"/>
                  </a:moveTo>
                  <a:cubicBezTo>
                    <a:pt x="213" y="1"/>
                    <a:pt x="137" y="213"/>
                    <a:pt x="82" y="489"/>
                  </a:cubicBezTo>
                  <a:cubicBezTo>
                    <a:pt x="24" y="767"/>
                    <a:pt x="1" y="999"/>
                    <a:pt x="12" y="999"/>
                  </a:cubicBezTo>
                  <a:cubicBezTo>
                    <a:pt x="24" y="999"/>
                    <a:pt x="105" y="778"/>
                    <a:pt x="163" y="501"/>
                  </a:cubicBezTo>
                  <a:cubicBezTo>
                    <a:pt x="221" y="234"/>
                    <a:pt x="244" y="2"/>
                    <a:pt x="232" y="2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2058695" y="2354198"/>
              <a:ext cx="8158" cy="42702"/>
            </a:xfrm>
            <a:custGeom>
              <a:rect b="b" l="l" r="r" t="t"/>
              <a:pathLst>
                <a:path extrusionOk="0" h="916" w="175">
                  <a:moveTo>
                    <a:pt x="163" y="0"/>
                  </a:moveTo>
                  <a:lnTo>
                    <a:pt x="163" y="0"/>
                  </a:lnTo>
                  <a:cubicBezTo>
                    <a:pt x="151" y="0"/>
                    <a:pt x="70" y="197"/>
                    <a:pt x="35" y="452"/>
                  </a:cubicBezTo>
                  <a:cubicBezTo>
                    <a:pt x="0" y="707"/>
                    <a:pt x="35" y="915"/>
                    <a:pt x="47" y="915"/>
                  </a:cubicBezTo>
                  <a:cubicBezTo>
                    <a:pt x="70" y="915"/>
                    <a:pt x="93" y="707"/>
                    <a:pt x="116" y="464"/>
                  </a:cubicBezTo>
                  <a:cubicBezTo>
                    <a:pt x="151" y="197"/>
                    <a:pt x="174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697512" y="2783396"/>
              <a:ext cx="190619" cy="4941"/>
            </a:xfrm>
            <a:custGeom>
              <a:rect b="b" l="l" r="r" t="t"/>
              <a:pathLst>
                <a:path extrusionOk="0" h="106" w="4089">
                  <a:moveTo>
                    <a:pt x="162" y="1"/>
                  </a:moveTo>
                  <a:cubicBezTo>
                    <a:pt x="58" y="1"/>
                    <a:pt x="0" y="12"/>
                    <a:pt x="0" y="12"/>
                  </a:cubicBezTo>
                  <a:cubicBezTo>
                    <a:pt x="0" y="12"/>
                    <a:pt x="58" y="24"/>
                    <a:pt x="162" y="24"/>
                  </a:cubicBezTo>
                  <a:cubicBezTo>
                    <a:pt x="267" y="24"/>
                    <a:pt x="406" y="47"/>
                    <a:pt x="602" y="47"/>
                  </a:cubicBezTo>
                  <a:cubicBezTo>
                    <a:pt x="973" y="59"/>
                    <a:pt x="1483" y="70"/>
                    <a:pt x="2050" y="82"/>
                  </a:cubicBezTo>
                  <a:cubicBezTo>
                    <a:pt x="2606" y="105"/>
                    <a:pt x="3116" y="105"/>
                    <a:pt x="3498" y="105"/>
                  </a:cubicBezTo>
                  <a:lnTo>
                    <a:pt x="3926" y="105"/>
                  </a:lnTo>
                  <a:cubicBezTo>
                    <a:pt x="4031" y="105"/>
                    <a:pt x="4089" y="82"/>
                    <a:pt x="4089" y="82"/>
                  </a:cubicBezTo>
                  <a:cubicBezTo>
                    <a:pt x="4089" y="82"/>
                    <a:pt x="4031" y="82"/>
                    <a:pt x="3926" y="70"/>
                  </a:cubicBezTo>
                  <a:cubicBezTo>
                    <a:pt x="3811" y="70"/>
                    <a:pt x="3672" y="70"/>
                    <a:pt x="3498" y="59"/>
                  </a:cubicBezTo>
                  <a:cubicBezTo>
                    <a:pt x="3116" y="47"/>
                    <a:pt x="2606" y="24"/>
                    <a:pt x="2050" y="12"/>
                  </a:cubicBezTo>
                  <a:cubicBezTo>
                    <a:pt x="1483" y="1"/>
                    <a:pt x="973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699097" y="2726617"/>
              <a:ext cx="151227" cy="4941"/>
            </a:xfrm>
            <a:custGeom>
              <a:rect b="b" l="l" r="r" t="t"/>
              <a:pathLst>
                <a:path extrusionOk="0" h="106" w="3244">
                  <a:moveTo>
                    <a:pt x="616" y="1"/>
                  </a:moveTo>
                  <a:cubicBezTo>
                    <a:pt x="240" y="1"/>
                    <a:pt x="1" y="8"/>
                    <a:pt x="1" y="14"/>
                  </a:cubicBezTo>
                  <a:cubicBezTo>
                    <a:pt x="1" y="26"/>
                    <a:pt x="719" y="72"/>
                    <a:pt x="1622" y="84"/>
                  </a:cubicBezTo>
                  <a:cubicBezTo>
                    <a:pt x="2025" y="99"/>
                    <a:pt x="2394" y="106"/>
                    <a:pt x="2679" y="106"/>
                  </a:cubicBezTo>
                  <a:cubicBezTo>
                    <a:pt x="3024" y="106"/>
                    <a:pt x="3244" y="96"/>
                    <a:pt x="3244" y="84"/>
                  </a:cubicBezTo>
                  <a:cubicBezTo>
                    <a:pt x="3244" y="72"/>
                    <a:pt x="2514" y="49"/>
                    <a:pt x="1622" y="14"/>
                  </a:cubicBezTo>
                  <a:cubicBezTo>
                    <a:pt x="1241" y="5"/>
                    <a:pt x="892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786037" y="2643593"/>
              <a:ext cx="342359" cy="408882"/>
            </a:xfrm>
            <a:custGeom>
              <a:rect b="b" l="l" r="r" t="t"/>
              <a:pathLst>
                <a:path extrusionOk="0" h="8771" w="7344">
                  <a:moveTo>
                    <a:pt x="1" y="0"/>
                  </a:moveTo>
                  <a:lnTo>
                    <a:pt x="1" y="0"/>
                  </a:lnTo>
                  <a:cubicBezTo>
                    <a:pt x="1159" y="2525"/>
                    <a:pt x="2583" y="4795"/>
                    <a:pt x="4216" y="7019"/>
                  </a:cubicBezTo>
                  <a:cubicBezTo>
                    <a:pt x="4633" y="7598"/>
                    <a:pt x="5097" y="8177"/>
                    <a:pt x="5710" y="8548"/>
                  </a:cubicBezTo>
                  <a:cubicBezTo>
                    <a:pt x="5969" y="8701"/>
                    <a:pt x="6191" y="8770"/>
                    <a:pt x="6410" y="8770"/>
                  </a:cubicBezTo>
                  <a:cubicBezTo>
                    <a:pt x="6701" y="8770"/>
                    <a:pt x="6986" y="8648"/>
                    <a:pt x="7343" y="8443"/>
                  </a:cubicBezTo>
                  <a:cubicBezTo>
                    <a:pt x="6660" y="8223"/>
                    <a:pt x="6475" y="8154"/>
                    <a:pt x="5896" y="7737"/>
                  </a:cubicBezTo>
                  <a:cubicBezTo>
                    <a:pt x="5317" y="7308"/>
                    <a:pt x="4853" y="6752"/>
                    <a:pt x="4436" y="6173"/>
                  </a:cubicBezTo>
                  <a:cubicBezTo>
                    <a:pt x="2989" y="4170"/>
                    <a:pt x="1564" y="2131"/>
                    <a:pt x="116" y="1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2347530" y="2776404"/>
              <a:ext cx="40557" cy="108572"/>
            </a:xfrm>
            <a:custGeom>
              <a:rect b="b" l="l" r="r" t="t"/>
              <a:pathLst>
                <a:path extrusionOk="0" h="2329" w="870">
                  <a:moveTo>
                    <a:pt x="533" y="0"/>
                  </a:moveTo>
                  <a:cubicBezTo>
                    <a:pt x="360" y="0"/>
                    <a:pt x="221" y="116"/>
                    <a:pt x="128" y="267"/>
                  </a:cubicBezTo>
                  <a:cubicBezTo>
                    <a:pt x="59" y="406"/>
                    <a:pt x="35" y="579"/>
                    <a:pt x="1" y="741"/>
                  </a:cubicBezTo>
                  <a:lnTo>
                    <a:pt x="221" y="2328"/>
                  </a:lnTo>
                  <a:cubicBezTo>
                    <a:pt x="464" y="2143"/>
                    <a:pt x="510" y="1795"/>
                    <a:pt x="510" y="1483"/>
                  </a:cubicBezTo>
                  <a:cubicBezTo>
                    <a:pt x="499" y="1170"/>
                    <a:pt x="476" y="823"/>
                    <a:pt x="672" y="579"/>
                  </a:cubicBezTo>
                  <a:cubicBezTo>
                    <a:pt x="730" y="510"/>
                    <a:pt x="800" y="440"/>
                    <a:pt x="823" y="336"/>
                  </a:cubicBezTo>
                  <a:cubicBezTo>
                    <a:pt x="869" y="162"/>
                    <a:pt x="707" y="0"/>
                    <a:pt x="5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742870" y="2449808"/>
              <a:ext cx="623090" cy="593907"/>
            </a:xfrm>
            <a:custGeom>
              <a:rect b="b" l="l" r="r" t="t"/>
              <a:pathLst>
                <a:path extrusionOk="0" h="12740" w="13366">
                  <a:moveTo>
                    <a:pt x="3002" y="1"/>
                  </a:moveTo>
                  <a:cubicBezTo>
                    <a:pt x="2480" y="1"/>
                    <a:pt x="1952" y="158"/>
                    <a:pt x="1494" y="486"/>
                  </a:cubicBezTo>
                  <a:cubicBezTo>
                    <a:pt x="266" y="1331"/>
                    <a:pt x="0" y="3045"/>
                    <a:pt x="903" y="4227"/>
                  </a:cubicBezTo>
                  <a:lnTo>
                    <a:pt x="6185" y="11199"/>
                  </a:lnTo>
                  <a:cubicBezTo>
                    <a:pt x="6954" y="12193"/>
                    <a:pt x="8130" y="12740"/>
                    <a:pt x="9328" y="12740"/>
                  </a:cubicBezTo>
                  <a:cubicBezTo>
                    <a:pt x="9915" y="12740"/>
                    <a:pt x="10508" y="12608"/>
                    <a:pt x="11061" y="12334"/>
                  </a:cubicBezTo>
                  <a:cubicBezTo>
                    <a:pt x="12497" y="11639"/>
                    <a:pt x="13365" y="10157"/>
                    <a:pt x="13273" y="8558"/>
                  </a:cubicBezTo>
                  <a:lnTo>
                    <a:pt x="12115" y="1238"/>
                  </a:lnTo>
                  <a:lnTo>
                    <a:pt x="9265" y="1412"/>
                  </a:lnTo>
                  <a:lnTo>
                    <a:pt x="9543" y="7377"/>
                  </a:lnTo>
                  <a:lnTo>
                    <a:pt x="5142" y="1123"/>
                  </a:lnTo>
                  <a:cubicBezTo>
                    <a:pt x="4639" y="392"/>
                    <a:pt x="3827" y="1"/>
                    <a:pt x="3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2232015" y="2824419"/>
              <a:ext cx="140412" cy="121532"/>
            </a:xfrm>
            <a:custGeom>
              <a:rect b="b" l="l" r="r" t="t"/>
              <a:pathLst>
                <a:path extrusionOk="0" h="2607" w="3012">
                  <a:moveTo>
                    <a:pt x="502" y="1"/>
                  </a:moveTo>
                  <a:cubicBezTo>
                    <a:pt x="485" y="1"/>
                    <a:pt x="468" y="1"/>
                    <a:pt x="452" y="1"/>
                  </a:cubicBezTo>
                  <a:cubicBezTo>
                    <a:pt x="324" y="13"/>
                    <a:pt x="209" y="71"/>
                    <a:pt x="116" y="175"/>
                  </a:cubicBezTo>
                  <a:cubicBezTo>
                    <a:pt x="35" y="256"/>
                    <a:pt x="0" y="418"/>
                    <a:pt x="93" y="522"/>
                  </a:cubicBezTo>
                  <a:cubicBezTo>
                    <a:pt x="162" y="615"/>
                    <a:pt x="278" y="626"/>
                    <a:pt x="382" y="638"/>
                  </a:cubicBezTo>
                  <a:cubicBezTo>
                    <a:pt x="869" y="696"/>
                    <a:pt x="1830" y="800"/>
                    <a:pt x="1830" y="858"/>
                  </a:cubicBezTo>
                  <a:cubicBezTo>
                    <a:pt x="1830" y="858"/>
                    <a:pt x="1884" y="934"/>
                    <a:pt x="1649" y="934"/>
                  </a:cubicBezTo>
                  <a:cubicBezTo>
                    <a:pt x="1540" y="934"/>
                    <a:pt x="1369" y="917"/>
                    <a:pt x="1100" y="870"/>
                  </a:cubicBezTo>
                  <a:cubicBezTo>
                    <a:pt x="799" y="823"/>
                    <a:pt x="799" y="823"/>
                    <a:pt x="521" y="789"/>
                  </a:cubicBezTo>
                  <a:cubicBezTo>
                    <a:pt x="498" y="789"/>
                    <a:pt x="371" y="823"/>
                    <a:pt x="336" y="847"/>
                  </a:cubicBezTo>
                  <a:cubicBezTo>
                    <a:pt x="104" y="997"/>
                    <a:pt x="220" y="1368"/>
                    <a:pt x="498" y="1402"/>
                  </a:cubicBezTo>
                  <a:cubicBezTo>
                    <a:pt x="927" y="1460"/>
                    <a:pt x="1367" y="1553"/>
                    <a:pt x="1795" y="1680"/>
                  </a:cubicBezTo>
                  <a:cubicBezTo>
                    <a:pt x="1830" y="1727"/>
                    <a:pt x="1842" y="1785"/>
                    <a:pt x="1772" y="1785"/>
                  </a:cubicBezTo>
                  <a:cubicBezTo>
                    <a:pt x="1506" y="1773"/>
                    <a:pt x="1077" y="1611"/>
                    <a:pt x="799" y="1576"/>
                  </a:cubicBezTo>
                  <a:cubicBezTo>
                    <a:pt x="790" y="1575"/>
                    <a:pt x="781" y="1575"/>
                    <a:pt x="772" y="1575"/>
                  </a:cubicBezTo>
                  <a:cubicBezTo>
                    <a:pt x="654" y="1575"/>
                    <a:pt x="541" y="1642"/>
                    <a:pt x="498" y="1750"/>
                  </a:cubicBezTo>
                  <a:cubicBezTo>
                    <a:pt x="394" y="1970"/>
                    <a:pt x="672" y="2121"/>
                    <a:pt x="869" y="2155"/>
                  </a:cubicBezTo>
                  <a:cubicBezTo>
                    <a:pt x="1564" y="2317"/>
                    <a:pt x="1703" y="2445"/>
                    <a:pt x="2398" y="2607"/>
                  </a:cubicBezTo>
                  <a:cubicBezTo>
                    <a:pt x="2398" y="2607"/>
                    <a:pt x="2884" y="1889"/>
                    <a:pt x="2942" y="1159"/>
                  </a:cubicBezTo>
                  <a:cubicBezTo>
                    <a:pt x="3011" y="511"/>
                    <a:pt x="2780" y="186"/>
                    <a:pt x="2780" y="186"/>
                  </a:cubicBezTo>
                  <a:cubicBezTo>
                    <a:pt x="2780" y="186"/>
                    <a:pt x="1108" y="1"/>
                    <a:pt x="50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1759046" y="2444214"/>
              <a:ext cx="466548" cy="596797"/>
            </a:xfrm>
            <a:custGeom>
              <a:rect b="b" l="l" r="r" t="t"/>
              <a:pathLst>
                <a:path extrusionOk="0" h="12802" w="10008">
                  <a:moveTo>
                    <a:pt x="2634" y="0"/>
                  </a:moveTo>
                  <a:cubicBezTo>
                    <a:pt x="2594" y="0"/>
                    <a:pt x="2554" y="1"/>
                    <a:pt x="2514" y="3"/>
                  </a:cubicBezTo>
                  <a:cubicBezTo>
                    <a:pt x="2294" y="27"/>
                    <a:pt x="2062" y="61"/>
                    <a:pt x="1830" y="142"/>
                  </a:cubicBezTo>
                  <a:cubicBezTo>
                    <a:pt x="1599" y="212"/>
                    <a:pt x="1379" y="316"/>
                    <a:pt x="1170" y="455"/>
                  </a:cubicBezTo>
                  <a:cubicBezTo>
                    <a:pt x="973" y="606"/>
                    <a:pt x="788" y="756"/>
                    <a:pt x="626" y="953"/>
                  </a:cubicBezTo>
                  <a:cubicBezTo>
                    <a:pt x="533" y="1046"/>
                    <a:pt x="475" y="1150"/>
                    <a:pt x="406" y="1254"/>
                  </a:cubicBezTo>
                  <a:cubicBezTo>
                    <a:pt x="348" y="1358"/>
                    <a:pt x="278" y="1474"/>
                    <a:pt x="232" y="1590"/>
                  </a:cubicBezTo>
                  <a:cubicBezTo>
                    <a:pt x="174" y="1706"/>
                    <a:pt x="151" y="1833"/>
                    <a:pt x="105" y="1949"/>
                  </a:cubicBezTo>
                  <a:cubicBezTo>
                    <a:pt x="70" y="2077"/>
                    <a:pt x="47" y="2192"/>
                    <a:pt x="35" y="2320"/>
                  </a:cubicBezTo>
                  <a:cubicBezTo>
                    <a:pt x="0" y="2575"/>
                    <a:pt x="0" y="2829"/>
                    <a:pt x="47" y="3096"/>
                  </a:cubicBezTo>
                  <a:cubicBezTo>
                    <a:pt x="93" y="3339"/>
                    <a:pt x="163" y="3582"/>
                    <a:pt x="278" y="3814"/>
                  </a:cubicBezTo>
                  <a:lnTo>
                    <a:pt x="360" y="3988"/>
                  </a:lnTo>
                  <a:lnTo>
                    <a:pt x="464" y="4150"/>
                  </a:lnTo>
                  <a:lnTo>
                    <a:pt x="684" y="4451"/>
                  </a:lnTo>
                  <a:cubicBezTo>
                    <a:pt x="973" y="4856"/>
                    <a:pt x="1251" y="5262"/>
                    <a:pt x="1518" y="5655"/>
                  </a:cubicBezTo>
                  <a:cubicBezTo>
                    <a:pt x="2074" y="6431"/>
                    <a:pt x="2606" y="7184"/>
                    <a:pt x="3128" y="7914"/>
                  </a:cubicBezTo>
                  <a:cubicBezTo>
                    <a:pt x="3649" y="8620"/>
                    <a:pt x="4147" y="9304"/>
                    <a:pt x="4622" y="9929"/>
                  </a:cubicBezTo>
                  <a:cubicBezTo>
                    <a:pt x="5108" y="10543"/>
                    <a:pt x="5560" y="11122"/>
                    <a:pt x="6023" y="11608"/>
                  </a:cubicBezTo>
                  <a:cubicBezTo>
                    <a:pt x="6486" y="12095"/>
                    <a:pt x="7007" y="12442"/>
                    <a:pt x="7517" y="12616"/>
                  </a:cubicBezTo>
                  <a:cubicBezTo>
                    <a:pt x="8027" y="12790"/>
                    <a:pt x="8490" y="12801"/>
                    <a:pt x="8861" y="12801"/>
                  </a:cubicBezTo>
                  <a:cubicBezTo>
                    <a:pt x="9220" y="12801"/>
                    <a:pt x="9509" y="12778"/>
                    <a:pt x="9718" y="12767"/>
                  </a:cubicBezTo>
                  <a:cubicBezTo>
                    <a:pt x="9799" y="12743"/>
                    <a:pt x="9868" y="12732"/>
                    <a:pt x="9938" y="12732"/>
                  </a:cubicBezTo>
                  <a:cubicBezTo>
                    <a:pt x="9972" y="12720"/>
                    <a:pt x="10007" y="12720"/>
                    <a:pt x="10007" y="12720"/>
                  </a:cubicBezTo>
                  <a:cubicBezTo>
                    <a:pt x="10007" y="12720"/>
                    <a:pt x="9972" y="12720"/>
                    <a:pt x="9938" y="12709"/>
                  </a:cubicBezTo>
                  <a:cubicBezTo>
                    <a:pt x="9891" y="12709"/>
                    <a:pt x="9822" y="12720"/>
                    <a:pt x="9718" y="12720"/>
                  </a:cubicBezTo>
                  <a:cubicBezTo>
                    <a:pt x="9532" y="12720"/>
                    <a:pt x="9243" y="12743"/>
                    <a:pt x="8861" y="12743"/>
                  </a:cubicBezTo>
                  <a:cubicBezTo>
                    <a:pt x="8502" y="12732"/>
                    <a:pt x="8038" y="12720"/>
                    <a:pt x="7529" y="12547"/>
                  </a:cubicBezTo>
                  <a:cubicBezTo>
                    <a:pt x="7042" y="12384"/>
                    <a:pt x="6533" y="12025"/>
                    <a:pt x="6069" y="11551"/>
                  </a:cubicBezTo>
                  <a:cubicBezTo>
                    <a:pt x="5606" y="11064"/>
                    <a:pt x="5154" y="10485"/>
                    <a:pt x="4680" y="9871"/>
                  </a:cubicBezTo>
                  <a:cubicBezTo>
                    <a:pt x="4205" y="9234"/>
                    <a:pt x="3707" y="8562"/>
                    <a:pt x="3185" y="7844"/>
                  </a:cubicBezTo>
                  <a:cubicBezTo>
                    <a:pt x="2664" y="7126"/>
                    <a:pt x="2132" y="6362"/>
                    <a:pt x="1576" y="5586"/>
                  </a:cubicBezTo>
                  <a:cubicBezTo>
                    <a:pt x="1309" y="5192"/>
                    <a:pt x="1031" y="4787"/>
                    <a:pt x="742" y="4381"/>
                  </a:cubicBezTo>
                  <a:cubicBezTo>
                    <a:pt x="603" y="4173"/>
                    <a:pt x="452" y="3976"/>
                    <a:pt x="348" y="3756"/>
                  </a:cubicBezTo>
                  <a:cubicBezTo>
                    <a:pt x="232" y="3536"/>
                    <a:pt x="163" y="3293"/>
                    <a:pt x="116" y="3049"/>
                  </a:cubicBezTo>
                  <a:cubicBezTo>
                    <a:pt x="70" y="2783"/>
                    <a:pt x="70" y="2540"/>
                    <a:pt x="105" y="2297"/>
                  </a:cubicBezTo>
                  <a:cubicBezTo>
                    <a:pt x="116" y="2181"/>
                    <a:pt x="139" y="2053"/>
                    <a:pt x="174" y="1938"/>
                  </a:cubicBezTo>
                  <a:cubicBezTo>
                    <a:pt x="221" y="1822"/>
                    <a:pt x="244" y="1706"/>
                    <a:pt x="302" y="1590"/>
                  </a:cubicBezTo>
                  <a:cubicBezTo>
                    <a:pt x="348" y="1486"/>
                    <a:pt x="417" y="1370"/>
                    <a:pt x="475" y="1266"/>
                  </a:cubicBezTo>
                  <a:cubicBezTo>
                    <a:pt x="545" y="1162"/>
                    <a:pt x="603" y="1069"/>
                    <a:pt x="695" y="976"/>
                  </a:cubicBezTo>
                  <a:cubicBezTo>
                    <a:pt x="858" y="791"/>
                    <a:pt x="1043" y="629"/>
                    <a:pt x="1228" y="501"/>
                  </a:cubicBezTo>
                  <a:cubicBezTo>
                    <a:pt x="1413" y="351"/>
                    <a:pt x="1634" y="258"/>
                    <a:pt x="1854" y="177"/>
                  </a:cubicBezTo>
                  <a:cubicBezTo>
                    <a:pt x="2085" y="108"/>
                    <a:pt x="2305" y="50"/>
                    <a:pt x="2537" y="50"/>
                  </a:cubicBezTo>
                  <a:cubicBezTo>
                    <a:pt x="2575" y="48"/>
                    <a:pt x="2614" y="47"/>
                    <a:pt x="2652" y="47"/>
                  </a:cubicBezTo>
                  <a:cubicBezTo>
                    <a:pt x="3063" y="47"/>
                    <a:pt x="3462" y="158"/>
                    <a:pt x="3822" y="328"/>
                  </a:cubicBezTo>
                  <a:cubicBezTo>
                    <a:pt x="4216" y="525"/>
                    <a:pt x="4541" y="837"/>
                    <a:pt x="4784" y="1162"/>
                  </a:cubicBezTo>
                  <a:cubicBezTo>
                    <a:pt x="5004" y="1509"/>
                    <a:pt x="5235" y="1845"/>
                    <a:pt x="5467" y="2169"/>
                  </a:cubicBezTo>
                  <a:cubicBezTo>
                    <a:pt x="5942" y="2818"/>
                    <a:pt x="6359" y="3408"/>
                    <a:pt x="6730" y="3964"/>
                  </a:cubicBezTo>
                  <a:cubicBezTo>
                    <a:pt x="7506" y="5042"/>
                    <a:pt x="8119" y="5945"/>
                    <a:pt x="8559" y="6547"/>
                  </a:cubicBezTo>
                  <a:cubicBezTo>
                    <a:pt x="8143" y="5933"/>
                    <a:pt x="7517" y="5042"/>
                    <a:pt x="6764" y="3941"/>
                  </a:cubicBezTo>
                  <a:cubicBezTo>
                    <a:pt x="6382" y="3397"/>
                    <a:pt x="5965" y="2806"/>
                    <a:pt x="5513" y="2146"/>
                  </a:cubicBezTo>
                  <a:cubicBezTo>
                    <a:pt x="5282" y="1833"/>
                    <a:pt x="5050" y="1497"/>
                    <a:pt x="4819" y="1150"/>
                  </a:cubicBezTo>
                  <a:cubicBezTo>
                    <a:pt x="4587" y="803"/>
                    <a:pt x="4239" y="501"/>
                    <a:pt x="3857" y="293"/>
                  </a:cubicBezTo>
                  <a:cubicBezTo>
                    <a:pt x="3476" y="113"/>
                    <a:pt x="3065" y="0"/>
                    <a:pt x="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2183394" y="2788291"/>
              <a:ext cx="26525" cy="107034"/>
            </a:xfrm>
            <a:custGeom>
              <a:rect b="b" l="l" r="r" t="t"/>
              <a:pathLst>
                <a:path extrusionOk="0" h="2296" w="569">
                  <a:moveTo>
                    <a:pt x="36" y="0"/>
                  </a:moveTo>
                  <a:cubicBezTo>
                    <a:pt x="1" y="12"/>
                    <a:pt x="337" y="463"/>
                    <a:pt x="441" y="1112"/>
                  </a:cubicBezTo>
                  <a:cubicBezTo>
                    <a:pt x="545" y="1760"/>
                    <a:pt x="360" y="2293"/>
                    <a:pt x="395" y="2293"/>
                  </a:cubicBezTo>
                  <a:cubicBezTo>
                    <a:pt x="395" y="2295"/>
                    <a:pt x="396" y="2296"/>
                    <a:pt x="398" y="2296"/>
                  </a:cubicBezTo>
                  <a:cubicBezTo>
                    <a:pt x="414" y="2296"/>
                    <a:pt x="467" y="2161"/>
                    <a:pt x="499" y="1946"/>
                  </a:cubicBezTo>
                  <a:cubicBezTo>
                    <a:pt x="545" y="1737"/>
                    <a:pt x="568" y="1425"/>
                    <a:pt x="510" y="1100"/>
                  </a:cubicBezTo>
                  <a:cubicBezTo>
                    <a:pt x="452" y="764"/>
                    <a:pt x="337" y="475"/>
                    <a:pt x="232" y="290"/>
                  </a:cubicBezTo>
                  <a:cubicBezTo>
                    <a:pt x="140" y="93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2199617" y="2514559"/>
              <a:ext cx="7039" cy="37294"/>
            </a:xfrm>
            <a:custGeom>
              <a:rect b="b" l="l" r="r" t="t"/>
              <a:pathLst>
                <a:path extrusionOk="0" h="800" w="151">
                  <a:moveTo>
                    <a:pt x="47" y="0"/>
                  </a:moveTo>
                  <a:cubicBezTo>
                    <a:pt x="35" y="0"/>
                    <a:pt x="0" y="174"/>
                    <a:pt x="12" y="405"/>
                  </a:cubicBezTo>
                  <a:cubicBezTo>
                    <a:pt x="35" y="625"/>
                    <a:pt x="104" y="799"/>
                    <a:pt x="116" y="799"/>
                  </a:cubicBezTo>
                  <a:cubicBezTo>
                    <a:pt x="151" y="799"/>
                    <a:pt x="116" y="625"/>
                    <a:pt x="93" y="394"/>
                  </a:cubicBezTo>
                  <a:cubicBezTo>
                    <a:pt x="58" y="17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2234765" y="2512834"/>
              <a:ext cx="8065" cy="35756"/>
            </a:xfrm>
            <a:custGeom>
              <a:rect b="b" l="l" r="r" t="t"/>
              <a:pathLst>
                <a:path extrusionOk="0" h="767" w="173">
                  <a:moveTo>
                    <a:pt x="43" y="0"/>
                  </a:moveTo>
                  <a:cubicBezTo>
                    <a:pt x="30" y="0"/>
                    <a:pt x="1" y="187"/>
                    <a:pt x="34" y="385"/>
                  </a:cubicBezTo>
                  <a:cubicBezTo>
                    <a:pt x="57" y="605"/>
                    <a:pt x="138" y="767"/>
                    <a:pt x="150" y="767"/>
                  </a:cubicBezTo>
                  <a:cubicBezTo>
                    <a:pt x="173" y="767"/>
                    <a:pt x="126" y="593"/>
                    <a:pt x="103" y="385"/>
                  </a:cubicBezTo>
                  <a:cubicBezTo>
                    <a:pt x="80" y="176"/>
                    <a:pt x="57" y="2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2274669" y="2510736"/>
              <a:ext cx="4895" cy="29742"/>
            </a:xfrm>
            <a:custGeom>
              <a:rect b="b" l="l" r="r" t="t"/>
              <a:pathLst>
                <a:path extrusionOk="0" h="638" w="105">
                  <a:moveTo>
                    <a:pt x="23" y="1"/>
                  </a:moveTo>
                  <a:cubicBezTo>
                    <a:pt x="12" y="1"/>
                    <a:pt x="0" y="140"/>
                    <a:pt x="12" y="314"/>
                  </a:cubicBezTo>
                  <a:cubicBezTo>
                    <a:pt x="35" y="487"/>
                    <a:pt x="58" y="638"/>
                    <a:pt x="70" y="638"/>
                  </a:cubicBezTo>
                  <a:cubicBezTo>
                    <a:pt x="104" y="638"/>
                    <a:pt x="104" y="487"/>
                    <a:pt x="81" y="314"/>
                  </a:cubicBezTo>
                  <a:cubicBezTo>
                    <a:pt x="70" y="140"/>
                    <a:pt x="46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1865937" y="2616043"/>
              <a:ext cx="189547" cy="130715"/>
            </a:xfrm>
            <a:custGeom>
              <a:rect b="b" l="l" r="r" t="t"/>
              <a:pathLst>
                <a:path extrusionOk="0" h="2804" w="4066">
                  <a:moveTo>
                    <a:pt x="4053" y="0"/>
                  </a:moveTo>
                  <a:cubicBezTo>
                    <a:pt x="4014" y="0"/>
                    <a:pt x="3117" y="599"/>
                    <a:pt x="2004" y="1379"/>
                  </a:cubicBezTo>
                  <a:cubicBezTo>
                    <a:pt x="892" y="2143"/>
                    <a:pt x="1" y="2792"/>
                    <a:pt x="12" y="2803"/>
                  </a:cubicBezTo>
                  <a:cubicBezTo>
                    <a:pt x="12" y="2804"/>
                    <a:pt x="13" y="2804"/>
                    <a:pt x="13" y="2804"/>
                  </a:cubicBezTo>
                  <a:cubicBezTo>
                    <a:pt x="46" y="2804"/>
                    <a:pt x="959" y="2198"/>
                    <a:pt x="2051" y="1437"/>
                  </a:cubicBezTo>
                  <a:cubicBezTo>
                    <a:pt x="3163" y="661"/>
                    <a:pt x="4066" y="12"/>
                    <a:pt x="4054" y="0"/>
                  </a:cubicBezTo>
                  <a:cubicBezTo>
                    <a:pt x="4054" y="0"/>
                    <a:pt x="4054" y="0"/>
                    <a:pt x="4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1833539" y="2566909"/>
              <a:ext cx="189034" cy="139340"/>
            </a:xfrm>
            <a:custGeom>
              <a:rect b="b" l="l" r="r" t="t"/>
              <a:pathLst>
                <a:path extrusionOk="0" h="2989" w="4055">
                  <a:moveTo>
                    <a:pt x="4054" y="0"/>
                  </a:moveTo>
                  <a:cubicBezTo>
                    <a:pt x="4031" y="0"/>
                    <a:pt x="3973" y="24"/>
                    <a:pt x="3858" y="82"/>
                  </a:cubicBezTo>
                  <a:cubicBezTo>
                    <a:pt x="3765" y="151"/>
                    <a:pt x="3603" y="244"/>
                    <a:pt x="3417" y="371"/>
                  </a:cubicBezTo>
                  <a:cubicBezTo>
                    <a:pt x="3035" y="637"/>
                    <a:pt x="2514" y="985"/>
                    <a:pt x="1947" y="1402"/>
                  </a:cubicBezTo>
                  <a:cubicBezTo>
                    <a:pt x="1391" y="1819"/>
                    <a:pt x="893" y="2213"/>
                    <a:pt x="545" y="2502"/>
                  </a:cubicBezTo>
                  <a:cubicBezTo>
                    <a:pt x="371" y="2641"/>
                    <a:pt x="244" y="2757"/>
                    <a:pt x="140" y="2850"/>
                  </a:cubicBezTo>
                  <a:cubicBezTo>
                    <a:pt x="36" y="2931"/>
                    <a:pt x="1" y="2989"/>
                    <a:pt x="1" y="2989"/>
                  </a:cubicBezTo>
                  <a:cubicBezTo>
                    <a:pt x="1" y="2989"/>
                    <a:pt x="59" y="2954"/>
                    <a:pt x="151" y="2873"/>
                  </a:cubicBezTo>
                  <a:cubicBezTo>
                    <a:pt x="256" y="2792"/>
                    <a:pt x="406" y="2676"/>
                    <a:pt x="580" y="2548"/>
                  </a:cubicBezTo>
                  <a:cubicBezTo>
                    <a:pt x="939" y="2259"/>
                    <a:pt x="1425" y="1877"/>
                    <a:pt x="1993" y="1460"/>
                  </a:cubicBezTo>
                  <a:cubicBezTo>
                    <a:pt x="2560" y="1043"/>
                    <a:pt x="3070" y="672"/>
                    <a:pt x="3441" y="417"/>
                  </a:cubicBezTo>
                  <a:cubicBezTo>
                    <a:pt x="3626" y="302"/>
                    <a:pt x="3776" y="197"/>
                    <a:pt x="3892" y="116"/>
                  </a:cubicBezTo>
                  <a:cubicBezTo>
                    <a:pt x="3997" y="35"/>
                    <a:pt x="4054" y="0"/>
                    <a:pt x="4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2259006" y="2197473"/>
              <a:ext cx="54030" cy="50673"/>
            </a:xfrm>
            <a:custGeom>
              <a:rect b="b" l="l" r="r" t="t"/>
              <a:pathLst>
                <a:path extrusionOk="0" h="1087" w="1159">
                  <a:moveTo>
                    <a:pt x="579" y="0"/>
                  </a:moveTo>
                  <a:cubicBezTo>
                    <a:pt x="313" y="0"/>
                    <a:pt x="78" y="219"/>
                    <a:pt x="35" y="478"/>
                  </a:cubicBezTo>
                  <a:cubicBezTo>
                    <a:pt x="0" y="768"/>
                    <a:pt x="232" y="1046"/>
                    <a:pt x="510" y="1081"/>
                  </a:cubicBezTo>
                  <a:cubicBezTo>
                    <a:pt x="533" y="1084"/>
                    <a:pt x="556" y="1086"/>
                    <a:pt x="579" y="1086"/>
                  </a:cubicBezTo>
                  <a:cubicBezTo>
                    <a:pt x="834" y="1086"/>
                    <a:pt x="1081" y="861"/>
                    <a:pt x="1124" y="606"/>
                  </a:cubicBezTo>
                  <a:cubicBezTo>
                    <a:pt x="1158" y="339"/>
                    <a:pt x="927" y="50"/>
                    <a:pt x="637" y="4"/>
                  </a:cubicBezTo>
                  <a:cubicBezTo>
                    <a:pt x="618" y="1"/>
                    <a:pt x="599" y="0"/>
                    <a:pt x="5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091607" y="3661278"/>
              <a:ext cx="282455" cy="341846"/>
            </a:xfrm>
            <a:custGeom>
              <a:rect b="b" l="l" r="r" t="t"/>
              <a:pathLst>
                <a:path extrusionOk="0" h="7333" w="6059">
                  <a:moveTo>
                    <a:pt x="2086" y="1"/>
                  </a:moveTo>
                  <a:lnTo>
                    <a:pt x="1" y="4703"/>
                  </a:lnTo>
                  <a:lnTo>
                    <a:pt x="5838" y="7332"/>
                  </a:lnTo>
                  <a:cubicBezTo>
                    <a:pt x="6058" y="6765"/>
                    <a:pt x="3533" y="4286"/>
                    <a:pt x="3533" y="4286"/>
                  </a:cubicBezTo>
                  <a:lnTo>
                    <a:pt x="4981" y="133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162883" y="3811756"/>
              <a:ext cx="24801" cy="23169"/>
            </a:xfrm>
            <a:custGeom>
              <a:rect b="b" l="l" r="r" t="t"/>
              <a:pathLst>
                <a:path extrusionOk="0" h="497" w="532">
                  <a:moveTo>
                    <a:pt x="274" y="1"/>
                  </a:moveTo>
                  <a:cubicBezTo>
                    <a:pt x="161" y="1"/>
                    <a:pt x="55" y="87"/>
                    <a:pt x="24" y="201"/>
                  </a:cubicBezTo>
                  <a:cubicBezTo>
                    <a:pt x="1" y="328"/>
                    <a:pt x="93" y="467"/>
                    <a:pt x="209" y="491"/>
                  </a:cubicBezTo>
                  <a:cubicBezTo>
                    <a:pt x="226" y="495"/>
                    <a:pt x="243" y="497"/>
                    <a:pt x="260" y="497"/>
                  </a:cubicBezTo>
                  <a:cubicBezTo>
                    <a:pt x="383" y="497"/>
                    <a:pt x="500" y="393"/>
                    <a:pt x="510" y="271"/>
                  </a:cubicBezTo>
                  <a:cubicBezTo>
                    <a:pt x="532" y="151"/>
                    <a:pt x="432" y="2"/>
                    <a:pt x="305" y="2"/>
                  </a:cubicBezTo>
                  <a:cubicBezTo>
                    <a:pt x="303" y="2"/>
                    <a:pt x="301" y="2"/>
                    <a:pt x="299" y="2"/>
                  </a:cubicBezTo>
                  <a:lnTo>
                    <a:pt x="299" y="2"/>
                  </a:lnTo>
                  <a:cubicBezTo>
                    <a:pt x="291" y="1"/>
                    <a:pt x="282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2228239" y="3856182"/>
              <a:ext cx="33471" cy="9976"/>
            </a:xfrm>
            <a:custGeom>
              <a:rect b="b" l="l" r="r" t="t"/>
              <a:pathLst>
                <a:path extrusionOk="0" h="214" w="718">
                  <a:moveTo>
                    <a:pt x="377" y="0"/>
                  </a:moveTo>
                  <a:cubicBezTo>
                    <a:pt x="367" y="0"/>
                    <a:pt x="357" y="0"/>
                    <a:pt x="348" y="1"/>
                  </a:cubicBezTo>
                  <a:cubicBezTo>
                    <a:pt x="127" y="36"/>
                    <a:pt x="0" y="198"/>
                    <a:pt x="23" y="209"/>
                  </a:cubicBezTo>
                  <a:cubicBezTo>
                    <a:pt x="27" y="212"/>
                    <a:pt x="33" y="213"/>
                    <a:pt x="40" y="213"/>
                  </a:cubicBezTo>
                  <a:cubicBezTo>
                    <a:pt x="87" y="213"/>
                    <a:pt x="196" y="147"/>
                    <a:pt x="359" y="117"/>
                  </a:cubicBezTo>
                  <a:cubicBezTo>
                    <a:pt x="392" y="113"/>
                    <a:pt x="423" y="111"/>
                    <a:pt x="453" y="111"/>
                  </a:cubicBezTo>
                  <a:cubicBezTo>
                    <a:pt x="552" y="111"/>
                    <a:pt x="633" y="128"/>
                    <a:pt x="675" y="128"/>
                  </a:cubicBezTo>
                  <a:cubicBezTo>
                    <a:pt x="693" y="128"/>
                    <a:pt x="704" y="125"/>
                    <a:pt x="707" y="117"/>
                  </a:cubicBezTo>
                  <a:cubicBezTo>
                    <a:pt x="718" y="106"/>
                    <a:pt x="571" y="0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2256302" y="3884431"/>
              <a:ext cx="28437" cy="15151"/>
            </a:xfrm>
            <a:custGeom>
              <a:rect b="b" l="l" r="r" t="t"/>
              <a:pathLst>
                <a:path extrusionOk="0" h="325" w="610">
                  <a:moveTo>
                    <a:pt x="457" y="0"/>
                  </a:moveTo>
                  <a:cubicBezTo>
                    <a:pt x="399" y="0"/>
                    <a:pt x="328" y="14"/>
                    <a:pt x="255" y="55"/>
                  </a:cubicBezTo>
                  <a:cubicBezTo>
                    <a:pt x="58" y="136"/>
                    <a:pt x="0" y="310"/>
                    <a:pt x="35" y="321"/>
                  </a:cubicBezTo>
                  <a:cubicBezTo>
                    <a:pt x="37" y="323"/>
                    <a:pt x="40" y="324"/>
                    <a:pt x="43" y="324"/>
                  </a:cubicBezTo>
                  <a:cubicBezTo>
                    <a:pt x="73" y="324"/>
                    <a:pt x="153" y="222"/>
                    <a:pt x="290" y="148"/>
                  </a:cubicBezTo>
                  <a:cubicBezTo>
                    <a:pt x="452" y="78"/>
                    <a:pt x="603" y="78"/>
                    <a:pt x="603" y="55"/>
                  </a:cubicBezTo>
                  <a:cubicBezTo>
                    <a:pt x="610" y="34"/>
                    <a:pt x="548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2284365" y="3909092"/>
              <a:ext cx="22190" cy="19020"/>
            </a:xfrm>
            <a:custGeom>
              <a:rect b="b" l="l" r="r" t="t"/>
              <a:pathLst>
                <a:path extrusionOk="0" h="408" w="476">
                  <a:moveTo>
                    <a:pt x="437" y="1"/>
                  </a:moveTo>
                  <a:cubicBezTo>
                    <a:pt x="381" y="1"/>
                    <a:pt x="272" y="27"/>
                    <a:pt x="174" y="117"/>
                  </a:cubicBezTo>
                  <a:cubicBezTo>
                    <a:pt x="24" y="244"/>
                    <a:pt x="1" y="406"/>
                    <a:pt x="24" y="406"/>
                  </a:cubicBezTo>
                  <a:cubicBezTo>
                    <a:pt x="25" y="407"/>
                    <a:pt x="27" y="407"/>
                    <a:pt x="29" y="407"/>
                  </a:cubicBezTo>
                  <a:cubicBezTo>
                    <a:pt x="64" y="407"/>
                    <a:pt x="122" y="297"/>
                    <a:pt x="244" y="186"/>
                  </a:cubicBezTo>
                  <a:cubicBezTo>
                    <a:pt x="360" y="82"/>
                    <a:pt x="475" y="47"/>
                    <a:pt x="475" y="13"/>
                  </a:cubicBezTo>
                  <a:cubicBezTo>
                    <a:pt x="475" y="6"/>
                    <a:pt x="461" y="1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2244089" y="3815439"/>
              <a:ext cx="30068" cy="13333"/>
            </a:xfrm>
            <a:custGeom>
              <a:rect b="b" l="l" r="r" t="t"/>
              <a:pathLst>
                <a:path extrusionOk="0" h="286" w="645">
                  <a:moveTo>
                    <a:pt x="142" y="1"/>
                  </a:moveTo>
                  <a:cubicBezTo>
                    <a:pt x="56" y="1"/>
                    <a:pt x="1" y="21"/>
                    <a:pt x="8" y="41"/>
                  </a:cubicBezTo>
                  <a:cubicBezTo>
                    <a:pt x="8" y="64"/>
                    <a:pt x="170" y="87"/>
                    <a:pt x="320" y="145"/>
                  </a:cubicBezTo>
                  <a:cubicBezTo>
                    <a:pt x="483" y="210"/>
                    <a:pt x="584" y="285"/>
                    <a:pt x="625" y="285"/>
                  </a:cubicBezTo>
                  <a:cubicBezTo>
                    <a:pt x="628" y="285"/>
                    <a:pt x="631" y="285"/>
                    <a:pt x="633" y="284"/>
                  </a:cubicBezTo>
                  <a:cubicBezTo>
                    <a:pt x="645" y="273"/>
                    <a:pt x="552" y="122"/>
                    <a:pt x="367" y="41"/>
                  </a:cubicBezTo>
                  <a:cubicBezTo>
                    <a:pt x="283" y="12"/>
                    <a:pt x="20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2250895" y="3763508"/>
              <a:ext cx="35383" cy="38739"/>
            </a:xfrm>
            <a:custGeom>
              <a:rect b="b" l="l" r="r" t="t"/>
              <a:pathLst>
                <a:path extrusionOk="0" h="831" w="759">
                  <a:moveTo>
                    <a:pt x="186" y="115"/>
                  </a:moveTo>
                  <a:cubicBezTo>
                    <a:pt x="211" y="115"/>
                    <a:pt x="248" y="137"/>
                    <a:pt x="290" y="171"/>
                  </a:cubicBezTo>
                  <a:cubicBezTo>
                    <a:pt x="348" y="205"/>
                    <a:pt x="394" y="252"/>
                    <a:pt x="441" y="298"/>
                  </a:cubicBezTo>
                  <a:cubicBezTo>
                    <a:pt x="510" y="391"/>
                    <a:pt x="580" y="472"/>
                    <a:pt x="626" y="564"/>
                  </a:cubicBezTo>
                  <a:cubicBezTo>
                    <a:pt x="668" y="643"/>
                    <a:pt x="698" y="712"/>
                    <a:pt x="718" y="760"/>
                  </a:cubicBezTo>
                  <a:lnTo>
                    <a:pt x="718" y="760"/>
                  </a:lnTo>
                  <a:cubicBezTo>
                    <a:pt x="675" y="731"/>
                    <a:pt x="602" y="691"/>
                    <a:pt x="533" y="622"/>
                  </a:cubicBezTo>
                  <a:cubicBezTo>
                    <a:pt x="464" y="564"/>
                    <a:pt x="383" y="483"/>
                    <a:pt x="302" y="391"/>
                  </a:cubicBezTo>
                  <a:cubicBezTo>
                    <a:pt x="267" y="344"/>
                    <a:pt x="232" y="286"/>
                    <a:pt x="186" y="228"/>
                  </a:cubicBezTo>
                  <a:cubicBezTo>
                    <a:pt x="174" y="194"/>
                    <a:pt x="151" y="182"/>
                    <a:pt x="151" y="147"/>
                  </a:cubicBezTo>
                  <a:cubicBezTo>
                    <a:pt x="151" y="136"/>
                    <a:pt x="151" y="136"/>
                    <a:pt x="163" y="124"/>
                  </a:cubicBezTo>
                  <a:cubicBezTo>
                    <a:pt x="169" y="118"/>
                    <a:pt x="177" y="115"/>
                    <a:pt x="186" y="115"/>
                  </a:cubicBezTo>
                  <a:close/>
                  <a:moveTo>
                    <a:pt x="166" y="1"/>
                  </a:moveTo>
                  <a:cubicBezTo>
                    <a:pt x="132" y="1"/>
                    <a:pt x="97" y="6"/>
                    <a:pt x="70" y="20"/>
                  </a:cubicBezTo>
                  <a:cubicBezTo>
                    <a:pt x="12" y="55"/>
                    <a:pt x="1" y="136"/>
                    <a:pt x="12" y="182"/>
                  </a:cubicBezTo>
                  <a:cubicBezTo>
                    <a:pt x="35" y="228"/>
                    <a:pt x="58" y="252"/>
                    <a:pt x="70" y="286"/>
                  </a:cubicBezTo>
                  <a:cubicBezTo>
                    <a:pt x="116" y="344"/>
                    <a:pt x="163" y="402"/>
                    <a:pt x="209" y="449"/>
                  </a:cubicBezTo>
                  <a:cubicBezTo>
                    <a:pt x="290" y="541"/>
                    <a:pt x="383" y="622"/>
                    <a:pt x="464" y="680"/>
                  </a:cubicBezTo>
                  <a:cubicBezTo>
                    <a:pt x="595" y="774"/>
                    <a:pt x="703" y="807"/>
                    <a:pt x="740" y="810"/>
                  </a:cubicBezTo>
                  <a:lnTo>
                    <a:pt x="740" y="810"/>
                  </a:lnTo>
                  <a:cubicBezTo>
                    <a:pt x="746" y="823"/>
                    <a:pt x="750" y="831"/>
                    <a:pt x="753" y="831"/>
                  </a:cubicBezTo>
                  <a:cubicBezTo>
                    <a:pt x="753" y="831"/>
                    <a:pt x="753" y="823"/>
                    <a:pt x="752" y="809"/>
                  </a:cubicBezTo>
                  <a:lnTo>
                    <a:pt x="752" y="809"/>
                  </a:lnTo>
                  <a:cubicBezTo>
                    <a:pt x="753" y="809"/>
                    <a:pt x="753" y="808"/>
                    <a:pt x="753" y="808"/>
                  </a:cubicBezTo>
                  <a:cubicBezTo>
                    <a:pt x="758" y="801"/>
                    <a:pt x="757" y="793"/>
                    <a:pt x="750" y="786"/>
                  </a:cubicBezTo>
                  <a:lnTo>
                    <a:pt x="750" y="786"/>
                  </a:lnTo>
                  <a:cubicBezTo>
                    <a:pt x="745" y="733"/>
                    <a:pt x="729" y="638"/>
                    <a:pt x="684" y="518"/>
                  </a:cubicBezTo>
                  <a:cubicBezTo>
                    <a:pt x="638" y="414"/>
                    <a:pt x="580" y="310"/>
                    <a:pt x="499" y="205"/>
                  </a:cubicBezTo>
                  <a:cubicBezTo>
                    <a:pt x="452" y="147"/>
                    <a:pt x="394" y="113"/>
                    <a:pt x="336" y="66"/>
                  </a:cubicBezTo>
                  <a:cubicBezTo>
                    <a:pt x="302" y="55"/>
                    <a:pt x="278" y="20"/>
                    <a:pt x="232" y="8"/>
                  </a:cubicBezTo>
                  <a:cubicBezTo>
                    <a:pt x="213" y="4"/>
                    <a:pt x="190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282221" y="3762529"/>
              <a:ext cx="35150" cy="39205"/>
            </a:xfrm>
            <a:custGeom>
              <a:rect b="b" l="l" r="r" t="t"/>
              <a:pathLst>
                <a:path extrusionOk="0" h="841" w="754">
                  <a:moveTo>
                    <a:pt x="579" y="1"/>
                  </a:moveTo>
                  <a:cubicBezTo>
                    <a:pt x="509" y="1"/>
                    <a:pt x="460" y="41"/>
                    <a:pt x="417" y="76"/>
                  </a:cubicBezTo>
                  <a:cubicBezTo>
                    <a:pt x="359" y="122"/>
                    <a:pt x="301" y="168"/>
                    <a:pt x="255" y="215"/>
                  </a:cubicBezTo>
                  <a:cubicBezTo>
                    <a:pt x="174" y="319"/>
                    <a:pt x="104" y="435"/>
                    <a:pt x="70" y="527"/>
                  </a:cubicBezTo>
                  <a:cubicBezTo>
                    <a:pt x="0" y="713"/>
                    <a:pt x="12" y="840"/>
                    <a:pt x="23" y="840"/>
                  </a:cubicBezTo>
                  <a:cubicBezTo>
                    <a:pt x="47" y="840"/>
                    <a:pt x="70" y="724"/>
                    <a:pt x="139" y="551"/>
                  </a:cubicBezTo>
                  <a:cubicBezTo>
                    <a:pt x="186" y="481"/>
                    <a:pt x="243" y="377"/>
                    <a:pt x="336" y="296"/>
                  </a:cubicBezTo>
                  <a:cubicBezTo>
                    <a:pt x="371" y="249"/>
                    <a:pt x="417" y="203"/>
                    <a:pt x="475" y="157"/>
                  </a:cubicBezTo>
                  <a:cubicBezTo>
                    <a:pt x="511" y="139"/>
                    <a:pt x="560" y="114"/>
                    <a:pt x="597" y="114"/>
                  </a:cubicBezTo>
                  <a:cubicBezTo>
                    <a:pt x="608" y="114"/>
                    <a:pt x="618" y="117"/>
                    <a:pt x="626" y="122"/>
                  </a:cubicBezTo>
                  <a:cubicBezTo>
                    <a:pt x="649" y="122"/>
                    <a:pt x="649" y="168"/>
                    <a:pt x="637" y="249"/>
                  </a:cubicBezTo>
                  <a:cubicBezTo>
                    <a:pt x="626" y="307"/>
                    <a:pt x="591" y="365"/>
                    <a:pt x="568" y="423"/>
                  </a:cubicBezTo>
                  <a:cubicBezTo>
                    <a:pt x="510" y="527"/>
                    <a:pt x="417" y="597"/>
                    <a:pt x="348" y="655"/>
                  </a:cubicBezTo>
                  <a:cubicBezTo>
                    <a:pt x="186" y="747"/>
                    <a:pt x="70" y="771"/>
                    <a:pt x="70" y="782"/>
                  </a:cubicBezTo>
                  <a:cubicBezTo>
                    <a:pt x="70" y="786"/>
                    <a:pt x="84" y="790"/>
                    <a:pt x="110" y="790"/>
                  </a:cubicBezTo>
                  <a:cubicBezTo>
                    <a:pt x="162" y="790"/>
                    <a:pt x="263" y="775"/>
                    <a:pt x="394" y="713"/>
                  </a:cubicBezTo>
                  <a:cubicBezTo>
                    <a:pt x="475" y="666"/>
                    <a:pt x="579" y="585"/>
                    <a:pt x="649" y="458"/>
                  </a:cubicBezTo>
                  <a:cubicBezTo>
                    <a:pt x="672" y="412"/>
                    <a:pt x="718" y="331"/>
                    <a:pt x="741" y="261"/>
                  </a:cubicBezTo>
                  <a:cubicBezTo>
                    <a:pt x="741" y="238"/>
                    <a:pt x="753" y="192"/>
                    <a:pt x="753" y="145"/>
                  </a:cubicBezTo>
                  <a:cubicBezTo>
                    <a:pt x="753" y="99"/>
                    <a:pt x="718" y="41"/>
                    <a:pt x="660" y="18"/>
                  </a:cubicBezTo>
                  <a:cubicBezTo>
                    <a:pt x="630" y="6"/>
                    <a:pt x="603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2091094" y="3858886"/>
              <a:ext cx="277001" cy="144747"/>
            </a:xfrm>
            <a:custGeom>
              <a:rect b="b" l="l" r="r" t="t"/>
              <a:pathLst>
                <a:path extrusionOk="0" h="3105" w="5942">
                  <a:moveTo>
                    <a:pt x="209" y="1"/>
                  </a:moveTo>
                  <a:lnTo>
                    <a:pt x="0" y="487"/>
                  </a:lnTo>
                  <a:lnTo>
                    <a:pt x="5838" y="3105"/>
                  </a:lnTo>
                  <a:cubicBezTo>
                    <a:pt x="5942" y="2931"/>
                    <a:pt x="5733" y="2699"/>
                    <a:pt x="5733" y="2699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8"/>
          <p:cNvGrpSpPr/>
          <p:nvPr/>
        </p:nvGrpSpPr>
        <p:grpSpPr>
          <a:xfrm>
            <a:off x="2298475" y="2797125"/>
            <a:ext cx="6151200" cy="478500"/>
            <a:chOff x="2298475" y="2849125"/>
            <a:chExt cx="6151200" cy="478500"/>
          </a:xfrm>
        </p:grpSpPr>
        <p:sp>
          <p:nvSpPr>
            <p:cNvPr id="697" name="Google Shape;697;p18"/>
            <p:cNvSpPr/>
            <p:nvPr/>
          </p:nvSpPr>
          <p:spPr>
            <a:xfrm>
              <a:off x="2298475" y="2849125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Classes can only be taught by instructors who are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qualified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 do so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698" name="Google Shape;698;p18"/>
            <p:cNvCxnSpPr>
              <a:stCxn id="697" idx="3"/>
            </p:cNvCxnSpPr>
            <p:nvPr/>
          </p:nvCxnSpPr>
          <p:spPr>
            <a:xfrm>
              <a:off x="5655775" y="308837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99" name="Google Shape;69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96975" y="2883575"/>
              <a:ext cx="2552700" cy="409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0" name="Google Shape;700;p18"/>
          <p:cNvGrpSpPr/>
          <p:nvPr/>
        </p:nvGrpSpPr>
        <p:grpSpPr>
          <a:xfrm>
            <a:off x="2298475" y="3362900"/>
            <a:ext cx="6524465" cy="623100"/>
            <a:chOff x="2298475" y="3313363"/>
            <a:chExt cx="6524465" cy="623100"/>
          </a:xfrm>
        </p:grpSpPr>
        <p:cxnSp>
          <p:nvCxnSpPr>
            <p:cNvPr id="701" name="Google Shape;701;p18"/>
            <p:cNvCxnSpPr>
              <a:stCxn id="702" idx="3"/>
            </p:cNvCxnSpPr>
            <p:nvPr/>
          </p:nvCxnSpPr>
          <p:spPr>
            <a:xfrm>
              <a:off x="5655775" y="3624913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2" name="Google Shape;702;p18"/>
            <p:cNvSpPr/>
            <p:nvPr/>
          </p:nvSpPr>
          <p:spPr>
            <a:xfrm>
              <a:off x="2298475" y="3385663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number of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preparations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 each full-time faculty would be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more than two</a:t>
              </a:r>
              <a:endParaRPr b="1"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703" name="Google Shape;70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34626" y="3313363"/>
              <a:ext cx="2888315" cy="62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4" name="Google Shape;704;p18"/>
          <p:cNvGrpSpPr/>
          <p:nvPr/>
        </p:nvGrpSpPr>
        <p:grpSpPr>
          <a:xfrm>
            <a:off x="2298475" y="4073275"/>
            <a:ext cx="6113950" cy="572700"/>
            <a:chOff x="2298475" y="4073275"/>
            <a:chExt cx="6113950" cy="572700"/>
          </a:xfrm>
        </p:grpSpPr>
        <p:cxnSp>
          <p:nvCxnSpPr>
            <p:cNvPr id="705" name="Google Shape;705;p18"/>
            <p:cNvCxnSpPr>
              <a:stCxn id="706" idx="3"/>
            </p:cNvCxnSpPr>
            <p:nvPr/>
          </p:nvCxnSpPr>
          <p:spPr>
            <a:xfrm>
              <a:off x="5655775" y="435962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6" name="Google Shape;706;p18"/>
            <p:cNvSpPr/>
            <p:nvPr/>
          </p:nvSpPr>
          <p:spPr>
            <a:xfrm>
              <a:off x="2298475" y="4120375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more than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two classes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of the course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CSO3 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should be assigned to any full-time faculty</a:t>
              </a:r>
              <a:endParaRPr b="1"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707" name="Google Shape;707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33375" y="4073275"/>
              <a:ext cx="2479050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9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2 - Assign each course-faculty pair to a class time</a:t>
            </a:r>
            <a:endParaRPr/>
          </a:p>
        </p:txBody>
      </p:sp>
      <p:sp>
        <p:nvSpPr>
          <p:cNvPr id="713" name="Google Shape;713;p19"/>
          <p:cNvSpPr/>
          <p:nvPr/>
        </p:nvSpPr>
        <p:spPr>
          <a:xfrm>
            <a:off x="778225" y="1251775"/>
            <a:ext cx="3556800" cy="340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Indices and Sets</a:t>
            </a:r>
            <a:endParaRPr sz="1800"/>
          </a:p>
        </p:txBody>
      </p:sp>
      <p:sp>
        <p:nvSpPr>
          <p:cNvPr id="714" name="Google Shape;714;p19"/>
          <p:cNvSpPr/>
          <p:nvPr/>
        </p:nvSpPr>
        <p:spPr>
          <a:xfrm>
            <a:off x="4808975" y="1251775"/>
            <a:ext cx="3556800" cy="340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Parameters</a:t>
            </a:r>
            <a:endParaRPr sz="1800"/>
          </a:p>
        </p:txBody>
      </p:sp>
      <p:sp>
        <p:nvSpPr>
          <p:cNvPr id="715" name="Google Shape;715;p19"/>
          <p:cNvSpPr txBox="1"/>
          <p:nvPr/>
        </p:nvSpPr>
        <p:spPr>
          <a:xfrm>
            <a:off x="785650" y="1688700"/>
            <a:ext cx="3556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the week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baseline="-25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MWF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{Monday, Wednesday, Friday}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baseline="-25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TuTh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{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Tuesday, Thursday}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time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slots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schedule classes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be taught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will be teaching the classes (full-time and contingent faculty)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MWF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full-time instructors for Mondays, Wednesdays and Fridays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baseline="-25000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TuTh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full-time instructors for Tuesdays and Thursdays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4808975" y="1812600"/>
            <a:ext cx="3556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i,c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number of classes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course c that instructor i is assigned to;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i,s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preferences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instructors for time slots on Mondays, Wednesdays and Fridays;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i,s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preferences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instructors for time slots on Tuesdays and Thursdays;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baseline="-250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instructors’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seniority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coefficient, according to their rank and years of 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2 - Assign each course-faculty pair to a class 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722" name="Google Shape;722;p20"/>
          <p:cNvGrpSpPr/>
          <p:nvPr/>
        </p:nvGrpSpPr>
        <p:grpSpPr>
          <a:xfrm>
            <a:off x="5679760" y="1304908"/>
            <a:ext cx="3133801" cy="3347720"/>
            <a:chOff x="3220758" y="1748525"/>
            <a:chExt cx="2702484" cy="2886961"/>
          </a:xfrm>
        </p:grpSpPr>
        <p:sp>
          <p:nvSpPr>
            <p:cNvPr id="723" name="Google Shape;723;p20"/>
            <p:cNvSpPr/>
            <p:nvPr/>
          </p:nvSpPr>
          <p:spPr>
            <a:xfrm>
              <a:off x="5449575" y="4311901"/>
              <a:ext cx="8444" cy="1773"/>
            </a:xfrm>
            <a:custGeom>
              <a:rect b="b" l="l" r="r" t="t"/>
              <a:pathLst>
                <a:path extrusionOk="0" h="21" w="100">
                  <a:moveTo>
                    <a:pt x="0" y="11"/>
                  </a:moveTo>
                  <a:lnTo>
                    <a:pt x="99" y="20"/>
                  </a:lnTo>
                  <a:lnTo>
                    <a:pt x="94" y="1"/>
                  </a:lnTo>
                  <a:cubicBezTo>
                    <a:pt x="65" y="6"/>
                    <a:pt x="30" y="11"/>
                    <a:pt x="0" y="11"/>
                  </a:cubicBezTo>
                  <a:close/>
                </a:path>
              </a:pathLst>
            </a:custGeom>
            <a:solidFill>
              <a:srgbClr val="F2C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493525" y="4311901"/>
              <a:ext cx="8444" cy="1773"/>
            </a:xfrm>
            <a:custGeom>
              <a:rect b="b" l="l" r="r" t="t"/>
              <a:pathLst>
                <a:path extrusionOk="0" h="21" w="100">
                  <a:moveTo>
                    <a:pt x="1" y="20"/>
                  </a:moveTo>
                  <a:lnTo>
                    <a:pt x="100" y="11"/>
                  </a:lnTo>
                  <a:cubicBezTo>
                    <a:pt x="70" y="11"/>
                    <a:pt x="35" y="6"/>
                    <a:pt x="6" y="1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2C4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220758" y="4632364"/>
              <a:ext cx="2702484" cy="3122"/>
            </a:xfrm>
            <a:custGeom>
              <a:rect b="b" l="l" r="r" t="t"/>
              <a:pathLst>
                <a:path extrusionOk="0" h="59" w="51077">
                  <a:moveTo>
                    <a:pt x="25538" y="0"/>
                  </a:moveTo>
                  <a:cubicBezTo>
                    <a:pt x="11432" y="0"/>
                    <a:pt x="0" y="12"/>
                    <a:pt x="0" y="35"/>
                  </a:cubicBezTo>
                  <a:cubicBezTo>
                    <a:pt x="0" y="47"/>
                    <a:pt x="11432" y="58"/>
                    <a:pt x="25538" y="58"/>
                  </a:cubicBezTo>
                  <a:cubicBezTo>
                    <a:pt x="39645" y="58"/>
                    <a:pt x="51076" y="47"/>
                    <a:pt x="51076" y="35"/>
                  </a:cubicBezTo>
                  <a:cubicBezTo>
                    <a:pt x="51076" y="12"/>
                    <a:pt x="39645" y="0"/>
                    <a:pt x="25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601941" y="3742599"/>
              <a:ext cx="763597" cy="89524"/>
            </a:xfrm>
            <a:custGeom>
              <a:rect b="b" l="l" r="r" t="t"/>
              <a:pathLst>
                <a:path extrusionOk="0" h="1692" w="14432">
                  <a:moveTo>
                    <a:pt x="1" y="1"/>
                  </a:moveTo>
                  <a:cubicBezTo>
                    <a:pt x="1" y="1"/>
                    <a:pt x="3719" y="1692"/>
                    <a:pt x="7344" y="1692"/>
                  </a:cubicBezTo>
                  <a:cubicBezTo>
                    <a:pt x="10679" y="1692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4934102" y="3750588"/>
              <a:ext cx="76032" cy="795449"/>
            </a:xfrm>
            <a:custGeom>
              <a:rect b="b" l="l" r="r" t="t"/>
              <a:pathLst>
                <a:path extrusionOk="0" h="15034" w="1437">
                  <a:moveTo>
                    <a:pt x="0" y="0"/>
                  </a:moveTo>
                  <a:lnTo>
                    <a:pt x="0" y="15033"/>
                  </a:lnTo>
                  <a:lnTo>
                    <a:pt x="1436" y="1503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638712" y="4513478"/>
              <a:ext cx="674126" cy="47249"/>
            </a:xfrm>
            <a:custGeom>
              <a:rect b="b" l="l" r="r" t="t"/>
              <a:pathLst>
                <a:path extrusionOk="0" h="893" w="12741">
                  <a:moveTo>
                    <a:pt x="1" y="1"/>
                  </a:moveTo>
                  <a:lnTo>
                    <a:pt x="1" y="892"/>
                  </a:lnTo>
                  <a:lnTo>
                    <a:pt x="12741" y="892"/>
                  </a:lnTo>
                  <a:lnTo>
                    <a:pt x="1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614850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3" y="0"/>
                  </a:moveTo>
                  <a:cubicBezTo>
                    <a:pt x="429" y="0"/>
                    <a:pt x="0" y="440"/>
                    <a:pt x="0" y="973"/>
                  </a:cubicBezTo>
                  <a:cubicBezTo>
                    <a:pt x="0" y="1506"/>
                    <a:pt x="429" y="1946"/>
                    <a:pt x="973" y="1946"/>
                  </a:cubicBezTo>
                  <a:cubicBezTo>
                    <a:pt x="1506" y="1946"/>
                    <a:pt x="1934" y="1506"/>
                    <a:pt x="1934" y="973"/>
                  </a:cubicBezTo>
                  <a:cubicBezTo>
                    <a:pt x="1934" y="440"/>
                    <a:pt x="1506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914472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3" y="0"/>
                  </a:moveTo>
                  <a:cubicBezTo>
                    <a:pt x="429" y="0"/>
                    <a:pt x="1" y="440"/>
                    <a:pt x="1" y="973"/>
                  </a:cubicBezTo>
                  <a:cubicBezTo>
                    <a:pt x="1" y="1506"/>
                    <a:pt x="429" y="1946"/>
                    <a:pt x="973" y="1946"/>
                  </a:cubicBezTo>
                  <a:cubicBezTo>
                    <a:pt x="1506" y="1946"/>
                    <a:pt x="1935" y="1506"/>
                    <a:pt x="1935" y="973"/>
                  </a:cubicBezTo>
                  <a:cubicBezTo>
                    <a:pt x="1935" y="440"/>
                    <a:pt x="1506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5261289" y="4528822"/>
              <a:ext cx="102381" cy="102963"/>
            </a:xfrm>
            <a:custGeom>
              <a:rect b="b" l="l" r="r" t="t"/>
              <a:pathLst>
                <a:path extrusionOk="0" h="1946" w="1935">
                  <a:moveTo>
                    <a:pt x="974" y="0"/>
                  </a:moveTo>
                  <a:cubicBezTo>
                    <a:pt x="429" y="0"/>
                    <a:pt x="1" y="440"/>
                    <a:pt x="1" y="973"/>
                  </a:cubicBezTo>
                  <a:cubicBezTo>
                    <a:pt x="1" y="1506"/>
                    <a:pt x="429" y="1946"/>
                    <a:pt x="974" y="1946"/>
                  </a:cubicBezTo>
                  <a:cubicBezTo>
                    <a:pt x="1506" y="1946"/>
                    <a:pt x="1935" y="1506"/>
                    <a:pt x="1935" y="973"/>
                  </a:cubicBezTo>
                  <a:cubicBezTo>
                    <a:pt x="1935" y="440"/>
                    <a:pt x="1506" y="0"/>
                    <a:pt x="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4886907" y="4037353"/>
              <a:ext cx="103598" cy="42963"/>
            </a:xfrm>
            <a:custGeom>
              <a:rect b="b" l="l" r="r" t="t"/>
              <a:pathLst>
                <a:path extrusionOk="0" h="812" w="1958">
                  <a:moveTo>
                    <a:pt x="0" y="0"/>
                  </a:moveTo>
                  <a:lnTo>
                    <a:pt x="0" y="811"/>
                  </a:lnTo>
                  <a:lnTo>
                    <a:pt x="1958" y="811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4868495" y="4007301"/>
              <a:ext cx="37460" cy="102434"/>
            </a:xfrm>
            <a:custGeom>
              <a:rect b="b" l="l" r="r" t="t"/>
              <a:pathLst>
                <a:path extrusionOk="0" h="1936" w="708">
                  <a:moveTo>
                    <a:pt x="1" y="1"/>
                  </a:moveTo>
                  <a:lnTo>
                    <a:pt x="1" y="1935"/>
                  </a:lnTo>
                  <a:lnTo>
                    <a:pt x="707" y="19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482473" y="3627417"/>
              <a:ext cx="974391" cy="115238"/>
            </a:xfrm>
            <a:custGeom>
              <a:rect b="b" l="l" r="r" t="t"/>
              <a:pathLst>
                <a:path extrusionOk="0" h="2178" w="18416">
                  <a:moveTo>
                    <a:pt x="1089" y="0"/>
                  </a:moveTo>
                  <a:cubicBezTo>
                    <a:pt x="475" y="0"/>
                    <a:pt x="0" y="498"/>
                    <a:pt x="0" y="1089"/>
                  </a:cubicBezTo>
                  <a:cubicBezTo>
                    <a:pt x="0" y="1691"/>
                    <a:pt x="487" y="2178"/>
                    <a:pt x="1089" y="2178"/>
                  </a:cubicBezTo>
                  <a:lnTo>
                    <a:pt x="17026" y="2178"/>
                  </a:lnTo>
                  <a:cubicBezTo>
                    <a:pt x="17790" y="2178"/>
                    <a:pt x="18415" y="1552"/>
                    <a:pt x="18415" y="753"/>
                  </a:cubicBezTo>
                  <a:lnTo>
                    <a:pt x="184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656489" y="2517658"/>
              <a:ext cx="801004" cy="1122062"/>
            </a:xfrm>
            <a:custGeom>
              <a:rect b="b" l="l" r="r" t="t"/>
              <a:pathLst>
                <a:path extrusionOk="0" h="21207" w="15139">
                  <a:moveTo>
                    <a:pt x="2700" y="0"/>
                  </a:moveTo>
                  <a:cubicBezTo>
                    <a:pt x="2166" y="0"/>
                    <a:pt x="1737" y="402"/>
                    <a:pt x="1703" y="939"/>
                  </a:cubicBezTo>
                  <a:lnTo>
                    <a:pt x="1" y="21207"/>
                  </a:lnTo>
                  <a:lnTo>
                    <a:pt x="15138" y="21010"/>
                  </a:lnTo>
                  <a:lnTo>
                    <a:pt x="14976" y="1159"/>
                  </a:lnTo>
                  <a:cubicBezTo>
                    <a:pt x="14964" y="603"/>
                    <a:pt x="14513" y="139"/>
                    <a:pt x="13968" y="139"/>
                  </a:cubicBezTo>
                  <a:lnTo>
                    <a:pt x="2722" y="1"/>
                  </a:lnTo>
                  <a:cubicBezTo>
                    <a:pt x="2715" y="0"/>
                    <a:pt x="2707" y="0"/>
                    <a:pt x="2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4510673" y="3653765"/>
              <a:ext cx="821163" cy="4339"/>
            </a:xfrm>
            <a:custGeom>
              <a:rect b="b" l="l" r="r" t="t"/>
              <a:pathLst>
                <a:path extrusionOk="0" h="82" w="15520">
                  <a:moveTo>
                    <a:pt x="7760" y="0"/>
                  </a:moveTo>
                  <a:cubicBezTo>
                    <a:pt x="3475" y="0"/>
                    <a:pt x="0" y="12"/>
                    <a:pt x="0" y="35"/>
                  </a:cubicBezTo>
                  <a:cubicBezTo>
                    <a:pt x="0" y="70"/>
                    <a:pt x="3475" y="81"/>
                    <a:pt x="7760" y="81"/>
                  </a:cubicBezTo>
                  <a:cubicBezTo>
                    <a:pt x="12045" y="81"/>
                    <a:pt x="15520" y="70"/>
                    <a:pt x="15520" y="35"/>
                  </a:cubicBezTo>
                  <a:cubicBezTo>
                    <a:pt x="15520" y="12"/>
                    <a:pt x="12045" y="0"/>
                    <a:pt x="7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5332399" y="3208275"/>
              <a:ext cx="4921" cy="443068"/>
            </a:xfrm>
            <a:custGeom>
              <a:rect b="b" l="l" r="r" t="t"/>
              <a:pathLst>
                <a:path extrusionOk="0" h="8374" w="93">
                  <a:moveTo>
                    <a:pt x="47" y="0"/>
                  </a:moveTo>
                  <a:cubicBezTo>
                    <a:pt x="23" y="0"/>
                    <a:pt x="0" y="1876"/>
                    <a:pt x="0" y="4193"/>
                  </a:cubicBezTo>
                  <a:cubicBezTo>
                    <a:pt x="0" y="6509"/>
                    <a:pt x="23" y="8374"/>
                    <a:pt x="47" y="8374"/>
                  </a:cubicBezTo>
                  <a:cubicBezTo>
                    <a:pt x="81" y="8374"/>
                    <a:pt x="93" y="6509"/>
                    <a:pt x="93" y="4193"/>
                  </a:cubicBezTo>
                  <a:cubicBezTo>
                    <a:pt x="93" y="1888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967142" y="4313695"/>
              <a:ext cx="401428" cy="319312"/>
            </a:xfrm>
            <a:custGeom>
              <a:rect b="b" l="l" r="r" t="t"/>
              <a:pathLst>
                <a:path extrusionOk="0" h="6035" w="7587">
                  <a:moveTo>
                    <a:pt x="3880" y="1"/>
                  </a:moveTo>
                  <a:lnTo>
                    <a:pt x="3938" y="3834"/>
                  </a:lnTo>
                  <a:cubicBezTo>
                    <a:pt x="3938" y="3834"/>
                    <a:pt x="58" y="5178"/>
                    <a:pt x="0" y="5896"/>
                  </a:cubicBezTo>
                  <a:lnTo>
                    <a:pt x="7436" y="6035"/>
                  </a:lnTo>
                  <a:lnTo>
                    <a:pt x="7586" y="59"/>
                  </a:lnTo>
                  <a:lnTo>
                    <a:pt x="3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4275335" y="4500039"/>
              <a:ext cx="34974" cy="31217"/>
            </a:xfrm>
            <a:custGeom>
              <a:rect b="b" l="l" r="r" t="t"/>
              <a:pathLst>
                <a:path extrusionOk="0" h="590" w="661">
                  <a:moveTo>
                    <a:pt x="333" y="1"/>
                  </a:moveTo>
                  <a:cubicBezTo>
                    <a:pt x="215" y="1"/>
                    <a:pt x="92" y="88"/>
                    <a:pt x="47" y="197"/>
                  </a:cubicBezTo>
                  <a:cubicBezTo>
                    <a:pt x="1" y="347"/>
                    <a:pt x="117" y="532"/>
                    <a:pt x="267" y="579"/>
                  </a:cubicBezTo>
                  <a:cubicBezTo>
                    <a:pt x="290" y="586"/>
                    <a:pt x="313" y="590"/>
                    <a:pt x="336" y="590"/>
                  </a:cubicBezTo>
                  <a:cubicBezTo>
                    <a:pt x="456" y="590"/>
                    <a:pt x="576" y="496"/>
                    <a:pt x="615" y="370"/>
                  </a:cubicBezTo>
                  <a:cubicBezTo>
                    <a:pt x="661" y="231"/>
                    <a:pt x="557" y="69"/>
                    <a:pt x="406" y="23"/>
                  </a:cubicBezTo>
                  <a:lnTo>
                    <a:pt x="429" y="23"/>
                  </a:lnTo>
                  <a:cubicBezTo>
                    <a:pt x="399" y="8"/>
                    <a:pt x="366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965290" y="4601095"/>
              <a:ext cx="397142" cy="31905"/>
            </a:xfrm>
            <a:custGeom>
              <a:rect b="b" l="l" r="r" t="t"/>
              <a:pathLst>
                <a:path extrusionOk="0" h="603" w="7506">
                  <a:moveTo>
                    <a:pt x="7505" y="1"/>
                  </a:moveTo>
                  <a:lnTo>
                    <a:pt x="336" y="82"/>
                  </a:lnTo>
                  <a:cubicBezTo>
                    <a:pt x="336" y="82"/>
                    <a:pt x="0" y="232"/>
                    <a:pt x="35" y="464"/>
                  </a:cubicBezTo>
                  <a:lnTo>
                    <a:pt x="7471" y="603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4168777" y="4512843"/>
              <a:ext cx="37354" cy="24603"/>
            </a:xfrm>
            <a:custGeom>
              <a:rect b="b" l="l" r="r" t="t"/>
              <a:pathLst>
                <a:path extrusionOk="0" h="465" w="706">
                  <a:moveTo>
                    <a:pt x="114" y="1"/>
                  </a:moveTo>
                  <a:cubicBezTo>
                    <a:pt x="43" y="1"/>
                    <a:pt x="0" y="19"/>
                    <a:pt x="11" y="36"/>
                  </a:cubicBezTo>
                  <a:cubicBezTo>
                    <a:pt x="11" y="70"/>
                    <a:pt x="196" y="94"/>
                    <a:pt x="370" y="209"/>
                  </a:cubicBezTo>
                  <a:cubicBezTo>
                    <a:pt x="537" y="321"/>
                    <a:pt x="640" y="465"/>
                    <a:pt x="668" y="465"/>
                  </a:cubicBezTo>
                  <a:cubicBezTo>
                    <a:pt x="669" y="465"/>
                    <a:pt x="670" y="465"/>
                    <a:pt x="671" y="464"/>
                  </a:cubicBezTo>
                  <a:cubicBezTo>
                    <a:pt x="706" y="464"/>
                    <a:pt x="660" y="233"/>
                    <a:pt x="440" y="105"/>
                  </a:cubicBezTo>
                  <a:cubicBezTo>
                    <a:pt x="316" y="25"/>
                    <a:pt x="196" y="1"/>
                    <a:pt x="1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126450" y="4529933"/>
              <a:ext cx="26984" cy="31376"/>
            </a:xfrm>
            <a:custGeom>
              <a:rect b="b" l="l" r="r" t="t"/>
              <a:pathLst>
                <a:path extrusionOk="0" h="593" w="510">
                  <a:moveTo>
                    <a:pt x="46" y="0"/>
                  </a:moveTo>
                  <a:cubicBezTo>
                    <a:pt x="25" y="0"/>
                    <a:pt x="12" y="5"/>
                    <a:pt x="12" y="14"/>
                  </a:cubicBezTo>
                  <a:cubicBezTo>
                    <a:pt x="0" y="37"/>
                    <a:pt x="151" y="118"/>
                    <a:pt x="267" y="269"/>
                  </a:cubicBezTo>
                  <a:cubicBezTo>
                    <a:pt x="394" y="431"/>
                    <a:pt x="429" y="593"/>
                    <a:pt x="452" y="593"/>
                  </a:cubicBezTo>
                  <a:cubicBezTo>
                    <a:pt x="487" y="593"/>
                    <a:pt x="510" y="384"/>
                    <a:pt x="371" y="199"/>
                  </a:cubicBezTo>
                  <a:cubicBezTo>
                    <a:pt x="266" y="50"/>
                    <a:pt x="114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4087244" y="4545964"/>
              <a:ext cx="19524" cy="33757"/>
            </a:xfrm>
            <a:custGeom>
              <a:rect b="b" l="l" r="r" t="t"/>
              <a:pathLst>
                <a:path extrusionOk="0" h="638" w="369">
                  <a:moveTo>
                    <a:pt x="30" y="0"/>
                  </a:moveTo>
                  <a:cubicBezTo>
                    <a:pt x="20" y="0"/>
                    <a:pt x="14" y="4"/>
                    <a:pt x="12" y="12"/>
                  </a:cubicBezTo>
                  <a:cubicBezTo>
                    <a:pt x="0" y="47"/>
                    <a:pt x="104" y="162"/>
                    <a:pt x="174" y="313"/>
                  </a:cubicBezTo>
                  <a:cubicBezTo>
                    <a:pt x="243" y="475"/>
                    <a:pt x="255" y="637"/>
                    <a:pt x="290" y="637"/>
                  </a:cubicBezTo>
                  <a:cubicBezTo>
                    <a:pt x="290" y="638"/>
                    <a:pt x="291" y="638"/>
                    <a:pt x="292" y="638"/>
                  </a:cubicBezTo>
                  <a:cubicBezTo>
                    <a:pt x="316" y="638"/>
                    <a:pt x="368" y="457"/>
                    <a:pt x="290" y="255"/>
                  </a:cubicBezTo>
                  <a:cubicBezTo>
                    <a:pt x="213" y="92"/>
                    <a:pt x="8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4172375" y="4460781"/>
              <a:ext cx="41746" cy="10370"/>
            </a:xfrm>
            <a:custGeom>
              <a:rect b="b" l="l" r="r" t="t"/>
              <a:pathLst>
                <a:path extrusionOk="0" h="196" w="789">
                  <a:moveTo>
                    <a:pt x="406" y="0"/>
                  </a:moveTo>
                  <a:cubicBezTo>
                    <a:pt x="175" y="0"/>
                    <a:pt x="1" y="105"/>
                    <a:pt x="13" y="128"/>
                  </a:cubicBezTo>
                  <a:cubicBezTo>
                    <a:pt x="16" y="138"/>
                    <a:pt x="32" y="141"/>
                    <a:pt x="58" y="141"/>
                  </a:cubicBezTo>
                  <a:cubicBezTo>
                    <a:pt x="114" y="141"/>
                    <a:pt x="216" y="126"/>
                    <a:pt x="335" y="126"/>
                  </a:cubicBezTo>
                  <a:cubicBezTo>
                    <a:pt x="358" y="126"/>
                    <a:pt x="382" y="127"/>
                    <a:pt x="406" y="128"/>
                  </a:cubicBezTo>
                  <a:cubicBezTo>
                    <a:pt x="565" y="147"/>
                    <a:pt x="701" y="195"/>
                    <a:pt x="754" y="195"/>
                  </a:cubicBezTo>
                  <a:cubicBezTo>
                    <a:pt x="767" y="195"/>
                    <a:pt x="775" y="193"/>
                    <a:pt x="777" y="186"/>
                  </a:cubicBezTo>
                  <a:cubicBezTo>
                    <a:pt x="789" y="163"/>
                    <a:pt x="650" y="35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125815" y="3216158"/>
              <a:ext cx="1199893" cy="1229364"/>
            </a:xfrm>
            <a:custGeom>
              <a:rect b="b" l="l" r="r" t="t"/>
              <a:pathLst>
                <a:path extrusionOk="0" h="23235" w="22678">
                  <a:moveTo>
                    <a:pt x="13940" y="1"/>
                  </a:moveTo>
                  <a:cubicBezTo>
                    <a:pt x="13629" y="1"/>
                    <a:pt x="13434" y="38"/>
                    <a:pt x="13401" y="118"/>
                  </a:cubicBezTo>
                  <a:lnTo>
                    <a:pt x="12034" y="1044"/>
                  </a:lnTo>
                  <a:cubicBezTo>
                    <a:pt x="12034" y="1044"/>
                    <a:pt x="9834" y="1380"/>
                    <a:pt x="7564" y="1797"/>
                  </a:cubicBezTo>
                  <a:cubicBezTo>
                    <a:pt x="4842" y="2307"/>
                    <a:pt x="1946" y="2944"/>
                    <a:pt x="1553" y="3245"/>
                  </a:cubicBezTo>
                  <a:cubicBezTo>
                    <a:pt x="846" y="3812"/>
                    <a:pt x="684" y="5329"/>
                    <a:pt x="383" y="7206"/>
                  </a:cubicBezTo>
                  <a:cubicBezTo>
                    <a:pt x="82" y="9094"/>
                    <a:pt x="1" y="23096"/>
                    <a:pt x="1" y="23096"/>
                  </a:cubicBezTo>
                  <a:lnTo>
                    <a:pt x="5062" y="23235"/>
                  </a:lnTo>
                  <a:lnTo>
                    <a:pt x="6058" y="8561"/>
                  </a:lnTo>
                  <a:cubicBezTo>
                    <a:pt x="6058" y="8561"/>
                    <a:pt x="13424" y="8561"/>
                    <a:pt x="14941" y="8538"/>
                  </a:cubicBezTo>
                  <a:cubicBezTo>
                    <a:pt x="14992" y="8537"/>
                    <a:pt x="15046" y="8537"/>
                    <a:pt x="15103" y="8537"/>
                  </a:cubicBezTo>
                  <a:cubicBezTo>
                    <a:pt x="15449" y="8537"/>
                    <a:pt x="15911" y="8544"/>
                    <a:pt x="16426" y="8544"/>
                  </a:cubicBezTo>
                  <a:cubicBezTo>
                    <a:pt x="17904" y="8544"/>
                    <a:pt x="19819" y="8483"/>
                    <a:pt x="20709" y="8005"/>
                  </a:cubicBezTo>
                  <a:cubicBezTo>
                    <a:pt x="22678" y="6962"/>
                    <a:pt x="22296" y="3025"/>
                    <a:pt x="22296" y="3025"/>
                  </a:cubicBezTo>
                  <a:cubicBezTo>
                    <a:pt x="22376" y="1457"/>
                    <a:pt x="15885" y="1"/>
                    <a:pt x="13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3835346" y="3826565"/>
              <a:ext cx="466402" cy="360370"/>
            </a:xfrm>
            <a:custGeom>
              <a:rect b="b" l="l" r="r" t="t"/>
              <a:pathLst>
                <a:path extrusionOk="0" h="6811" w="8815">
                  <a:moveTo>
                    <a:pt x="5097" y="0"/>
                  </a:moveTo>
                  <a:lnTo>
                    <a:pt x="4367" y="3869"/>
                  </a:lnTo>
                  <a:cubicBezTo>
                    <a:pt x="4367" y="3869"/>
                    <a:pt x="198" y="4436"/>
                    <a:pt x="1" y="5131"/>
                  </a:cubicBezTo>
                  <a:lnTo>
                    <a:pt x="7436" y="6810"/>
                  </a:lnTo>
                  <a:lnTo>
                    <a:pt x="8815" y="823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166872" y="4039046"/>
              <a:ext cx="36243" cy="31164"/>
            </a:xfrm>
            <a:custGeom>
              <a:rect b="b" l="l" r="r" t="t"/>
              <a:pathLst>
                <a:path extrusionOk="0" h="589" w="685">
                  <a:moveTo>
                    <a:pt x="373" y="1"/>
                  </a:moveTo>
                  <a:cubicBezTo>
                    <a:pt x="268" y="1"/>
                    <a:pt x="145" y="55"/>
                    <a:pt x="82" y="142"/>
                  </a:cubicBezTo>
                  <a:cubicBezTo>
                    <a:pt x="1" y="270"/>
                    <a:pt x="82" y="490"/>
                    <a:pt x="209" y="559"/>
                  </a:cubicBezTo>
                  <a:cubicBezTo>
                    <a:pt x="253" y="579"/>
                    <a:pt x="298" y="589"/>
                    <a:pt x="342" y="589"/>
                  </a:cubicBezTo>
                  <a:cubicBezTo>
                    <a:pt x="451" y="589"/>
                    <a:pt x="553" y="531"/>
                    <a:pt x="603" y="432"/>
                  </a:cubicBezTo>
                  <a:cubicBezTo>
                    <a:pt x="684" y="304"/>
                    <a:pt x="603" y="107"/>
                    <a:pt x="476" y="38"/>
                  </a:cubicBezTo>
                  <a:lnTo>
                    <a:pt x="499" y="38"/>
                  </a:lnTo>
                  <a:cubicBezTo>
                    <a:pt x="466" y="12"/>
                    <a:pt x="421" y="1"/>
                    <a:pt x="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3835346" y="4081479"/>
              <a:ext cx="398994" cy="113386"/>
            </a:xfrm>
            <a:custGeom>
              <a:rect b="b" l="l" r="r" t="t"/>
              <a:pathLst>
                <a:path extrusionOk="0" h="2143" w="7541">
                  <a:moveTo>
                    <a:pt x="372" y="0"/>
                  </a:moveTo>
                  <a:cubicBezTo>
                    <a:pt x="372" y="0"/>
                    <a:pt x="13" y="81"/>
                    <a:pt x="1" y="313"/>
                  </a:cubicBezTo>
                  <a:lnTo>
                    <a:pt x="7413" y="2143"/>
                  </a:lnTo>
                  <a:lnTo>
                    <a:pt x="7541" y="1564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4060261" y="4026560"/>
              <a:ext cx="31323" cy="30582"/>
            </a:xfrm>
            <a:custGeom>
              <a:rect b="b" l="l" r="r" t="t"/>
              <a:pathLst>
                <a:path extrusionOk="0" h="578" w="592">
                  <a:moveTo>
                    <a:pt x="58" y="1"/>
                  </a:moveTo>
                  <a:cubicBezTo>
                    <a:pt x="23" y="1"/>
                    <a:pt x="0" y="8"/>
                    <a:pt x="0" y="19"/>
                  </a:cubicBezTo>
                  <a:cubicBezTo>
                    <a:pt x="0" y="54"/>
                    <a:pt x="174" y="100"/>
                    <a:pt x="325" y="262"/>
                  </a:cubicBezTo>
                  <a:cubicBezTo>
                    <a:pt x="466" y="415"/>
                    <a:pt x="526" y="577"/>
                    <a:pt x="561" y="577"/>
                  </a:cubicBezTo>
                  <a:cubicBezTo>
                    <a:pt x="564" y="577"/>
                    <a:pt x="566" y="576"/>
                    <a:pt x="568" y="575"/>
                  </a:cubicBezTo>
                  <a:cubicBezTo>
                    <a:pt x="591" y="575"/>
                    <a:pt x="591" y="343"/>
                    <a:pt x="406" y="158"/>
                  </a:cubicBezTo>
                  <a:cubicBezTo>
                    <a:pt x="286" y="38"/>
                    <a:pt x="138" y="1"/>
                    <a:pt x="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4014283" y="4034655"/>
              <a:ext cx="24392" cy="36455"/>
            </a:xfrm>
            <a:custGeom>
              <a:rect b="b" l="l" r="r" t="t"/>
              <a:pathLst>
                <a:path extrusionOk="0" h="689" w="461">
                  <a:moveTo>
                    <a:pt x="30" y="0"/>
                  </a:moveTo>
                  <a:cubicBezTo>
                    <a:pt x="22" y="0"/>
                    <a:pt x="16" y="2"/>
                    <a:pt x="12" y="5"/>
                  </a:cubicBezTo>
                  <a:cubicBezTo>
                    <a:pt x="1" y="40"/>
                    <a:pt x="151" y="133"/>
                    <a:pt x="232" y="329"/>
                  </a:cubicBezTo>
                  <a:cubicBezTo>
                    <a:pt x="325" y="503"/>
                    <a:pt x="325" y="677"/>
                    <a:pt x="360" y="688"/>
                  </a:cubicBezTo>
                  <a:cubicBezTo>
                    <a:pt x="361" y="689"/>
                    <a:pt x="362" y="689"/>
                    <a:pt x="363" y="689"/>
                  </a:cubicBezTo>
                  <a:cubicBezTo>
                    <a:pt x="398" y="689"/>
                    <a:pt x="461" y="497"/>
                    <a:pt x="348" y="271"/>
                  </a:cubicBezTo>
                  <a:cubicBezTo>
                    <a:pt x="248" y="71"/>
                    <a:pt x="8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971427" y="4043173"/>
              <a:ext cx="15291" cy="36561"/>
            </a:xfrm>
            <a:custGeom>
              <a:rect b="b" l="l" r="r" t="t"/>
              <a:pathLst>
                <a:path extrusionOk="0" h="691" w="289">
                  <a:moveTo>
                    <a:pt x="45" y="0"/>
                  </a:moveTo>
                  <a:cubicBezTo>
                    <a:pt x="40" y="0"/>
                    <a:pt x="36" y="2"/>
                    <a:pt x="35" y="6"/>
                  </a:cubicBezTo>
                  <a:cubicBezTo>
                    <a:pt x="0" y="29"/>
                    <a:pt x="93" y="168"/>
                    <a:pt x="128" y="342"/>
                  </a:cubicBezTo>
                  <a:cubicBezTo>
                    <a:pt x="162" y="527"/>
                    <a:pt x="151" y="666"/>
                    <a:pt x="174" y="690"/>
                  </a:cubicBezTo>
                  <a:cubicBezTo>
                    <a:pt x="175" y="690"/>
                    <a:pt x="176" y="690"/>
                    <a:pt x="177" y="690"/>
                  </a:cubicBezTo>
                  <a:cubicBezTo>
                    <a:pt x="214" y="690"/>
                    <a:pt x="288" y="520"/>
                    <a:pt x="243" y="307"/>
                  </a:cubicBezTo>
                  <a:cubicBezTo>
                    <a:pt x="213" y="113"/>
                    <a:pt x="83" y="0"/>
                    <a:pt x="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4074335" y="3978201"/>
              <a:ext cx="41746" cy="15873"/>
            </a:xfrm>
            <a:custGeom>
              <a:rect b="b" l="l" r="r" t="t"/>
              <a:pathLst>
                <a:path extrusionOk="0" h="300" w="789">
                  <a:moveTo>
                    <a:pt x="227" y="0"/>
                  </a:moveTo>
                  <a:cubicBezTo>
                    <a:pt x="91" y="0"/>
                    <a:pt x="1" y="44"/>
                    <a:pt x="1" y="76"/>
                  </a:cubicBezTo>
                  <a:cubicBezTo>
                    <a:pt x="12" y="122"/>
                    <a:pt x="186" y="99"/>
                    <a:pt x="383" y="157"/>
                  </a:cubicBezTo>
                  <a:cubicBezTo>
                    <a:pt x="571" y="209"/>
                    <a:pt x="703" y="299"/>
                    <a:pt x="752" y="299"/>
                  </a:cubicBezTo>
                  <a:cubicBezTo>
                    <a:pt x="758" y="299"/>
                    <a:pt x="762" y="298"/>
                    <a:pt x="765" y="296"/>
                  </a:cubicBezTo>
                  <a:cubicBezTo>
                    <a:pt x="788" y="273"/>
                    <a:pt x="661" y="99"/>
                    <a:pt x="429" y="30"/>
                  </a:cubicBezTo>
                  <a:cubicBezTo>
                    <a:pt x="355" y="9"/>
                    <a:pt x="287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4035764" y="3119282"/>
              <a:ext cx="778888" cy="887512"/>
            </a:xfrm>
            <a:custGeom>
              <a:rect b="b" l="l" r="r" t="t"/>
              <a:pathLst>
                <a:path extrusionOk="0" h="16774" w="14721">
                  <a:moveTo>
                    <a:pt x="4821" y="0"/>
                  </a:moveTo>
                  <a:cubicBezTo>
                    <a:pt x="4445" y="0"/>
                    <a:pt x="3131" y="93"/>
                    <a:pt x="2815" y="1370"/>
                  </a:cubicBezTo>
                  <a:cubicBezTo>
                    <a:pt x="2293" y="3431"/>
                    <a:pt x="0" y="15777"/>
                    <a:pt x="0" y="15777"/>
                  </a:cubicBezTo>
                  <a:lnTo>
                    <a:pt x="5143" y="16773"/>
                  </a:lnTo>
                  <a:lnTo>
                    <a:pt x="7853" y="4728"/>
                  </a:lnTo>
                  <a:lnTo>
                    <a:pt x="12717" y="3929"/>
                  </a:lnTo>
                  <a:lnTo>
                    <a:pt x="14721" y="3130"/>
                  </a:lnTo>
                  <a:cubicBezTo>
                    <a:pt x="14721" y="3130"/>
                    <a:pt x="13597" y="1914"/>
                    <a:pt x="11235" y="1173"/>
                  </a:cubicBezTo>
                  <a:cubicBezTo>
                    <a:pt x="9659" y="663"/>
                    <a:pt x="4922" y="3"/>
                    <a:pt x="4922" y="3"/>
                  </a:cubicBezTo>
                  <a:cubicBezTo>
                    <a:pt x="4922" y="3"/>
                    <a:pt x="4886" y="0"/>
                    <a:pt x="4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4374592" y="3319594"/>
              <a:ext cx="76667" cy="66455"/>
            </a:xfrm>
            <a:custGeom>
              <a:rect b="b" l="l" r="r" t="t"/>
              <a:pathLst>
                <a:path extrusionOk="0" h="1256" w="1449">
                  <a:moveTo>
                    <a:pt x="24" y="1"/>
                  </a:moveTo>
                  <a:cubicBezTo>
                    <a:pt x="17" y="1"/>
                    <a:pt x="13" y="2"/>
                    <a:pt x="13" y="4"/>
                  </a:cubicBezTo>
                  <a:cubicBezTo>
                    <a:pt x="1" y="27"/>
                    <a:pt x="429" y="155"/>
                    <a:pt x="835" y="502"/>
                  </a:cubicBezTo>
                  <a:cubicBezTo>
                    <a:pt x="1229" y="863"/>
                    <a:pt x="1404" y="1256"/>
                    <a:pt x="1446" y="1256"/>
                  </a:cubicBezTo>
                  <a:cubicBezTo>
                    <a:pt x="1447" y="1256"/>
                    <a:pt x="1448" y="1256"/>
                    <a:pt x="1449" y="1255"/>
                  </a:cubicBezTo>
                  <a:cubicBezTo>
                    <a:pt x="1449" y="1243"/>
                    <a:pt x="1414" y="1139"/>
                    <a:pt x="1344" y="965"/>
                  </a:cubicBezTo>
                  <a:cubicBezTo>
                    <a:pt x="1252" y="815"/>
                    <a:pt x="1101" y="618"/>
                    <a:pt x="893" y="433"/>
                  </a:cubicBezTo>
                  <a:cubicBezTo>
                    <a:pt x="515" y="107"/>
                    <a:pt x="99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4391152" y="3256686"/>
              <a:ext cx="60741" cy="135450"/>
            </a:xfrm>
            <a:custGeom>
              <a:rect b="b" l="l" r="r" t="t"/>
              <a:pathLst>
                <a:path extrusionOk="0" h="2560" w="1148">
                  <a:moveTo>
                    <a:pt x="1" y="0"/>
                  </a:moveTo>
                  <a:cubicBezTo>
                    <a:pt x="1" y="12"/>
                    <a:pt x="116" y="116"/>
                    <a:pt x="302" y="313"/>
                  </a:cubicBezTo>
                  <a:cubicBezTo>
                    <a:pt x="476" y="521"/>
                    <a:pt x="684" y="811"/>
                    <a:pt x="846" y="1170"/>
                  </a:cubicBezTo>
                  <a:cubicBezTo>
                    <a:pt x="997" y="1529"/>
                    <a:pt x="1078" y="1888"/>
                    <a:pt x="1101" y="2143"/>
                  </a:cubicBezTo>
                  <a:cubicBezTo>
                    <a:pt x="1113" y="2398"/>
                    <a:pt x="1113" y="2560"/>
                    <a:pt x="1136" y="2560"/>
                  </a:cubicBezTo>
                  <a:cubicBezTo>
                    <a:pt x="1136" y="2560"/>
                    <a:pt x="1147" y="2525"/>
                    <a:pt x="1147" y="2444"/>
                  </a:cubicBezTo>
                  <a:lnTo>
                    <a:pt x="1147" y="2131"/>
                  </a:lnTo>
                  <a:cubicBezTo>
                    <a:pt x="1136" y="1865"/>
                    <a:pt x="1055" y="1506"/>
                    <a:pt x="904" y="1124"/>
                  </a:cubicBezTo>
                  <a:cubicBezTo>
                    <a:pt x="742" y="765"/>
                    <a:pt x="522" y="463"/>
                    <a:pt x="337" y="278"/>
                  </a:cubicBezTo>
                  <a:cubicBezTo>
                    <a:pt x="244" y="174"/>
                    <a:pt x="163" y="104"/>
                    <a:pt x="105" y="58"/>
                  </a:cubicBezTo>
                  <a:cubicBezTo>
                    <a:pt x="47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4651569" y="1748525"/>
              <a:ext cx="269100" cy="224021"/>
            </a:xfrm>
            <a:custGeom>
              <a:rect b="b" l="l" r="r" t="t"/>
              <a:pathLst>
                <a:path extrusionOk="0" h="4234" w="5086">
                  <a:moveTo>
                    <a:pt x="3408" y="0"/>
                  </a:moveTo>
                  <a:cubicBezTo>
                    <a:pt x="3124" y="0"/>
                    <a:pt x="2841" y="104"/>
                    <a:pt x="2642" y="303"/>
                  </a:cubicBezTo>
                  <a:cubicBezTo>
                    <a:pt x="2502" y="241"/>
                    <a:pt x="2349" y="209"/>
                    <a:pt x="2196" y="209"/>
                  </a:cubicBezTo>
                  <a:cubicBezTo>
                    <a:pt x="2006" y="209"/>
                    <a:pt x="1817" y="259"/>
                    <a:pt x="1657" y="361"/>
                  </a:cubicBezTo>
                  <a:cubicBezTo>
                    <a:pt x="1368" y="547"/>
                    <a:pt x="1194" y="894"/>
                    <a:pt x="1205" y="1230"/>
                  </a:cubicBezTo>
                  <a:cubicBezTo>
                    <a:pt x="1181" y="1228"/>
                    <a:pt x="1157" y="1226"/>
                    <a:pt x="1133" y="1226"/>
                  </a:cubicBezTo>
                  <a:cubicBezTo>
                    <a:pt x="811" y="1226"/>
                    <a:pt x="500" y="1438"/>
                    <a:pt x="360" y="1740"/>
                  </a:cubicBezTo>
                  <a:cubicBezTo>
                    <a:pt x="233" y="2052"/>
                    <a:pt x="325" y="2458"/>
                    <a:pt x="580" y="2689"/>
                  </a:cubicBezTo>
                  <a:cubicBezTo>
                    <a:pt x="221" y="2840"/>
                    <a:pt x="1" y="3292"/>
                    <a:pt x="117" y="3662"/>
                  </a:cubicBezTo>
                  <a:cubicBezTo>
                    <a:pt x="218" y="3996"/>
                    <a:pt x="550" y="4233"/>
                    <a:pt x="894" y="4233"/>
                  </a:cubicBezTo>
                  <a:cubicBezTo>
                    <a:pt x="944" y="4233"/>
                    <a:pt x="994" y="4228"/>
                    <a:pt x="1043" y="4218"/>
                  </a:cubicBezTo>
                  <a:lnTo>
                    <a:pt x="4819" y="1450"/>
                  </a:lnTo>
                  <a:cubicBezTo>
                    <a:pt x="5039" y="1218"/>
                    <a:pt x="5085" y="813"/>
                    <a:pt x="4888" y="523"/>
                  </a:cubicBezTo>
                  <a:cubicBezTo>
                    <a:pt x="4749" y="292"/>
                    <a:pt x="4484" y="149"/>
                    <a:pt x="4211" y="149"/>
                  </a:cubicBezTo>
                  <a:cubicBezTo>
                    <a:pt x="4143" y="149"/>
                    <a:pt x="4075" y="158"/>
                    <a:pt x="4008" y="176"/>
                  </a:cubicBezTo>
                  <a:cubicBezTo>
                    <a:pt x="3830" y="58"/>
                    <a:pt x="3619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4701250" y="1798841"/>
              <a:ext cx="345026" cy="672909"/>
            </a:xfrm>
            <a:custGeom>
              <a:rect b="b" l="l" r="r" t="t"/>
              <a:pathLst>
                <a:path extrusionOk="0" h="12718" w="6521">
                  <a:moveTo>
                    <a:pt x="3362" y="0"/>
                  </a:moveTo>
                  <a:cubicBezTo>
                    <a:pt x="3342" y="0"/>
                    <a:pt x="3321" y="1"/>
                    <a:pt x="3301" y="1"/>
                  </a:cubicBezTo>
                  <a:lnTo>
                    <a:pt x="3127" y="24"/>
                  </a:lnTo>
                  <a:cubicBezTo>
                    <a:pt x="1367" y="163"/>
                    <a:pt x="0" y="1622"/>
                    <a:pt x="0" y="3406"/>
                  </a:cubicBezTo>
                  <a:cubicBezTo>
                    <a:pt x="0" y="5062"/>
                    <a:pt x="23" y="6881"/>
                    <a:pt x="70" y="7749"/>
                  </a:cubicBezTo>
                  <a:cubicBezTo>
                    <a:pt x="243" y="9556"/>
                    <a:pt x="2085" y="9707"/>
                    <a:pt x="2085" y="9707"/>
                  </a:cubicBezTo>
                  <a:lnTo>
                    <a:pt x="2467" y="11571"/>
                  </a:lnTo>
                  <a:lnTo>
                    <a:pt x="3753" y="12718"/>
                  </a:lnTo>
                  <a:lnTo>
                    <a:pt x="6312" y="10598"/>
                  </a:lnTo>
                  <a:lnTo>
                    <a:pt x="6521" y="9788"/>
                  </a:lnTo>
                  <a:lnTo>
                    <a:pt x="6289" y="3464"/>
                  </a:lnTo>
                  <a:cubicBezTo>
                    <a:pt x="6300" y="1574"/>
                    <a:pt x="5224" y="0"/>
                    <a:pt x="336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4812729" y="2266395"/>
              <a:ext cx="123227" cy="70582"/>
            </a:xfrm>
            <a:custGeom>
              <a:rect b="b" l="l" r="r" t="t"/>
              <a:pathLst>
                <a:path extrusionOk="0" h="1334" w="2329">
                  <a:moveTo>
                    <a:pt x="2329" y="1"/>
                  </a:moveTo>
                  <a:cubicBezTo>
                    <a:pt x="1171" y="858"/>
                    <a:pt x="1" y="881"/>
                    <a:pt x="1" y="881"/>
                  </a:cubicBezTo>
                  <a:lnTo>
                    <a:pt x="36" y="1333"/>
                  </a:lnTo>
                  <a:cubicBezTo>
                    <a:pt x="51" y="1333"/>
                    <a:pt x="67" y="1333"/>
                    <a:pt x="82" y="1333"/>
                  </a:cubicBezTo>
                  <a:cubicBezTo>
                    <a:pt x="1873" y="1333"/>
                    <a:pt x="2329" y="1"/>
                    <a:pt x="23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4736170" y="2052538"/>
              <a:ext cx="28201" cy="27037"/>
            </a:xfrm>
            <a:custGeom>
              <a:rect b="b" l="l" r="r" t="t"/>
              <a:pathLst>
                <a:path extrusionOk="0" h="511" w="533">
                  <a:moveTo>
                    <a:pt x="243" y="1"/>
                  </a:moveTo>
                  <a:cubicBezTo>
                    <a:pt x="104" y="1"/>
                    <a:pt x="0" y="117"/>
                    <a:pt x="0" y="267"/>
                  </a:cubicBezTo>
                  <a:cubicBezTo>
                    <a:pt x="0" y="406"/>
                    <a:pt x="128" y="510"/>
                    <a:pt x="267" y="510"/>
                  </a:cubicBezTo>
                  <a:cubicBezTo>
                    <a:pt x="417" y="510"/>
                    <a:pt x="533" y="395"/>
                    <a:pt x="521" y="244"/>
                  </a:cubicBezTo>
                  <a:cubicBezTo>
                    <a:pt x="521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4724530" y="2013280"/>
              <a:ext cx="55820" cy="16772"/>
            </a:xfrm>
            <a:custGeom>
              <a:rect b="b" l="l" r="r" t="t"/>
              <a:pathLst>
                <a:path extrusionOk="0" h="317" w="1055">
                  <a:moveTo>
                    <a:pt x="555" y="0"/>
                  </a:moveTo>
                  <a:cubicBezTo>
                    <a:pt x="540" y="0"/>
                    <a:pt x="525" y="1"/>
                    <a:pt x="510" y="2"/>
                  </a:cubicBezTo>
                  <a:cubicBezTo>
                    <a:pt x="324" y="25"/>
                    <a:pt x="185" y="94"/>
                    <a:pt x="116" y="164"/>
                  </a:cubicBezTo>
                  <a:cubicBezTo>
                    <a:pt x="12" y="233"/>
                    <a:pt x="0" y="291"/>
                    <a:pt x="12" y="314"/>
                  </a:cubicBezTo>
                  <a:cubicBezTo>
                    <a:pt x="14" y="316"/>
                    <a:pt x="17" y="317"/>
                    <a:pt x="21" y="317"/>
                  </a:cubicBezTo>
                  <a:cubicBezTo>
                    <a:pt x="72" y="317"/>
                    <a:pt x="251" y="175"/>
                    <a:pt x="521" y="164"/>
                  </a:cubicBezTo>
                  <a:cubicBezTo>
                    <a:pt x="545" y="162"/>
                    <a:pt x="568" y="161"/>
                    <a:pt x="590" y="161"/>
                  </a:cubicBezTo>
                  <a:cubicBezTo>
                    <a:pt x="801" y="161"/>
                    <a:pt x="963" y="239"/>
                    <a:pt x="1022" y="239"/>
                  </a:cubicBezTo>
                  <a:cubicBezTo>
                    <a:pt x="1032" y="239"/>
                    <a:pt x="1038" y="238"/>
                    <a:pt x="1043" y="233"/>
                  </a:cubicBezTo>
                  <a:cubicBezTo>
                    <a:pt x="1054" y="222"/>
                    <a:pt x="1008" y="164"/>
                    <a:pt x="927" y="106"/>
                  </a:cubicBezTo>
                  <a:cubicBezTo>
                    <a:pt x="842" y="53"/>
                    <a:pt x="709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4862992" y="2048887"/>
              <a:ext cx="29471" cy="26984"/>
            </a:xfrm>
            <a:custGeom>
              <a:rect b="b" l="l" r="r" t="t"/>
              <a:pathLst>
                <a:path extrusionOk="0" h="510" w="557">
                  <a:moveTo>
                    <a:pt x="267" y="0"/>
                  </a:moveTo>
                  <a:cubicBezTo>
                    <a:pt x="116" y="0"/>
                    <a:pt x="1" y="116"/>
                    <a:pt x="12" y="255"/>
                  </a:cubicBezTo>
                  <a:cubicBezTo>
                    <a:pt x="12" y="406"/>
                    <a:pt x="151" y="510"/>
                    <a:pt x="290" y="510"/>
                  </a:cubicBezTo>
                  <a:cubicBezTo>
                    <a:pt x="441" y="510"/>
                    <a:pt x="557" y="394"/>
                    <a:pt x="533" y="244"/>
                  </a:cubicBezTo>
                  <a:cubicBezTo>
                    <a:pt x="533" y="105"/>
                    <a:pt x="406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865426" y="2000370"/>
              <a:ext cx="56455" cy="16349"/>
            </a:xfrm>
            <a:custGeom>
              <a:rect b="b" l="l" r="r" t="t"/>
              <a:pathLst>
                <a:path extrusionOk="0" h="309" w="1067">
                  <a:moveTo>
                    <a:pt x="567" y="1"/>
                  </a:moveTo>
                  <a:cubicBezTo>
                    <a:pt x="552" y="1"/>
                    <a:pt x="537" y="1"/>
                    <a:pt x="522" y="2"/>
                  </a:cubicBezTo>
                  <a:cubicBezTo>
                    <a:pt x="348" y="14"/>
                    <a:pt x="198" y="95"/>
                    <a:pt x="128" y="165"/>
                  </a:cubicBezTo>
                  <a:cubicBezTo>
                    <a:pt x="24" y="222"/>
                    <a:pt x="1" y="292"/>
                    <a:pt x="24" y="304"/>
                  </a:cubicBezTo>
                  <a:cubicBezTo>
                    <a:pt x="28" y="307"/>
                    <a:pt x="32" y="308"/>
                    <a:pt x="38" y="308"/>
                  </a:cubicBezTo>
                  <a:cubicBezTo>
                    <a:pt x="96" y="308"/>
                    <a:pt x="272" y="175"/>
                    <a:pt x="534" y="165"/>
                  </a:cubicBezTo>
                  <a:cubicBezTo>
                    <a:pt x="565" y="161"/>
                    <a:pt x="596" y="159"/>
                    <a:pt x="625" y="159"/>
                  </a:cubicBezTo>
                  <a:cubicBezTo>
                    <a:pt x="829" y="159"/>
                    <a:pt x="989" y="240"/>
                    <a:pt x="1040" y="240"/>
                  </a:cubicBezTo>
                  <a:cubicBezTo>
                    <a:pt x="1047" y="240"/>
                    <a:pt x="1052" y="238"/>
                    <a:pt x="1055" y="234"/>
                  </a:cubicBezTo>
                  <a:cubicBezTo>
                    <a:pt x="1067" y="222"/>
                    <a:pt x="1032" y="165"/>
                    <a:pt x="939" y="107"/>
                  </a:cubicBezTo>
                  <a:cubicBezTo>
                    <a:pt x="865" y="54"/>
                    <a:pt x="724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786380" y="2005978"/>
              <a:ext cx="39894" cy="126772"/>
            </a:xfrm>
            <a:custGeom>
              <a:rect b="b" l="l" r="r" t="t"/>
              <a:pathLst>
                <a:path extrusionOk="0" h="2396" w="754">
                  <a:moveTo>
                    <a:pt x="695" y="1"/>
                  </a:moveTo>
                  <a:cubicBezTo>
                    <a:pt x="669" y="1"/>
                    <a:pt x="451" y="645"/>
                    <a:pt x="221" y="1437"/>
                  </a:cubicBezTo>
                  <a:cubicBezTo>
                    <a:pt x="163" y="1634"/>
                    <a:pt x="117" y="1819"/>
                    <a:pt x="59" y="1993"/>
                  </a:cubicBezTo>
                  <a:cubicBezTo>
                    <a:pt x="47" y="2085"/>
                    <a:pt x="1" y="2166"/>
                    <a:pt x="47" y="2282"/>
                  </a:cubicBezTo>
                  <a:cubicBezTo>
                    <a:pt x="70" y="2340"/>
                    <a:pt x="117" y="2375"/>
                    <a:pt x="175" y="2387"/>
                  </a:cubicBezTo>
                  <a:cubicBezTo>
                    <a:pt x="198" y="2392"/>
                    <a:pt x="221" y="2395"/>
                    <a:pt x="241" y="2395"/>
                  </a:cubicBezTo>
                  <a:cubicBezTo>
                    <a:pt x="262" y="2395"/>
                    <a:pt x="279" y="2392"/>
                    <a:pt x="290" y="2387"/>
                  </a:cubicBezTo>
                  <a:cubicBezTo>
                    <a:pt x="580" y="2375"/>
                    <a:pt x="754" y="2363"/>
                    <a:pt x="754" y="2340"/>
                  </a:cubicBezTo>
                  <a:cubicBezTo>
                    <a:pt x="754" y="2329"/>
                    <a:pt x="580" y="2317"/>
                    <a:pt x="290" y="2305"/>
                  </a:cubicBezTo>
                  <a:cubicBezTo>
                    <a:pt x="221" y="2305"/>
                    <a:pt x="140" y="2282"/>
                    <a:pt x="128" y="2248"/>
                  </a:cubicBezTo>
                  <a:cubicBezTo>
                    <a:pt x="117" y="2201"/>
                    <a:pt x="128" y="2109"/>
                    <a:pt x="163" y="2027"/>
                  </a:cubicBezTo>
                  <a:cubicBezTo>
                    <a:pt x="221" y="1854"/>
                    <a:pt x="279" y="1668"/>
                    <a:pt x="337" y="1460"/>
                  </a:cubicBezTo>
                  <a:cubicBezTo>
                    <a:pt x="568" y="661"/>
                    <a:pt x="731" y="12"/>
                    <a:pt x="696" y="1"/>
                  </a:cubicBezTo>
                  <a:cubicBezTo>
                    <a:pt x="696" y="1"/>
                    <a:pt x="695" y="1"/>
                    <a:pt x="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826856" y="2136927"/>
              <a:ext cx="47831" cy="45344"/>
            </a:xfrm>
            <a:custGeom>
              <a:rect b="b" l="l" r="r" t="t"/>
              <a:pathLst>
                <a:path extrusionOk="0" h="857" w="904">
                  <a:moveTo>
                    <a:pt x="842" y="1"/>
                  </a:moveTo>
                  <a:cubicBezTo>
                    <a:pt x="839" y="1"/>
                    <a:pt x="837" y="2"/>
                    <a:pt x="834" y="4"/>
                  </a:cubicBezTo>
                  <a:cubicBezTo>
                    <a:pt x="788" y="4"/>
                    <a:pt x="799" y="305"/>
                    <a:pt x="568" y="537"/>
                  </a:cubicBezTo>
                  <a:cubicBezTo>
                    <a:pt x="325" y="769"/>
                    <a:pt x="0" y="769"/>
                    <a:pt x="0" y="815"/>
                  </a:cubicBezTo>
                  <a:cubicBezTo>
                    <a:pt x="0" y="824"/>
                    <a:pt x="53" y="856"/>
                    <a:pt x="146" y="856"/>
                  </a:cubicBezTo>
                  <a:cubicBezTo>
                    <a:pt x="168" y="856"/>
                    <a:pt x="193" y="854"/>
                    <a:pt x="220" y="850"/>
                  </a:cubicBezTo>
                  <a:cubicBezTo>
                    <a:pt x="348" y="850"/>
                    <a:pt x="556" y="792"/>
                    <a:pt x="695" y="653"/>
                  </a:cubicBezTo>
                  <a:cubicBezTo>
                    <a:pt x="846" y="502"/>
                    <a:pt x="904" y="317"/>
                    <a:pt x="904" y="201"/>
                  </a:cubicBezTo>
                  <a:cubicBezTo>
                    <a:pt x="893" y="87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862410" y="1956985"/>
              <a:ext cx="61323" cy="18042"/>
            </a:xfrm>
            <a:custGeom>
              <a:rect b="b" l="l" r="r" t="t"/>
              <a:pathLst>
                <a:path extrusionOk="0" h="341" w="1159">
                  <a:moveTo>
                    <a:pt x="544" y="0"/>
                  </a:moveTo>
                  <a:cubicBezTo>
                    <a:pt x="371" y="12"/>
                    <a:pt x="220" y="70"/>
                    <a:pt x="127" y="139"/>
                  </a:cubicBezTo>
                  <a:cubicBezTo>
                    <a:pt x="23" y="220"/>
                    <a:pt x="0" y="290"/>
                    <a:pt x="12" y="313"/>
                  </a:cubicBezTo>
                  <a:cubicBezTo>
                    <a:pt x="25" y="333"/>
                    <a:pt x="55" y="341"/>
                    <a:pt x="97" y="341"/>
                  </a:cubicBezTo>
                  <a:cubicBezTo>
                    <a:pt x="199" y="341"/>
                    <a:pt x="375" y="298"/>
                    <a:pt x="579" y="290"/>
                  </a:cubicBezTo>
                  <a:cubicBezTo>
                    <a:pt x="666" y="279"/>
                    <a:pt x="749" y="277"/>
                    <a:pt x="823" y="277"/>
                  </a:cubicBezTo>
                  <a:cubicBezTo>
                    <a:pt x="872" y="277"/>
                    <a:pt x="918" y="278"/>
                    <a:pt x="958" y="278"/>
                  </a:cubicBezTo>
                  <a:cubicBezTo>
                    <a:pt x="1060" y="278"/>
                    <a:pt x="1129" y="272"/>
                    <a:pt x="1147" y="232"/>
                  </a:cubicBezTo>
                  <a:cubicBezTo>
                    <a:pt x="1158" y="197"/>
                    <a:pt x="1100" y="128"/>
                    <a:pt x="996" y="81"/>
                  </a:cubicBezTo>
                  <a:cubicBezTo>
                    <a:pt x="892" y="23"/>
                    <a:pt x="718" y="0"/>
                    <a:pt x="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723895" y="1973440"/>
              <a:ext cx="52751" cy="16825"/>
            </a:xfrm>
            <a:custGeom>
              <a:rect b="b" l="l" r="r" t="t"/>
              <a:pathLst>
                <a:path extrusionOk="0" h="318" w="997">
                  <a:moveTo>
                    <a:pt x="529" y="0"/>
                  </a:moveTo>
                  <a:cubicBezTo>
                    <a:pt x="515" y="0"/>
                    <a:pt x="501" y="1"/>
                    <a:pt x="487" y="2"/>
                  </a:cubicBezTo>
                  <a:cubicBezTo>
                    <a:pt x="325" y="2"/>
                    <a:pt x="186" y="60"/>
                    <a:pt x="116" y="129"/>
                  </a:cubicBezTo>
                  <a:cubicBezTo>
                    <a:pt x="24" y="199"/>
                    <a:pt x="1" y="257"/>
                    <a:pt x="24" y="291"/>
                  </a:cubicBezTo>
                  <a:cubicBezTo>
                    <a:pt x="39" y="311"/>
                    <a:pt x="71" y="317"/>
                    <a:pt x="116" y="317"/>
                  </a:cubicBezTo>
                  <a:cubicBezTo>
                    <a:pt x="205" y="317"/>
                    <a:pt x="344" y="291"/>
                    <a:pt x="499" y="291"/>
                  </a:cubicBezTo>
                  <a:cubicBezTo>
                    <a:pt x="521" y="290"/>
                    <a:pt x="543" y="290"/>
                    <a:pt x="565" y="290"/>
                  </a:cubicBezTo>
                  <a:cubicBezTo>
                    <a:pt x="681" y="290"/>
                    <a:pt x="787" y="303"/>
                    <a:pt x="865" y="303"/>
                  </a:cubicBezTo>
                  <a:cubicBezTo>
                    <a:pt x="924" y="303"/>
                    <a:pt x="967" y="295"/>
                    <a:pt x="985" y="268"/>
                  </a:cubicBezTo>
                  <a:cubicBezTo>
                    <a:pt x="997" y="233"/>
                    <a:pt x="962" y="164"/>
                    <a:pt x="881" y="106"/>
                  </a:cubicBezTo>
                  <a:cubicBezTo>
                    <a:pt x="796" y="53"/>
                    <a:pt x="673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696912" y="1787307"/>
              <a:ext cx="362222" cy="331322"/>
            </a:xfrm>
            <a:custGeom>
              <a:rect b="b" l="l" r="r" t="t"/>
              <a:pathLst>
                <a:path extrusionOk="0" h="6262" w="6846">
                  <a:moveTo>
                    <a:pt x="3501" y="0"/>
                  </a:moveTo>
                  <a:cubicBezTo>
                    <a:pt x="3088" y="0"/>
                    <a:pt x="2695" y="48"/>
                    <a:pt x="2364" y="103"/>
                  </a:cubicBezTo>
                  <a:cubicBezTo>
                    <a:pt x="1530" y="265"/>
                    <a:pt x="1" y="1354"/>
                    <a:pt x="186" y="2767"/>
                  </a:cubicBezTo>
                  <a:cubicBezTo>
                    <a:pt x="186" y="2767"/>
                    <a:pt x="580" y="1597"/>
                    <a:pt x="1101" y="1285"/>
                  </a:cubicBezTo>
                  <a:cubicBezTo>
                    <a:pt x="1242" y="1200"/>
                    <a:pt x="1369" y="1169"/>
                    <a:pt x="1487" y="1169"/>
                  </a:cubicBezTo>
                  <a:cubicBezTo>
                    <a:pt x="1826" y="1169"/>
                    <a:pt x="2099" y="1425"/>
                    <a:pt x="2445" y="1425"/>
                  </a:cubicBezTo>
                  <a:cubicBezTo>
                    <a:pt x="2525" y="1425"/>
                    <a:pt x="2609" y="1411"/>
                    <a:pt x="2700" y="1377"/>
                  </a:cubicBezTo>
                  <a:cubicBezTo>
                    <a:pt x="3107" y="1226"/>
                    <a:pt x="3509" y="1022"/>
                    <a:pt x="3932" y="1022"/>
                  </a:cubicBezTo>
                  <a:cubicBezTo>
                    <a:pt x="4158" y="1022"/>
                    <a:pt x="4391" y="1081"/>
                    <a:pt x="4634" y="1238"/>
                  </a:cubicBezTo>
                  <a:cubicBezTo>
                    <a:pt x="5387" y="1713"/>
                    <a:pt x="5074" y="2118"/>
                    <a:pt x="5190" y="2929"/>
                  </a:cubicBezTo>
                  <a:cubicBezTo>
                    <a:pt x="5489" y="5141"/>
                    <a:pt x="5900" y="6262"/>
                    <a:pt x="6144" y="6262"/>
                  </a:cubicBezTo>
                  <a:cubicBezTo>
                    <a:pt x="6259" y="6262"/>
                    <a:pt x="6337" y="6013"/>
                    <a:pt x="6348" y="5512"/>
                  </a:cubicBezTo>
                  <a:cubicBezTo>
                    <a:pt x="6348" y="5338"/>
                    <a:pt x="6823" y="5164"/>
                    <a:pt x="6834" y="4446"/>
                  </a:cubicBezTo>
                  <a:cubicBezTo>
                    <a:pt x="6846" y="3520"/>
                    <a:pt x="6788" y="2396"/>
                    <a:pt x="6533" y="1748"/>
                  </a:cubicBezTo>
                  <a:cubicBezTo>
                    <a:pt x="6313" y="1203"/>
                    <a:pt x="5966" y="844"/>
                    <a:pt x="5375" y="474"/>
                  </a:cubicBezTo>
                  <a:cubicBezTo>
                    <a:pt x="4802" y="111"/>
                    <a:pt x="4128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5025369" y="2049469"/>
              <a:ext cx="69682" cy="101640"/>
            </a:xfrm>
            <a:custGeom>
              <a:rect b="b" l="l" r="r" t="t"/>
              <a:pathLst>
                <a:path extrusionOk="0" h="1921" w="1317">
                  <a:moveTo>
                    <a:pt x="510" y="1"/>
                  </a:moveTo>
                  <a:cubicBezTo>
                    <a:pt x="232" y="1"/>
                    <a:pt x="1" y="244"/>
                    <a:pt x="12" y="522"/>
                  </a:cubicBezTo>
                  <a:cubicBezTo>
                    <a:pt x="47" y="1043"/>
                    <a:pt x="70" y="1866"/>
                    <a:pt x="59" y="1889"/>
                  </a:cubicBezTo>
                  <a:cubicBezTo>
                    <a:pt x="62" y="1899"/>
                    <a:pt x="162" y="1921"/>
                    <a:pt x="304" y="1921"/>
                  </a:cubicBezTo>
                  <a:cubicBezTo>
                    <a:pt x="672" y="1921"/>
                    <a:pt x="1317" y="1772"/>
                    <a:pt x="1275" y="870"/>
                  </a:cubicBezTo>
                  <a:cubicBezTo>
                    <a:pt x="1252" y="175"/>
                    <a:pt x="858" y="1"/>
                    <a:pt x="5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5042565" y="2070950"/>
              <a:ext cx="26984" cy="58148"/>
            </a:xfrm>
            <a:custGeom>
              <a:rect b="b" l="l" r="r" t="t"/>
              <a:pathLst>
                <a:path extrusionOk="0" h="1099" w="510">
                  <a:moveTo>
                    <a:pt x="197" y="0"/>
                  </a:moveTo>
                  <a:cubicBezTo>
                    <a:pt x="151" y="0"/>
                    <a:pt x="104" y="12"/>
                    <a:pt x="81" y="47"/>
                  </a:cubicBezTo>
                  <a:cubicBezTo>
                    <a:pt x="46" y="70"/>
                    <a:pt x="35" y="105"/>
                    <a:pt x="35" y="128"/>
                  </a:cubicBezTo>
                  <a:cubicBezTo>
                    <a:pt x="23" y="186"/>
                    <a:pt x="46" y="209"/>
                    <a:pt x="46" y="209"/>
                  </a:cubicBezTo>
                  <a:cubicBezTo>
                    <a:pt x="70" y="209"/>
                    <a:pt x="46" y="174"/>
                    <a:pt x="70" y="151"/>
                  </a:cubicBezTo>
                  <a:cubicBezTo>
                    <a:pt x="80" y="109"/>
                    <a:pt x="118" y="68"/>
                    <a:pt x="176" y="68"/>
                  </a:cubicBezTo>
                  <a:cubicBezTo>
                    <a:pt x="183" y="68"/>
                    <a:pt x="190" y="69"/>
                    <a:pt x="197" y="70"/>
                  </a:cubicBezTo>
                  <a:cubicBezTo>
                    <a:pt x="267" y="93"/>
                    <a:pt x="324" y="151"/>
                    <a:pt x="371" y="232"/>
                  </a:cubicBezTo>
                  <a:cubicBezTo>
                    <a:pt x="417" y="325"/>
                    <a:pt x="440" y="417"/>
                    <a:pt x="440" y="533"/>
                  </a:cubicBezTo>
                  <a:cubicBezTo>
                    <a:pt x="440" y="753"/>
                    <a:pt x="348" y="973"/>
                    <a:pt x="209" y="1031"/>
                  </a:cubicBezTo>
                  <a:cubicBezTo>
                    <a:pt x="184" y="1041"/>
                    <a:pt x="160" y="1045"/>
                    <a:pt x="137" y="1045"/>
                  </a:cubicBezTo>
                  <a:cubicBezTo>
                    <a:pt x="106" y="1045"/>
                    <a:pt x="78" y="1038"/>
                    <a:pt x="58" y="1031"/>
                  </a:cubicBezTo>
                  <a:lnTo>
                    <a:pt x="0" y="996"/>
                  </a:lnTo>
                  <a:lnTo>
                    <a:pt x="0" y="996"/>
                  </a:lnTo>
                  <a:lnTo>
                    <a:pt x="23" y="1054"/>
                  </a:lnTo>
                  <a:cubicBezTo>
                    <a:pt x="57" y="1079"/>
                    <a:pt x="102" y="1098"/>
                    <a:pt x="155" y="1098"/>
                  </a:cubicBezTo>
                  <a:cubicBezTo>
                    <a:pt x="176" y="1098"/>
                    <a:pt x="198" y="1096"/>
                    <a:pt x="220" y="1089"/>
                  </a:cubicBezTo>
                  <a:cubicBezTo>
                    <a:pt x="394" y="1031"/>
                    <a:pt x="510" y="788"/>
                    <a:pt x="510" y="533"/>
                  </a:cubicBezTo>
                  <a:cubicBezTo>
                    <a:pt x="510" y="406"/>
                    <a:pt x="487" y="290"/>
                    <a:pt x="429" y="186"/>
                  </a:cubicBezTo>
                  <a:cubicBezTo>
                    <a:pt x="382" y="93"/>
                    <a:pt x="301" y="0"/>
                    <a:pt x="19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742889" y="1768471"/>
              <a:ext cx="332116" cy="196296"/>
            </a:xfrm>
            <a:custGeom>
              <a:rect b="b" l="l" r="r" t="t"/>
              <a:pathLst>
                <a:path extrusionOk="0" h="3710" w="6277">
                  <a:moveTo>
                    <a:pt x="2056" y="1"/>
                  </a:moveTo>
                  <a:cubicBezTo>
                    <a:pt x="1992" y="1"/>
                    <a:pt x="1928" y="7"/>
                    <a:pt x="1865" y="19"/>
                  </a:cubicBezTo>
                  <a:cubicBezTo>
                    <a:pt x="1448" y="100"/>
                    <a:pt x="1089" y="448"/>
                    <a:pt x="997" y="865"/>
                  </a:cubicBezTo>
                  <a:cubicBezTo>
                    <a:pt x="923" y="840"/>
                    <a:pt x="848" y="829"/>
                    <a:pt x="772" y="829"/>
                  </a:cubicBezTo>
                  <a:cubicBezTo>
                    <a:pt x="489" y="829"/>
                    <a:pt x="207" y="991"/>
                    <a:pt x="70" y="1247"/>
                  </a:cubicBezTo>
                  <a:cubicBezTo>
                    <a:pt x="24" y="1316"/>
                    <a:pt x="1" y="1409"/>
                    <a:pt x="24" y="1478"/>
                  </a:cubicBezTo>
                  <a:cubicBezTo>
                    <a:pt x="58" y="1581"/>
                    <a:pt x="180" y="1620"/>
                    <a:pt x="297" y="1620"/>
                  </a:cubicBezTo>
                  <a:cubicBezTo>
                    <a:pt x="339" y="1620"/>
                    <a:pt x="381" y="1615"/>
                    <a:pt x="418" y="1606"/>
                  </a:cubicBezTo>
                  <a:cubicBezTo>
                    <a:pt x="513" y="1576"/>
                    <a:pt x="619" y="1542"/>
                    <a:pt x="716" y="1542"/>
                  </a:cubicBezTo>
                  <a:cubicBezTo>
                    <a:pt x="771" y="1542"/>
                    <a:pt x="823" y="1553"/>
                    <a:pt x="869" y="1583"/>
                  </a:cubicBezTo>
                  <a:cubicBezTo>
                    <a:pt x="1008" y="1652"/>
                    <a:pt x="1043" y="1837"/>
                    <a:pt x="1089" y="2000"/>
                  </a:cubicBezTo>
                  <a:cubicBezTo>
                    <a:pt x="1124" y="2162"/>
                    <a:pt x="1228" y="2347"/>
                    <a:pt x="1390" y="2347"/>
                  </a:cubicBezTo>
                  <a:cubicBezTo>
                    <a:pt x="1472" y="2347"/>
                    <a:pt x="1564" y="2266"/>
                    <a:pt x="1645" y="2254"/>
                  </a:cubicBezTo>
                  <a:cubicBezTo>
                    <a:pt x="1674" y="2247"/>
                    <a:pt x="1703" y="2243"/>
                    <a:pt x="1731" y="2243"/>
                  </a:cubicBezTo>
                  <a:cubicBezTo>
                    <a:pt x="1872" y="2243"/>
                    <a:pt x="2000" y="2332"/>
                    <a:pt x="2097" y="2428"/>
                  </a:cubicBezTo>
                  <a:cubicBezTo>
                    <a:pt x="2213" y="2544"/>
                    <a:pt x="2317" y="2694"/>
                    <a:pt x="2456" y="2764"/>
                  </a:cubicBezTo>
                  <a:cubicBezTo>
                    <a:pt x="2517" y="2797"/>
                    <a:pt x="2590" y="2815"/>
                    <a:pt x="2660" y="2815"/>
                  </a:cubicBezTo>
                  <a:cubicBezTo>
                    <a:pt x="2762" y="2815"/>
                    <a:pt x="2860" y="2777"/>
                    <a:pt x="2908" y="2694"/>
                  </a:cubicBezTo>
                  <a:cubicBezTo>
                    <a:pt x="3008" y="2995"/>
                    <a:pt x="3316" y="3209"/>
                    <a:pt x="3629" y="3209"/>
                  </a:cubicBezTo>
                  <a:cubicBezTo>
                    <a:pt x="3678" y="3209"/>
                    <a:pt x="3728" y="3203"/>
                    <a:pt x="3776" y="3193"/>
                  </a:cubicBezTo>
                  <a:cubicBezTo>
                    <a:pt x="3831" y="3180"/>
                    <a:pt x="3893" y="3165"/>
                    <a:pt x="3948" y="3165"/>
                  </a:cubicBezTo>
                  <a:cubicBezTo>
                    <a:pt x="3999" y="3165"/>
                    <a:pt x="4045" y="3177"/>
                    <a:pt x="4077" y="3216"/>
                  </a:cubicBezTo>
                  <a:cubicBezTo>
                    <a:pt x="4135" y="3274"/>
                    <a:pt x="4135" y="3366"/>
                    <a:pt x="4158" y="3459"/>
                  </a:cubicBezTo>
                  <a:cubicBezTo>
                    <a:pt x="4208" y="3618"/>
                    <a:pt x="4387" y="3709"/>
                    <a:pt x="4554" y="3709"/>
                  </a:cubicBezTo>
                  <a:cubicBezTo>
                    <a:pt x="4581" y="3709"/>
                    <a:pt x="4608" y="3707"/>
                    <a:pt x="4633" y="3702"/>
                  </a:cubicBezTo>
                  <a:cubicBezTo>
                    <a:pt x="4792" y="3672"/>
                    <a:pt x="4933" y="3583"/>
                    <a:pt x="5073" y="3471"/>
                  </a:cubicBezTo>
                  <a:lnTo>
                    <a:pt x="5073" y="3471"/>
                  </a:lnTo>
                  <a:cubicBezTo>
                    <a:pt x="5162" y="3560"/>
                    <a:pt x="5283" y="3610"/>
                    <a:pt x="5406" y="3610"/>
                  </a:cubicBezTo>
                  <a:cubicBezTo>
                    <a:pt x="5496" y="3610"/>
                    <a:pt x="5585" y="3584"/>
                    <a:pt x="5664" y="3528"/>
                  </a:cubicBezTo>
                  <a:cubicBezTo>
                    <a:pt x="5849" y="3413"/>
                    <a:pt x="5907" y="3123"/>
                    <a:pt x="5792" y="2938"/>
                  </a:cubicBezTo>
                  <a:lnTo>
                    <a:pt x="5792" y="2938"/>
                  </a:lnTo>
                  <a:cubicBezTo>
                    <a:pt x="5810" y="2941"/>
                    <a:pt x="5829" y="2943"/>
                    <a:pt x="5848" y="2943"/>
                  </a:cubicBezTo>
                  <a:cubicBezTo>
                    <a:pt x="6079" y="2943"/>
                    <a:pt x="6276" y="2687"/>
                    <a:pt x="6255" y="2451"/>
                  </a:cubicBezTo>
                  <a:cubicBezTo>
                    <a:pt x="6243" y="2185"/>
                    <a:pt x="6023" y="1988"/>
                    <a:pt x="5792" y="1872"/>
                  </a:cubicBezTo>
                  <a:cubicBezTo>
                    <a:pt x="5931" y="1583"/>
                    <a:pt x="5873" y="1212"/>
                    <a:pt x="5664" y="980"/>
                  </a:cubicBezTo>
                  <a:cubicBezTo>
                    <a:pt x="5508" y="816"/>
                    <a:pt x="5281" y="727"/>
                    <a:pt x="5059" y="727"/>
                  </a:cubicBezTo>
                  <a:cubicBezTo>
                    <a:pt x="4969" y="727"/>
                    <a:pt x="4879" y="742"/>
                    <a:pt x="4795" y="772"/>
                  </a:cubicBezTo>
                  <a:cubicBezTo>
                    <a:pt x="4633" y="448"/>
                    <a:pt x="4297" y="216"/>
                    <a:pt x="3950" y="158"/>
                  </a:cubicBezTo>
                  <a:cubicBezTo>
                    <a:pt x="3895" y="149"/>
                    <a:pt x="3839" y="144"/>
                    <a:pt x="3783" y="144"/>
                  </a:cubicBezTo>
                  <a:cubicBezTo>
                    <a:pt x="3487" y="144"/>
                    <a:pt x="3191" y="270"/>
                    <a:pt x="2977" y="494"/>
                  </a:cubicBezTo>
                  <a:cubicBezTo>
                    <a:pt x="2780" y="189"/>
                    <a:pt x="2416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960450" y="1920743"/>
              <a:ext cx="96243" cy="46085"/>
            </a:xfrm>
            <a:custGeom>
              <a:rect b="b" l="l" r="r" t="t"/>
              <a:pathLst>
                <a:path extrusionOk="0" h="871" w="1819">
                  <a:moveTo>
                    <a:pt x="1794" y="1"/>
                  </a:moveTo>
                  <a:cubicBezTo>
                    <a:pt x="1785" y="1"/>
                    <a:pt x="1792" y="102"/>
                    <a:pt x="1726" y="245"/>
                  </a:cubicBezTo>
                  <a:cubicBezTo>
                    <a:pt x="1680" y="303"/>
                    <a:pt x="1610" y="361"/>
                    <a:pt x="1506" y="384"/>
                  </a:cubicBezTo>
                  <a:cubicBezTo>
                    <a:pt x="1487" y="386"/>
                    <a:pt x="1466" y="388"/>
                    <a:pt x="1444" y="388"/>
                  </a:cubicBezTo>
                  <a:cubicBezTo>
                    <a:pt x="1362" y="388"/>
                    <a:pt x="1269" y="367"/>
                    <a:pt x="1205" y="303"/>
                  </a:cubicBezTo>
                  <a:lnTo>
                    <a:pt x="1170" y="280"/>
                  </a:lnTo>
                  <a:lnTo>
                    <a:pt x="1158" y="315"/>
                  </a:lnTo>
                  <a:cubicBezTo>
                    <a:pt x="1100" y="419"/>
                    <a:pt x="1031" y="523"/>
                    <a:pt x="938" y="627"/>
                  </a:cubicBezTo>
                  <a:cubicBezTo>
                    <a:pt x="826" y="757"/>
                    <a:pt x="674" y="810"/>
                    <a:pt x="534" y="810"/>
                  </a:cubicBezTo>
                  <a:cubicBezTo>
                    <a:pt x="386" y="810"/>
                    <a:pt x="251" y="751"/>
                    <a:pt x="185" y="662"/>
                  </a:cubicBezTo>
                  <a:cubicBezTo>
                    <a:pt x="116" y="581"/>
                    <a:pt x="81" y="488"/>
                    <a:pt x="58" y="430"/>
                  </a:cubicBezTo>
                  <a:lnTo>
                    <a:pt x="12" y="349"/>
                  </a:lnTo>
                  <a:lnTo>
                    <a:pt x="12" y="349"/>
                  </a:lnTo>
                  <a:cubicBezTo>
                    <a:pt x="0" y="349"/>
                    <a:pt x="12" y="396"/>
                    <a:pt x="23" y="453"/>
                  </a:cubicBezTo>
                  <a:cubicBezTo>
                    <a:pt x="46" y="511"/>
                    <a:pt x="70" y="592"/>
                    <a:pt x="139" y="697"/>
                  </a:cubicBezTo>
                  <a:cubicBezTo>
                    <a:pt x="220" y="801"/>
                    <a:pt x="359" y="870"/>
                    <a:pt x="521" y="870"/>
                  </a:cubicBezTo>
                  <a:cubicBezTo>
                    <a:pt x="591" y="870"/>
                    <a:pt x="695" y="870"/>
                    <a:pt x="765" y="824"/>
                  </a:cubicBezTo>
                  <a:cubicBezTo>
                    <a:pt x="857" y="778"/>
                    <a:pt x="927" y="743"/>
                    <a:pt x="985" y="674"/>
                  </a:cubicBezTo>
                  <a:cubicBezTo>
                    <a:pt x="1057" y="581"/>
                    <a:pt x="1129" y="479"/>
                    <a:pt x="1184" y="376"/>
                  </a:cubicBezTo>
                  <a:lnTo>
                    <a:pt x="1184" y="376"/>
                  </a:lnTo>
                  <a:cubicBezTo>
                    <a:pt x="1250" y="419"/>
                    <a:pt x="1319" y="437"/>
                    <a:pt x="1387" y="437"/>
                  </a:cubicBezTo>
                  <a:cubicBezTo>
                    <a:pt x="1427" y="437"/>
                    <a:pt x="1467" y="430"/>
                    <a:pt x="1506" y="419"/>
                  </a:cubicBezTo>
                  <a:cubicBezTo>
                    <a:pt x="1598" y="396"/>
                    <a:pt x="1691" y="326"/>
                    <a:pt x="1737" y="245"/>
                  </a:cubicBezTo>
                  <a:cubicBezTo>
                    <a:pt x="1819" y="106"/>
                    <a:pt x="1795" y="2"/>
                    <a:pt x="1795" y="2"/>
                  </a:cubicBezTo>
                  <a:cubicBezTo>
                    <a:pt x="1795" y="1"/>
                    <a:pt x="1794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748400" y="1763350"/>
              <a:ext cx="172275" cy="93176"/>
            </a:xfrm>
            <a:custGeom>
              <a:rect b="b" l="l" r="r" t="t"/>
              <a:pathLst>
                <a:path extrusionOk="0" h="1826" w="3221">
                  <a:moveTo>
                    <a:pt x="1897" y="0"/>
                  </a:moveTo>
                  <a:cubicBezTo>
                    <a:pt x="1857" y="0"/>
                    <a:pt x="1815" y="2"/>
                    <a:pt x="1773" y="7"/>
                  </a:cubicBezTo>
                  <a:cubicBezTo>
                    <a:pt x="1588" y="19"/>
                    <a:pt x="1391" y="88"/>
                    <a:pt x="1229" y="204"/>
                  </a:cubicBezTo>
                  <a:cubicBezTo>
                    <a:pt x="1101" y="308"/>
                    <a:pt x="997" y="424"/>
                    <a:pt x="927" y="552"/>
                  </a:cubicBezTo>
                  <a:cubicBezTo>
                    <a:pt x="852" y="671"/>
                    <a:pt x="816" y="809"/>
                    <a:pt x="812" y="940"/>
                  </a:cubicBezTo>
                  <a:lnTo>
                    <a:pt x="812" y="940"/>
                  </a:lnTo>
                  <a:cubicBezTo>
                    <a:pt x="784" y="937"/>
                    <a:pt x="757" y="935"/>
                    <a:pt x="729" y="935"/>
                  </a:cubicBezTo>
                  <a:cubicBezTo>
                    <a:pt x="570" y="935"/>
                    <a:pt x="414" y="989"/>
                    <a:pt x="302" y="1073"/>
                  </a:cubicBezTo>
                  <a:cubicBezTo>
                    <a:pt x="151" y="1177"/>
                    <a:pt x="82" y="1316"/>
                    <a:pt x="36" y="1432"/>
                  </a:cubicBezTo>
                  <a:cubicBezTo>
                    <a:pt x="12" y="1548"/>
                    <a:pt x="12" y="1652"/>
                    <a:pt x="12" y="1721"/>
                  </a:cubicBezTo>
                  <a:cubicBezTo>
                    <a:pt x="24" y="1791"/>
                    <a:pt x="36" y="1826"/>
                    <a:pt x="36" y="1826"/>
                  </a:cubicBezTo>
                  <a:cubicBezTo>
                    <a:pt x="59" y="1826"/>
                    <a:pt x="1" y="1687"/>
                    <a:pt x="82" y="1455"/>
                  </a:cubicBezTo>
                  <a:cubicBezTo>
                    <a:pt x="128" y="1339"/>
                    <a:pt x="209" y="1200"/>
                    <a:pt x="348" y="1119"/>
                  </a:cubicBezTo>
                  <a:cubicBezTo>
                    <a:pt x="445" y="1049"/>
                    <a:pt x="575" y="999"/>
                    <a:pt x="713" y="999"/>
                  </a:cubicBezTo>
                  <a:cubicBezTo>
                    <a:pt x="757" y="999"/>
                    <a:pt x="802" y="1004"/>
                    <a:pt x="846" y="1015"/>
                  </a:cubicBezTo>
                  <a:lnTo>
                    <a:pt x="893" y="1027"/>
                  </a:lnTo>
                  <a:lnTo>
                    <a:pt x="893" y="992"/>
                  </a:lnTo>
                  <a:cubicBezTo>
                    <a:pt x="893" y="853"/>
                    <a:pt x="927" y="725"/>
                    <a:pt x="997" y="598"/>
                  </a:cubicBezTo>
                  <a:cubicBezTo>
                    <a:pt x="1066" y="482"/>
                    <a:pt x="1171" y="366"/>
                    <a:pt x="1286" y="274"/>
                  </a:cubicBezTo>
                  <a:cubicBezTo>
                    <a:pt x="1449" y="158"/>
                    <a:pt x="1634" y="100"/>
                    <a:pt x="1808" y="88"/>
                  </a:cubicBezTo>
                  <a:cubicBezTo>
                    <a:pt x="1837" y="87"/>
                    <a:pt x="1866" y="86"/>
                    <a:pt x="1894" y="86"/>
                  </a:cubicBezTo>
                  <a:cubicBezTo>
                    <a:pt x="2038" y="86"/>
                    <a:pt x="2178" y="110"/>
                    <a:pt x="2294" y="158"/>
                  </a:cubicBezTo>
                  <a:cubicBezTo>
                    <a:pt x="2607" y="262"/>
                    <a:pt x="2804" y="447"/>
                    <a:pt x="2931" y="598"/>
                  </a:cubicBezTo>
                  <a:lnTo>
                    <a:pt x="2954" y="621"/>
                  </a:lnTo>
                  <a:lnTo>
                    <a:pt x="2966" y="598"/>
                  </a:lnTo>
                  <a:cubicBezTo>
                    <a:pt x="3012" y="505"/>
                    <a:pt x="3082" y="447"/>
                    <a:pt x="3140" y="424"/>
                  </a:cubicBezTo>
                  <a:lnTo>
                    <a:pt x="3221" y="378"/>
                  </a:lnTo>
                  <a:lnTo>
                    <a:pt x="3128" y="378"/>
                  </a:lnTo>
                  <a:cubicBezTo>
                    <a:pt x="3064" y="389"/>
                    <a:pt x="2990" y="439"/>
                    <a:pt x="2934" y="528"/>
                  </a:cubicBezTo>
                  <a:lnTo>
                    <a:pt x="2934" y="528"/>
                  </a:lnTo>
                  <a:cubicBezTo>
                    <a:pt x="2796" y="371"/>
                    <a:pt x="2603" y="187"/>
                    <a:pt x="2294" y="77"/>
                  </a:cubicBezTo>
                  <a:cubicBezTo>
                    <a:pt x="2185" y="31"/>
                    <a:pt x="2047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074970" y="2886325"/>
              <a:ext cx="346878" cy="165767"/>
            </a:xfrm>
            <a:custGeom>
              <a:rect b="b" l="l" r="r" t="t"/>
              <a:pathLst>
                <a:path extrusionOk="0" h="3133" w="6556">
                  <a:moveTo>
                    <a:pt x="2267" y="0"/>
                  </a:moveTo>
                  <a:cubicBezTo>
                    <a:pt x="2242" y="0"/>
                    <a:pt x="2220" y="2"/>
                    <a:pt x="2201" y="5"/>
                  </a:cubicBezTo>
                  <a:cubicBezTo>
                    <a:pt x="1807" y="63"/>
                    <a:pt x="406" y="1012"/>
                    <a:pt x="128" y="1198"/>
                  </a:cubicBezTo>
                  <a:cubicBezTo>
                    <a:pt x="105" y="1209"/>
                    <a:pt x="70" y="1244"/>
                    <a:pt x="58" y="1279"/>
                  </a:cubicBezTo>
                  <a:cubicBezTo>
                    <a:pt x="0" y="1441"/>
                    <a:pt x="70" y="1603"/>
                    <a:pt x="232" y="1661"/>
                  </a:cubicBezTo>
                  <a:lnTo>
                    <a:pt x="255" y="1673"/>
                  </a:lnTo>
                  <a:lnTo>
                    <a:pt x="244" y="1719"/>
                  </a:lnTo>
                  <a:cubicBezTo>
                    <a:pt x="232" y="1777"/>
                    <a:pt x="221" y="1835"/>
                    <a:pt x="232" y="1893"/>
                  </a:cubicBezTo>
                  <a:cubicBezTo>
                    <a:pt x="239" y="2009"/>
                    <a:pt x="335" y="2077"/>
                    <a:pt x="431" y="2077"/>
                  </a:cubicBezTo>
                  <a:cubicBezTo>
                    <a:pt x="496" y="2077"/>
                    <a:pt x="561" y="2047"/>
                    <a:pt x="599" y="1980"/>
                  </a:cubicBezTo>
                  <a:lnTo>
                    <a:pt x="599" y="1980"/>
                  </a:lnTo>
                  <a:lnTo>
                    <a:pt x="545" y="2078"/>
                  </a:lnTo>
                  <a:cubicBezTo>
                    <a:pt x="533" y="2124"/>
                    <a:pt x="522" y="2171"/>
                    <a:pt x="522" y="2205"/>
                  </a:cubicBezTo>
                  <a:lnTo>
                    <a:pt x="522" y="2298"/>
                  </a:lnTo>
                  <a:cubicBezTo>
                    <a:pt x="522" y="2402"/>
                    <a:pt x="591" y="2472"/>
                    <a:pt x="684" y="2495"/>
                  </a:cubicBezTo>
                  <a:cubicBezTo>
                    <a:pt x="706" y="2504"/>
                    <a:pt x="729" y="2509"/>
                    <a:pt x="753" y="2509"/>
                  </a:cubicBezTo>
                  <a:cubicBezTo>
                    <a:pt x="814" y="2509"/>
                    <a:pt x="877" y="2479"/>
                    <a:pt x="927" y="2437"/>
                  </a:cubicBezTo>
                  <a:cubicBezTo>
                    <a:pt x="1101" y="2240"/>
                    <a:pt x="1506" y="1962"/>
                    <a:pt x="1761" y="1916"/>
                  </a:cubicBezTo>
                  <a:cubicBezTo>
                    <a:pt x="1993" y="1881"/>
                    <a:pt x="2363" y="1777"/>
                    <a:pt x="2595" y="1777"/>
                  </a:cubicBezTo>
                  <a:cubicBezTo>
                    <a:pt x="2711" y="1777"/>
                    <a:pt x="2826" y="1846"/>
                    <a:pt x="2850" y="1962"/>
                  </a:cubicBezTo>
                  <a:cubicBezTo>
                    <a:pt x="2687" y="1974"/>
                    <a:pt x="1900" y="2344"/>
                    <a:pt x="1518" y="2541"/>
                  </a:cubicBezTo>
                  <a:cubicBezTo>
                    <a:pt x="1402" y="2599"/>
                    <a:pt x="1321" y="2715"/>
                    <a:pt x="1298" y="2842"/>
                  </a:cubicBezTo>
                  <a:cubicBezTo>
                    <a:pt x="1288" y="2939"/>
                    <a:pt x="1327" y="3053"/>
                    <a:pt x="1483" y="3053"/>
                  </a:cubicBezTo>
                  <a:cubicBezTo>
                    <a:pt x="1513" y="3053"/>
                    <a:pt x="1548" y="3049"/>
                    <a:pt x="1587" y="3039"/>
                  </a:cubicBezTo>
                  <a:cubicBezTo>
                    <a:pt x="2097" y="2923"/>
                    <a:pt x="2734" y="2703"/>
                    <a:pt x="2734" y="2703"/>
                  </a:cubicBezTo>
                  <a:cubicBezTo>
                    <a:pt x="2734" y="2703"/>
                    <a:pt x="2874" y="2665"/>
                    <a:pt x="3054" y="2665"/>
                  </a:cubicBezTo>
                  <a:cubicBezTo>
                    <a:pt x="3201" y="2665"/>
                    <a:pt x="3375" y="2691"/>
                    <a:pt x="3521" y="2784"/>
                  </a:cubicBezTo>
                  <a:cubicBezTo>
                    <a:pt x="3829" y="3009"/>
                    <a:pt x="4011" y="3132"/>
                    <a:pt x="4231" y="3132"/>
                  </a:cubicBezTo>
                  <a:cubicBezTo>
                    <a:pt x="4318" y="3132"/>
                    <a:pt x="4410" y="3113"/>
                    <a:pt x="4517" y="3074"/>
                  </a:cubicBezTo>
                  <a:cubicBezTo>
                    <a:pt x="4876" y="2958"/>
                    <a:pt x="5154" y="2773"/>
                    <a:pt x="5154" y="2773"/>
                  </a:cubicBezTo>
                  <a:lnTo>
                    <a:pt x="5872" y="2703"/>
                  </a:lnTo>
                  <a:cubicBezTo>
                    <a:pt x="5872" y="2657"/>
                    <a:pt x="6556" y="954"/>
                    <a:pt x="5618" y="688"/>
                  </a:cubicBezTo>
                  <a:lnTo>
                    <a:pt x="4703" y="688"/>
                  </a:lnTo>
                  <a:cubicBezTo>
                    <a:pt x="4703" y="688"/>
                    <a:pt x="2808" y="0"/>
                    <a:pt x="226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184649" y="2932515"/>
              <a:ext cx="177778" cy="84973"/>
            </a:xfrm>
            <a:custGeom>
              <a:rect b="b" l="l" r="r" t="t"/>
              <a:pathLst>
                <a:path extrusionOk="0" h="1606" w="3360">
                  <a:moveTo>
                    <a:pt x="3359" y="1425"/>
                  </a:moveTo>
                  <a:cubicBezTo>
                    <a:pt x="3359" y="1425"/>
                    <a:pt x="3336" y="1437"/>
                    <a:pt x="3313" y="1448"/>
                  </a:cubicBezTo>
                  <a:cubicBezTo>
                    <a:pt x="3312" y="1451"/>
                    <a:pt x="3310" y="1453"/>
                    <a:pt x="3308" y="1456"/>
                  </a:cubicBezTo>
                  <a:lnTo>
                    <a:pt x="3308" y="1456"/>
                  </a:lnTo>
                  <a:cubicBezTo>
                    <a:pt x="3339" y="1437"/>
                    <a:pt x="3359" y="1425"/>
                    <a:pt x="3359" y="1425"/>
                  </a:cubicBezTo>
                  <a:close/>
                  <a:moveTo>
                    <a:pt x="3308" y="1456"/>
                  </a:moveTo>
                  <a:cubicBezTo>
                    <a:pt x="3285" y="1470"/>
                    <a:pt x="3256" y="1488"/>
                    <a:pt x="3226" y="1509"/>
                  </a:cubicBezTo>
                  <a:lnTo>
                    <a:pt x="3226" y="1509"/>
                  </a:lnTo>
                  <a:lnTo>
                    <a:pt x="3255" y="1494"/>
                  </a:lnTo>
                  <a:cubicBezTo>
                    <a:pt x="3265" y="1484"/>
                    <a:pt x="3294" y="1474"/>
                    <a:pt x="3308" y="1456"/>
                  </a:cubicBezTo>
                  <a:close/>
                  <a:moveTo>
                    <a:pt x="3226" y="1509"/>
                  </a:moveTo>
                  <a:lnTo>
                    <a:pt x="3162" y="1541"/>
                  </a:lnTo>
                  <a:cubicBezTo>
                    <a:pt x="3159" y="1542"/>
                    <a:pt x="3156" y="1543"/>
                    <a:pt x="3153" y="1545"/>
                  </a:cubicBezTo>
                  <a:lnTo>
                    <a:pt x="3153" y="1545"/>
                  </a:lnTo>
                  <a:cubicBezTo>
                    <a:pt x="3168" y="1540"/>
                    <a:pt x="3183" y="1535"/>
                    <a:pt x="3197" y="1529"/>
                  </a:cubicBezTo>
                  <a:cubicBezTo>
                    <a:pt x="3207" y="1522"/>
                    <a:pt x="3217" y="1515"/>
                    <a:pt x="3226" y="1509"/>
                  </a:cubicBezTo>
                  <a:close/>
                  <a:moveTo>
                    <a:pt x="1877" y="0"/>
                  </a:moveTo>
                  <a:cubicBezTo>
                    <a:pt x="1773" y="0"/>
                    <a:pt x="1645" y="12"/>
                    <a:pt x="1483" y="12"/>
                  </a:cubicBezTo>
                  <a:cubicBezTo>
                    <a:pt x="1159" y="35"/>
                    <a:pt x="696" y="47"/>
                    <a:pt x="140" y="70"/>
                  </a:cubicBezTo>
                  <a:cubicBezTo>
                    <a:pt x="82" y="70"/>
                    <a:pt x="35" y="116"/>
                    <a:pt x="24" y="163"/>
                  </a:cubicBezTo>
                  <a:cubicBezTo>
                    <a:pt x="1" y="220"/>
                    <a:pt x="12" y="278"/>
                    <a:pt x="59" y="302"/>
                  </a:cubicBezTo>
                  <a:cubicBezTo>
                    <a:pt x="116" y="371"/>
                    <a:pt x="186" y="429"/>
                    <a:pt x="255" y="487"/>
                  </a:cubicBezTo>
                  <a:cubicBezTo>
                    <a:pt x="418" y="579"/>
                    <a:pt x="591" y="672"/>
                    <a:pt x="777" y="730"/>
                  </a:cubicBezTo>
                  <a:cubicBezTo>
                    <a:pt x="920" y="775"/>
                    <a:pt x="1085" y="792"/>
                    <a:pt x="1238" y="792"/>
                  </a:cubicBezTo>
                  <a:cubicBezTo>
                    <a:pt x="1282" y="792"/>
                    <a:pt x="1326" y="791"/>
                    <a:pt x="1367" y="788"/>
                  </a:cubicBezTo>
                  <a:cubicBezTo>
                    <a:pt x="1429" y="788"/>
                    <a:pt x="1496" y="783"/>
                    <a:pt x="1558" y="783"/>
                  </a:cubicBezTo>
                  <a:cubicBezTo>
                    <a:pt x="1589" y="783"/>
                    <a:pt x="1618" y="784"/>
                    <a:pt x="1645" y="788"/>
                  </a:cubicBezTo>
                  <a:cubicBezTo>
                    <a:pt x="1738" y="800"/>
                    <a:pt x="1807" y="857"/>
                    <a:pt x="1854" y="927"/>
                  </a:cubicBezTo>
                  <a:cubicBezTo>
                    <a:pt x="1888" y="985"/>
                    <a:pt x="1935" y="1078"/>
                    <a:pt x="1981" y="1147"/>
                  </a:cubicBezTo>
                  <a:cubicBezTo>
                    <a:pt x="2004" y="1182"/>
                    <a:pt x="2027" y="1216"/>
                    <a:pt x="2051" y="1251"/>
                  </a:cubicBezTo>
                  <a:lnTo>
                    <a:pt x="2097" y="1298"/>
                  </a:lnTo>
                  <a:lnTo>
                    <a:pt x="2143" y="1332"/>
                  </a:lnTo>
                  <a:cubicBezTo>
                    <a:pt x="2259" y="1448"/>
                    <a:pt x="2398" y="1506"/>
                    <a:pt x="2525" y="1552"/>
                  </a:cubicBezTo>
                  <a:cubicBezTo>
                    <a:pt x="2640" y="1590"/>
                    <a:pt x="2744" y="1605"/>
                    <a:pt x="2837" y="1605"/>
                  </a:cubicBezTo>
                  <a:cubicBezTo>
                    <a:pt x="2966" y="1605"/>
                    <a:pt x="3072" y="1577"/>
                    <a:pt x="3153" y="1545"/>
                  </a:cubicBezTo>
                  <a:lnTo>
                    <a:pt x="3153" y="1545"/>
                  </a:lnTo>
                  <a:cubicBezTo>
                    <a:pt x="3077" y="1569"/>
                    <a:pt x="2988" y="1584"/>
                    <a:pt x="2886" y="1584"/>
                  </a:cubicBezTo>
                  <a:cubicBezTo>
                    <a:pt x="2792" y="1584"/>
                    <a:pt x="2687" y="1571"/>
                    <a:pt x="2572" y="1541"/>
                  </a:cubicBezTo>
                  <a:cubicBezTo>
                    <a:pt x="2444" y="1506"/>
                    <a:pt x="2317" y="1437"/>
                    <a:pt x="2201" y="1332"/>
                  </a:cubicBezTo>
                  <a:lnTo>
                    <a:pt x="2155" y="1298"/>
                  </a:lnTo>
                  <a:lnTo>
                    <a:pt x="2108" y="1251"/>
                  </a:lnTo>
                  <a:cubicBezTo>
                    <a:pt x="2085" y="1216"/>
                    <a:pt x="2062" y="1182"/>
                    <a:pt x="2039" y="1147"/>
                  </a:cubicBezTo>
                  <a:cubicBezTo>
                    <a:pt x="1993" y="1078"/>
                    <a:pt x="1970" y="985"/>
                    <a:pt x="1912" y="915"/>
                  </a:cubicBezTo>
                  <a:cubicBezTo>
                    <a:pt x="1877" y="869"/>
                    <a:pt x="1854" y="846"/>
                    <a:pt x="1807" y="811"/>
                  </a:cubicBezTo>
                  <a:cubicBezTo>
                    <a:pt x="1761" y="788"/>
                    <a:pt x="1715" y="776"/>
                    <a:pt x="1680" y="753"/>
                  </a:cubicBezTo>
                  <a:cubicBezTo>
                    <a:pt x="1628" y="747"/>
                    <a:pt x="1579" y="745"/>
                    <a:pt x="1531" y="745"/>
                  </a:cubicBezTo>
                  <a:cubicBezTo>
                    <a:pt x="1483" y="745"/>
                    <a:pt x="1437" y="747"/>
                    <a:pt x="1390" y="753"/>
                  </a:cubicBezTo>
                  <a:cubicBezTo>
                    <a:pt x="1340" y="759"/>
                    <a:pt x="1289" y="762"/>
                    <a:pt x="1238" y="762"/>
                  </a:cubicBezTo>
                  <a:cubicBezTo>
                    <a:pt x="1093" y="762"/>
                    <a:pt x="949" y="738"/>
                    <a:pt x="811" y="695"/>
                  </a:cubicBezTo>
                  <a:cubicBezTo>
                    <a:pt x="614" y="637"/>
                    <a:pt x="441" y="556"/>
                    <a:pt x="302" y="452"/>
                  </a:cubicBezTo>
                  <a:cubicBezTo>
                    <a:pt x="232" y="394"/>
                    <a:pt x="151" y="336"/>
                    <a:pt x="93" y="278"/>
                  </a:cubicBezTo>
                  <a:cubicBezTo>
                    <a:pt x="70" y="255"/>
                    <a:pt x="59" y="209"/>
                    <a:pt x="70" y="174"/>
                  </a:cubicBezTo>
                  <a:cubicBezTo>
                    <a:pt x="70" y="151"/>
                    <a:pt x="116" y="116"/>
                    <a:pt x="140" y="116"/>
                  </a:cubicBezTo>
                  <a:cubicBezTo>
                    <a:pt x="696" y="93"/>
                    <a:pt x="1159" y="58"/>
                    <a:pt x="1483" y="47"/>
                  </a:cubicBezTo>
                  <a:cubicBezTo>
                    <a:pt x="1657" y="35"/>
                    <a:pt x="1796" y="12"/>
                    <a:pt x="1877" y="12"/>
                  </a:cubicBezTo>
                  <a:cubicBezTo>
                    <a:pt x="1923" y="0"/>
                    <a:pt x="1946" y="0"/>
                    <a:pt x="198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351312" y="2325229"/>
              <a:ext cx="1285713" cy="1040581"/>
            </a:xfrm>
            <a:custGeom>
              <a:rect b="b" l="l" r="r" t="t"/>
              <a:pathLst>
                <a:path extrusionOk="0" h="19667" w="24300">
                  <a:moveTo>
                    <a:pt x="17675" y="7598"/>
                  </a:moveTo>
                  <a:lnTo>
                    <a:pt x="18983" y="8861"/>
                  </a:lnTo>
                  <a:lnTo>
                    <a:pt x="17675" y="9787"/>
                  </a:lnTo>
                  <a:lnTo>
                    <a:pt x="17675" y="7598"/>
                  </a:lnTo>
                  <a:close/>
                  <a:moveTo>
                    <a:pt x="13459" y="1"/>
                  </a:moveTo>
                  <a:lnTo>
                    <a:pt x="10390" y="2769"/>
                  </a:lnTo>
                  <a:lnTo>
                    <a:pt x="8826" y="302"/>
                  </a:lnTo>
                  <a:lnTo>
                    <a:pt x="8282" y="916"/>
                  </a:lnTo>
                  <a:cubicBezTo>
                    <a:pt x="8224" y="927"/>
                    <a:pt x="7355" y="1402"/>
                    <a:pt x="6892" y="1599"/>
                  </a:cubicBezTo>
                  <a:cubicBezTo>
                    <a:pt x="6232" y="1854"/>
                    <a:pt x="5224" y="3244"/>
                    <a:pt x="4969" y="4807"/>
                  </a:cubicBezTo>
                  <a:cubicBezTo>
                    <a:pt x="4726" y="6324"/>
                    <a:pt x="4112" y="10471"/>
                    <a:pt x="4112" y="10471"/>
                  </a:cubicBezTo>
                  <a:lnTo>
                    <a:pt x="1" y="11282"/>
                  </a:lnTo>
                  <a:lnTo>
                    <a:pt x="94" y="13702"/>
                  </a:lnTo>
                  <a:lnTo>
                    <a:pt x="3765" y="14281"/>
                  </a:lnTo>
                  <a:cubicBezTo>
                    <a:pt x="4645" y="14246"/>
                    <a:pt x="6290" y="13737"/>
                    <a:pt x="6637" y="13123"/>
                  </a:cubicBezTo>
                  <a:lnTo>
                    <a:pt x="6637" y="13123"/>
                  </a:lnTo>
                  <a:lnTo>
                    <a:pt x="6602" y="16679"/>
                  </a:lnTo>
                  <a:cubicBezTo>
                    <a:pt x="7299" y="17086"/>
                    <a:pt x="8224" y="18089"/>
                    <a:pt x="9185" y="18089"/>
                  </a:cubicBezTo>
                  <a:cubicBezTo>
                    <a:pt x="9262" y="18089"/>
                    <a:pt x="9339" y="18082"/>
                    <a:pt x="9417" y="18068"/>
                  </a:cubicBezTo>
                  <a:cubicBezTo>
                    <a:pt x="10220" y="17923"/>
                    <a:pt x="11057" y="17854"/>
                    <a:pt x="11883" y="17854"/>
                  </a:cubicBezTo>
                  <a:cubicBezTo>
                    <a:pt x="14475" y="17854"/>
                    <a:pt x="16963" y="18534"/>
                    <a:pt x="17999" y="19667"/>
                  </a:cubicBezTo>
                  <a:cubicBezTo>
                    <a:pt x="17999" y="19667"/>
                    <a:pt x="17640" y="16435"/>
                    <a:pt x="17663" y="13378"/>
                  </a:cubicBezTo>
                  <a:cubicBezTo>
                    <a:pt x="18624" y="13019"/>
                    <a:pt x="19979" y="12671"/>
                    <a:pt x="20952" y="12196"/>
                  </a:cubicBezTo>
                  <a:cubicBezTo>
                    <a:pt x="24172" y="10633"/>
                    <a:pt x="24299" y="8815"/>
                    <a:pt x="23303" y="7448"/>
                  </a:cubicBezTo>
                  <a:cubicBezTo>
                    <a:pt x="22516" y="6324"/>
                    <a:pt x="20385" y="4332"/>
                    <a:pt x="19273" y="3001"/>
                  </a:cubicBezTo>
                  <a:cubicBezTo>
                    <a:pt x="18752" y="2387"/>
                    <a:pt x="17883" y="1715"/>
                    <a:pt x="17883" y="1715"/>
                  </a:cubicBezTo>
                  <a:cubicBezTo>
                    <a:pt x="17825" y="1692"/>
                    <a:pt x="17501" y="1518"/>
                    <a:pt x="17455" y="1495"/>
                  </a:cubicBezTo>
                  <a:lnTo>
                    <a:pt x="17443" y="1483"/>
                  </a:lnTo>
                  <a:cubicBezTo>
                    <a:pt x="17431" y="1483"/>
                    <a:pt x="17420" y="1460"/>
                    <a:pt x="17408" y="1460"/>
                  </a:cubicBezTo>
                  <a:lnTo>
                    <a:pt x="1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900981" y="2333060"/>
              <a:ext cx="182698" cy="153386"/>
            </a:xfrm>
            <a:custGeom>
              <a:rect b="b" l="l" r="r" t="t"/>
              <a:pathLst>
                <a:path extrusionOk="0" h="2899" w="3453">
                  <a:moveTo>
                    <a:pt x="2994" y="0"/>
                  </a:moveTo>
                  <a:cubicBezTo>
                    <a:pt x="2977" y="0"/>
                    <a:pt x="2960" y="1"/>
                    <a:pt x="2943" y="3"/>
                  </a:cubicBezTo>
                  <a:cubicBezTo>
                    <a:pt x="2827" y="15"/>
                    <a:pt x="2734" y="84"/>
                    <a:pt x="2630" y="154"/>
                  </a:cubicBezTo>
                  <a:cubicBezTo>
                    <a:pt x="1715" y="826"/>
                    <a:pt x="881" y="1602"/>
                    <a:pt x="140" y="2459"/>
                  </a:cubicBezTo>
                  <a:lnTo>
                    <a:pt x="1" y="2690"/>
                  </a:lnTo>
                  <a:cubicBezTo>
                    <a:pt x="243" y="2529"/>
                    <a:pt x="530" y="2367"/>
                    <a:pt x="815" y="2367"/>
                  </a:cubicBezTo>
                  <a:cubicBezTo>
                    <a:pt x="856" y="2367"/>
                    <a:pt x="898" y="2370"/>
                    <a:pt x="939" y="2378"/>
                  </a:cubicBezTo>
                  <a:cubicBezTo>
                    <a:pt x="1205" y="2436"/>
                    <a:pt x="1425" y="2667"/>
                    <a:pt x="1599" y="2899"/>
                  </a:cubicBezTo>
                  <a:cubicBezTo>
                    <a:pt x="2282" y="2042"/>
                    <a:pt x="2885" y="1138"/>
                    <a:pt x="3452" y="200"/>
                  </a:cubicBezTo>
                  <a:cubicBezTo>
                    <a:pt x="3325" y="105"/>
                    <a:pt x="3170" y="0"/>
                    <a:pt x="2994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900399" y="2289093"/>
              <a:ext cx="197354" cy="183280"/>
            </a:xfrm>
            <a:custGeom>
              <a:rect b="b" l="l" r="r" t="t"/>
              <a:pathLst>
                <a:path extrusionOk="0" h="3464" w="3730">
                  <a:moveTo>
                    <a:pt x="2826" y="0"/>
                  </a:moveTo>
                  <a:lnTo>
                    <a:pt x="1135" y="2027"/>
                  </a:lnTo>
                  <a:lnTo>
                    <a:pt x="0" y="3463"/>
                  </a:lnTo>
                  <a:lnTo>
                    <a:pt x="1031" y="2630"/>
                  </a:lnTo>
                  <a:lnTo>
                    <a:pt x="2143" y="3290"/>
                  </a:lnTo>
                  <a:lnTo>
                    <a:pt x="3729" y="858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792518" y="2361419"/>
              <a:ext cx="97513" cy="133016"/>
            </a:xfrm>
            <a:custGeom>
              <a:rect b="b" l="l" r="r" t="t"/>
              <a:pathLst>
                <a:path extrusionOk="0" h="2514" w="1843">
                  <a:moveTo>
                    <a:pt x="1" y="0"/>
                  </a:moveTo>
                  <a:lnTo>
                    <a:pt x="12" y="243"/>
                  </a:lnTo>
                  <a:cubicBezTo>
                    <a:pt x="163" y="1043"/>
                    <a:pt x="534" y="1726"/>
                    <a:pt x="684" y="2513"/>
                  </a:cubicBezTo>
                  <a:cubicBezTo>
                    <a:pt x="858" y="2282"/>
                    <a:pt x="811" y="2189"/>
                    <a:pt x="997" y="1957"/>
                  </a:cubicBezTo>
                  <a:cubicBezTo>
                    <a:pt x="1066" y="1865"/>
                    <a:pt x="1147" y="1761"/>
                    <a:pt x="1263" y="1726"/>
                  </a:cubicBezTo>
                  <a:cubicBezTo>
                    <a:pt x="1307" y="1707"/>
                    <a:pt x="1352" y="1699"/>
                    <a:pt x="1399" y="1699"/>
                  </a:cubicBezTo>
                  <a:cubicBezTo>
                    <a:pt x="1549" y="1699"/>
                    <a:pt x="1709" y="1785"/>
                    <a:pt x="1842" y="1865"/>
                  </a:cubicBezTo>
                  <a:cubicBezTo>
                    <a:pt x="1564" y="1564"/>
                    <a:pt x="1263" y="1286"/>
                    <a:pt x="939" y="1043"/>
                  </a:cubicBezTo>
                  <a:cubicBezTo>
                    <a:pt x="939" y="1054"/>
                    <a:pt x="927" y="1089"/>
                    <a:pt x="927" y="1100"/>
                  </a:cubicBezTo>
                  <a:cubicBezTo>
                    <a:pt x="626" y="718"/>
                    <a:pt x="313" y="35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785798" y="2328933"/>
              <a:ext cx="114021" cy="155079"/>
            </a:xfrm>
            <a:custGeom>
              <a:rect b="b" l="l" r="r" t="t"/>
              <a:pathLst>
                <a:path extrusionOk="0" h="2931" w="2155">
                  <a:moveTo>
                    <a:pt x="579" y="0"/>
                  </a:moveTo>
                  <a:lnTo>
                    <a:pt x="0" y="521"/>
                  </a:lnTo>
                  <a:lnTo>
                    <a:pt x="533" y="2931"/>
                  </a:lnTo>
                  <a:lnTo>
                    <a:pt x="1298" y="1958"/>
                  </a:lnTo>
                  <a:lnTo>
                    <a:pt x="2155" y="2699"/>
                  </a:lnTo>
                  <a:lnTo>
                    <a:pt x="2155" y="2699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785798" y="2287876"/>
              <a:ext cx="312592" cy="198571"/>
            </a:xfrm>
            <a:custGeom>
              <a:rect b="b" l="l" r="r" t="t"/>
              <a:pathLst>
                <a:path extrusionOk="0" h="3753" w="5908">
                  <a:moveTo>
                    <a:pt x="579" y="753"/>
                  </a:moveTo>
                  <a:lnTo>
                    <a:pt x="556" y="765"/>
                  </a:lnTo>
                  <a:cubicBezTo>
                    <a:pt x="383" y="915"/>
                    <a:pt x="197" y="1089"/>
                    <a:pt x="0" y="1263"/>
                  </a:cubicBezTo>
                  <a:lnTo>
                    <a:pt x="0" y="1274"/>
                  </a:lnTo>
                  <a:lnTo>
                    <a:pt x="0" y="1286"/>
                  </a:lnTo>
                  <a:cubicBezTo>
                    <a:pt x="180" y="1106"/>
                    <a:pt x="382" y="948"/>
                    <a:pt x="553" y="790"/>
                  </a:cubicBezTo>
                  <a:lnTo>
                    <a:pt x="553" y="790"/>
                  </a:lnTo>
                  <a:cubicBezTo>
                    <a:pt x="1013" y="1594"/>
                    <a:pt x="1403" y="2227"/>
                    <a:pt x="1668" y="2676"/>
                  </a:cubicBezTo>
                  <a:cubicBezTo>
                    <a:pt x="1796" y="2896"/>
                    <a:pt x="1900" y="3070"/>
                    <a:pt x="1969" y="3185"/>
                  </a:cubicBezTo>
                  <a:cubicBezTo>
                    <a:pt x="2016" y="3243"/>
                    <a:pt x="2039" y="3290"/>
                    <a:pt x="2050" y="3313"/>
                  </a:cubicBezTo>
                  <a:cubicBezTo>
                    <a:pt x="2073" y="3347"/>
                    <a:pt x="2085" y="3359"/>
                    <a:pt x="2085" y="3359"/>
                  </a:cubicBezTo>
                  <a:cubicBezTo>
                    <a:pt x="2085" y="3359"/>
                    <a:pt x="2085" y="3347"/>
                    <a:pt x="2062" y="3313"/>
                  </a:cubicBezTo>
                  <a:cubicBezTo>
                    <a:pt x="2050" y="3290"/>
                    <a:pt x="2027" y="3243"/>
                    <a:pt x="1992" y="3185"/>
                  </a:cubicBezTo>
                  <a:cubicBezTo>
                    <a:pt x="1923" y="3058"/>
                    <a:pt x="1819" y="2884"/>
                    <a:pt x="1691" y="2664"/>
                  </a:cubicBezTo>
                  <a:cubicBezTo>
                    <a:pt x="1425" y="2212"/>
                    <a:pt x="1054" y="1564"/>
                    <a:pt x="591" y="765"/>
                  </a:cubicBezTo>
                  <a:lnTo>
                    <a:pt x="579" y="753"/>
                  </a:lnTo>
                  <a:close/>
                  <a:moveTo>
                    <a:pt x="4981" y="0"/>
                  </a:moveTo>
                  <a:lnTo>
                    <a:pt x="4957" y="12"/>
                  </a:lnTo>
                  <a:cubicBezTo>
                    <a:pt x="4135" y="1031"/>
                    <a:pt x="3452" y="1865"/>
                    <a:pt x="2977" y="2444"/>
                  </a:cubicBezTo>
                  <a:cubicBezTo>
                    <a:pt x="2745" y="2734"/>
                    <a:pt x="2560" y="2965"/>
                    <a:pt x="2433" y="3127"/>
                  </a:cubicBezTo>
                  <a:cubicBezTo>
                    <a:pt x="2375" y="3197"/>
                    <a:pt x="2317" y="3255"/>
                    <a:pt x="2282" y="3301"/>
                  </a:cubicBezTo>
                  <a:cubicBezTo>
                    <a:pt x="2259" y="3347"/>
                    <a:pt x="2236" y="3359"/>
                    <a:pt x="2236" y="3359"/>
                  </a:cubicBezTo>
                  <a:cubicBezTo>
                    <a:pt x="2236" y="3359"/>
                    <a:pt x="2270" y="3347"/>
                    <a:pt x="2294" y="3301"/>
                  </a:cubicBezTo>
                  <a:cubicBezTo>
                    <a:pt x="2328" y="3255"/>
                    <a:pt x="2386" y="3197"/>
                    <a:pt x="2444" y="3127"/>
                  </a:cubicBezTo>
                  <a:cubicBezTo>
                    <a:pt x="2572" y="2977"/>
                    <a:pt x="2745" y="2745"/>
                    <a:pt x="2988" y="2456"/>
                  </a:cubicBezTo>
                  <a:cubicBezTo>
                    <a:pt x="3472" y="1880"/>
                    <a:pt x="4139" y="1053"/>
                    <a:pt x="4966" y="64"/>
                  </a:cubicBezTo>
                  <a:lnTo>
                    <a:pt x="4966" y="64"/>
                  </a:lnTo>
                  <a:cubicBezTo>
                    <a:pt x="5246" y="312"/>
                    <a:pt x="5527" y="592"/>
                    <a:pt x="5840" y="872"/>
                  </a:cubicBezTo>
                  <a:lnTo>
                    <a:pt x="5840" y="872"/>
                  </a:lnTo>
                  <a:cubicBezTo>
                    <a:pt x="5347" y="1628"/>
                    <a:pt x="4832" y="2429"/>
                    <a:pt x="4272" y="3286"/>
                  </a:cubicBezTo>
                  <a:lnTo>
                    <a:pt x="4272" y="3286"/>
                  </a:lnTo>
                  <a:cubicBezTo>
                    <a:pt x="3921" y="3070"/>
                    <a:pt x="3559" y="2833"/>
                    <a:pt x="3185" y="2618"/>
                  </a:cubicBezTo>
                  <a:lnTo>
                    <a:pt x="3162" y="2618"/>
                  </a:lnTo>
                  <a:lnTo>
                    <a:pt x="3151" y="2629"/>
                  </a:lnTo>
                  <a:lnTo>
                    <a:pt x="3081" y="2710"/>
                  </a:lnTo>
                  <a:cubicBezTo>
                    <a:pt x="2792" y="2965"/>
                    <a:pt x="2490" y="3197"/>
                    <a:pt x="2212" y="3440"/>
                  </a:cubicBezTo>
                  <a:lnTo>
                    <a:pt x="2224" y="3440"/>
                  </a:lnTo>
                  <a:cubicBezTo>
                    <a:pt x="2204" y="3440"/>
                    <a:pt x="2176" y="3457"/>
                    <a:pt x="2153" y="3462"/>
                  </a:cubicBezTo>
                  <a:lnTo>
                    <a:pt x="2153" y="3462"/>
                  </a:lnTo>
                  <a:cubicBezTo>
                    <a:pt x="1873" y="3216"/>
                    <a:pt x="1593" y="2969"/>
                    <a:pt x="1324" y="2744"/>
                  </a:cubicBezTo>
                  <a:lnTo>
                    <a:pt x="1324" y="2744"/>
                  </a:lnTo>
                  <a:cubicBezTo>
                    <a:pt x="1327" y="2741"/>
                    <a:pt x="1329" y="2737"/>
                    <a:pt x="1332" y="2734"/>
                  </a:cubicBezTo>
                  <a:lnTo>
                    <a:pt x="1311" y="2734"/>
                  </a:lnTo>
                  <a:cubicBezTo>
                    <a:pt x="1307" y="2730"/>
                    <a:pt x="1302" y="2726"/>
                    <a:pt x="1298" y="2722"/>
                  </a:cubicBezTo>
                  <a:lnTo>
                    <a:pt x="1286" y="2710"/>
                  </a:lnTo>
                  <a:lnTo>
                    <a:pt x="1274" y="2722"/>
                  </a:lnTo>
                  <a:cubicBezTo>
                    <a:pt x="1015" y="3061"/>
                    <a:pt x="777" y="3389"/>
                    <a:pt x="540" y="3684"/>
                  </a:cubicBezTo>
                  <a:lnTo>
                    <a:pt x="540" y="3684"/>
                  </a:lnTo>
                  <a:cubicBezTo>
                    <a:pt x="347" y="2823"/>
                    <a:pt x="154" y="2007"/>
                    <a:pt x="6" y="1301"/>
                  </a:cubicBezTo>
                  <a:lnTo>
                    <a:pt x="6" y="1301"/>
                  </a:lnTo>
                  <a:cubicBezTo>
                    <a:pt x="155" y="2010"/>
                    <a:pt x="348" y="2830"/>
                    <a:pt x="531" y="3695"/>
                  </a:cubicBezTo>
                  <a:lnTo>
                    <a:pt x="531" y="3695"/>
                  </a:lnTo>
                  <a:cubicBezTo>
                    <a:pt x="528" y="3699"/>
                    <a:pt x="525" y="3703"/>
                    <a:pt x="522" y="3707"/>
                  </a:cubicBezTo>
                  <a:lnTo>
                    <a:pt x="533" y="3707"/>
                  </a:lnTo>
                  <a:lnTo>
                    <a:pt x="545" y="3753"/>
                  </a:lnTo>
                  <a:lnTo>
                    <a:pt x="579" y="3718"/>
                  </a:lnTo>
                  <a:cubicBezTo>
                    <a:pt x="807" y="3411"/>
                    <a:pt x="1057" y="3081"/>
                    <a:pt x="1318" y="2751"/>
                  </a:cubicBezTo>
                  <a:lnTo>
                    <a:pt x="1318" y="2751"/>
                  </a:lnTo>
                  <a:cubicBezTo>
                    <a:pt x="1590" y="2977"/>
                    <a:pt x="1872" y="3215"/>
                    <a:pt x="2155" y="3475"/>
                  </a:cubicBezTo>
                  <a:lnTo>
                    <a:pt x="2166" y="3475"/>
                  </a:lnTo>
                  <a:cubicBezTo>
                    <a:pt x="2201" y="3475"/>
                    <a:pt x="2224" y="3463"/>
                    <a:pt x="2259" y="3463"/>
                  </a:cubicBezTo>
                  <a:cubicBezTo>
                    <a:pt x="2525" y="3208"/>
                    <a:pt x="2838" y="2977"/>
                    <a:pt x="3127" y="2722"/>
                  </a:cubicBezTo>
                  <a:lnTo>
                    <a:pt x="3185" y="2665"/>
                  </a:lnTo>
                  <a:lnTo>
                    <a:pt x="3185" y="2665"/>
                  </a:lnTo>
                  <a:cubicBezTo>
                    <a:pt x="3569" y="2871"/>
                    <a:pt x="3911" y="3131"/>
                    <a:pt x="4286" y="3324"/>
                  </a:cubicBezTo>
                  <a:lnTo>
                    <a:pt x="4297" y="3347"/>
                  </a:lnTo>
                  <a:lnTo>
                    <a:pt x="4309" y="3324"/>
                  </a:lnTo>
                  <a:cubicBezTo>
                    <a:pt x="4876" y="2456"/>
                    <a:pt x="5397" y="1633"/>
                    <a:pt x="5884" y="881"/>
                  </a:cubicBezTo>
                  <a:lnTo>
                    <a:pt x="5907" y="869"/>
                  </a:lnTo>
                  <a:lnTo>
                    <a:pt x="5884" y="857"/>
                  </a:lnTo>
                  <a:cubicBezTo>
                    <a:pt x="5583" y="568"/>
                    <a:pt x="5282" y="278"/>
                    <a:pt x="4992" y="12"/>
                  </a:cubicBezTo>
                  <a:lnTo>
                    <a:pt x="4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5347107" y="2788497"/>
              <a:ext cx="72963" cy="12593"/>
            </a:xfrm>
            <a:custGeom>
              <a:rect b="b" l="l" r="r" t="t"/>
              <a:pathLst>
                <a:path extrusionOk="0" h="238" w="1379">
                  <a:moveTo>
                    <a:pt x="654" y="0"/>
                  </a:moveTo>
                  <a:cubicBezTo>
                    <a:pt x="270" y="0"/>
                    <a:pt x="1" y="152"/>
                    <a:pt x="12" y="174"/>
                  </a:cubicBezTo>
                  <a:cubicBezTo>
                    <a:pt x="15" y="179"/>
                    <a:pt x="23" y="181"/>
                    <a:pt x="34" y="181"/>
                  </a:cubicBezTo>
                  <a:cubicBezTo>
                    <a:pt x="108" y="181"/>
                    <a:pt x="345" y="104"/>
                    <a:pt x="642" y="104"/>
                  </a:cubicBezTo>
                  <a:cubicBezTo>
                    <a:pt x="660" y="104"/>
                    <a:pt x="677" y="104"/>
                    <a:pt x="695" y="105"/>
                  </a:cubicBezTo>
                  <a:cubicBezTo>
                    <a:pt x="1038" y="115"/>
                    <a:pt x="1288" y="237"/>
                    <a:pt x="1352" y="237"/>
                  </a:cubicBezTo>
                  <a:cubicBezTo>
                    <a:pt x="1360" y="237"/>
                    <a:pt x="1365" y="236"/>
                    <a:pt x="1367" y="232"/>
                  </a:cubicBezTo>
                  <a:cubicBezTo>
                    <a:pt x="1379" y="221"/>
                    <a:pt x="1101" y="35"/>
                    <a:pt x="695" y="1"/>
                  </a:cubicBezTo>
                  <a:cubicBezTo>
                    <a:pt x="681" y="0"/>
                    <a:pt x="667" y="0"/>
                    <a:pt x="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5172456" y="2420359"/>
              <a:ext cx="116508" cy="112063"/>
            </a:xfrm>
            <a:custGeom>
              <a:rect b="b" l="l" r="r" t="t"/>
              <a:pathLst>
                <a:path extrusionOk="0" h="2118" w="2202">
                  <a:moveTo>
                    <a:pt x="2113" y="0"/>
                  </a:moveTo>
                  <a:cubicBezTo>
                    <a:pt x="2030" y="0"/>
                    <a:pt x="1893" y="10"/>
                    <a:pt x="1715" y="44"/>
                  </a:cubicBezTo>
                  <a:cubicBezTo>
                    <a:pt x="1425" y="102"/>
                    <a:pt x="997" y="264"/>
                    <a:pt x="672" y="589"/>
                  </a:cubicBezTo>
                  <a:cubicBezTo>
                    <a:pt x="336" y="925"/>
                    <a:pt x="151" y="1330"/>
                    <a:pt x="70" y="1619"/>
                  </a:cubicBezTo>
                  <a:cubicBezTo>
                    <a:pt x="0" y="1921"/>
                    <a:pt x="12" y="2117"/>
                    <a:pt x="35" y="2117"/>
                  </a:cubicBezTo>
                  <a:cubicBezTo>
                    <a:pt x="47" y="2117"/>
                    <a:pt x="58" y="1921"/>
                    <a:pt x="151" y="1654"/>
                  </a:cubicBezTo>
                  <a:cubicBezTo>
                    <a:pt x="232" y="1376"/>
                    <a:pt x="417" y="994"/>
                    <a:pt x="742" y="681"/>
                  </a:cubicBezTo>
                  <a:cubicBezTo>
                    <a:pt x="1054" y="357"/>
                    <a:pt x="1437" y="183"/>
                    <a:pt x="1726" y="114"/>
                  </a:cubicBezTo>
                  <a:cubicBezTo>
                    <a:pt x="2016" y="33"/>
                    <a:pt x="2201" y="33"/>
                    <a:pt x="2201" y="10"/>
                  </a:cubicBezTo>
                  <a:cubicBezTo>
                    <a:pt x="2201" y="5"/>
                    <a:pt x="2170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657124" y="2589349"/>
              <a:ext cx="48466" cy="451693"/>
            </a:xfrm>
            <a:custGeom>
              <a:rect b="b" l="l" r="r" t="t"/>
              <a:pathLst>
                <a:path extrusionOk="0" h="8537" w="916">
                  <a:moveTo>
                    <a:pt x="23" y="1"/>
                  </a:moveTo>
                  <a:lnTo>
                    <a:pt x="23" y="1"/>
                  </a:lnTo>
                  <a:cubicBezTo>
                    <a:pt x="0" y="1"/>
                    <a:pt x="151" y="1935"/>
                    <a:pt x="406" y="4274"/>
                  </a:cubicBezTo>
                  <a:cubicBezTo>
                    <a:pt x="637" y="6625"/>
                    <a:pt x="846" y="8536"/>
                    <a:pt x="880" y="8536"/>
                  </a:cubicBezTo>
                  <a:cubicBezTo>
                    <a:pt x="915" y="8536"/>
                    <a:pt x="730" y="6625"/>
                    <a:pt x="510" y="4263"/>
                  </a:cubicBezTo>
                  <a:cubicBezTo>
                    <a:pt x="278" y="1912"/>
                    <a:pt x="58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997222" y="2934896"/>
              <a:ext cx="93175" cy="54762"/>
            </a:xfrm>
            <a:custGeom>
              <a:rect b="b" l="l" r="r" t="t"/>
              <a:pathLst>
                <a:path extrusionOk="0" h="1035" w="1761">
                  <a:moveTo>
                    <a:pt x="1670" y="0"/>
                  </a:moveTo>
                  <a:cubicBezTo>
                    <a:pt x="1286" y="0"/>
                    <a:pt x="853" y="66"/>
                    <a:pt x="510" y="152"/>
                  </a:cubicBezTo>
                  <a:cubicBezTo>
                    <a:pt x="417" y="164"/>
                    <a:pt x="336" y="187"/>
                    <a:pt x="255" y="233"/>
                  </a:cubicBezTo>
                  <a:cubicBezTo>
                    <a:pt x="70" y="361"/>
                    <a:pt x="23" y="616"/>
                    <a:pt x="12" y="824"/>
                  </a:cubicBezTo>
                  <a:cubicBezTo>
                    <a:pt x="0" y="905"/>
                    <a:pt x="0" y="986"/>
                    <a:pt x="58" y="1021"/>
                  </a:cubicBezTo>
                  <a:cubicBezTo>
                    <a:pt x="73" y="1031"/>
                    <a:pt x="96" y="1034"/>
                    <a:pt x="122" y="1034"/>
                  </a:cubicBezTo>
                  <a:cubicBezTo>
                    <a:pt x="157" y="1034"/>
                    <a:pt x="198" y="1028"/>
                    <a:pt x="232" y="1021"/>
                  </a:cubicBezTo>
                  <a:cubicBezTo>
                    <a:pt x="602" y="905"/>
                    <a:pt x="961" y="743"/>
                    <a:pt x="1320" y="534"/>
                  </a:cubicBezTo>
                  <a:cubicBezTo>
                    <a:pt x="1506" y="442"/>
                    <a:pt x="1691" y="291"/>
                    <a:pt x="1749" y="94"/>
                  </a:cubicBezTo>
                  <a:lnTo>
                    <a:pt x="1761" y="2"/>
                  </a:lnTo>
                  <a:cubicBezTo>
                    <a:pt x="1731" y="1"/>
                    <a:pt x="1701" y="0"/>
                    <a:pt x="16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936535" y="2841882"/>
              <a:ext cx="201058" cy="231640"/>
            </a:xfrm>
            <a:custGeom>
              <a:rect b="b" l="l" r="r" t="t"/>
              <a:pathLst>
                <a:path extrusionOk="0" h="4378" w="3800">
                  <a:moveTo>
                    <a:pt x="3501" y="0"/>
                  </a:moveTo>
                  <a:cubicBezTo>
                    <a:pt x="3419" y="0"/>
                    <a:pt x="3339" y="35"/>
                    <a:pt x="3290" y="92"/>
                  </a:cubicBezTo>
                  <a:cubicBezTo>
                    <a:pt x="2606" y="903"/>
                    <a:pt x="105" y="3902"/>
                    <a:pt x="105" y="3902"/>
                  </a:cubicBezTo>
                  <a:lnTo>
                    <a:pt x="0" y="4331"/>
                  </a:lnTo>
                  <a:cubicBezTo>
                    <a:pt x="0" y="4366"/>
                    <a:pt x="12" y="4377"/>
                    <a:pt x="47" y="4377"/>
                  </a:cubicBezTo>
                  <a:lnTo>
                    <a:pt x="452" y="4215"/>
                  </a:lnTo>
                  <a:lnTo>
                    <a:pt x="3695" y="439"/>
                  </a:lnTo>
                  <a:cubicBezTo>
                    <a:pt x="3799" y="324"/>
                    <a:pt x="3776" y="150"/>
                    <a:pt x="3649" y="46"/>
                  </a:cubicBezTo>
                  <a:cubicBezTo>
                    <a:pt x="3604" y="14"/>
                    <a:pt x="3552" y="0"/>
                    <a:pt x="3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097695" y="2855321"/>
              <a:ext cx="27037" cy="25132"/>
            </a:xfrm>
            <a:custGeom>
              <a:rect b="b" l="l" r="r" t="t"/>
              <a:pathLst>
                <a:path extrusionOk="0" h="475" w="511">
                  <a:moveTo>
                    <a:pt x="116" y="0"/>
                  </a:moveTo>
                  <a:lnTo>
                    <a:pt x="0" y="127"/>
                  </a:lnTo>
                  <a:lnTo>
                    <a:pt x="406" y="475"/>
                  </a:lnTo>
                  <a:lnTo>
                    <a:pt x="510" y="34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064627" y="2877384"/>
              <a:ext cx="41111" cy="44127"/>
            </a:xfrm>
            <a:custGeom>
              <a:rect b="b" l="l" r="r" t="t"/>
              <a:pathLst>
                <a:path extrusionOk="0" h="834" w="777">
                  <a:moveTo>
                    <a:pt x="602" y="23"/>
                  </a:moveTo>
                  <a:cubicBezTo>
                    <a:pt x="637" y="23"/>
                    <a:pt x="660" y="23"/>
                    <a:pt x="695" y="46"/>
                  </a:cubicBezTo>
                  <a:cubicBezTo>
                    <a:pt x="753" y="93"/>
                    <a:pt x="753" y="162"/>
                    <a:pt x="707" y="220"/>
                  </a:cubicBezTo>
                  <a:lnTo>
                    <a:pt x="232" y="776"/>
                  </a:lnTo>
                  <a:cubicBezTo>
                    <a:pt x="204" y="797"/>
                    <a:pt x="168" y="814"/>
                    <a:pt x="131" y="814"/>
                  </a:cubicBezTo>
                  <a:cubicBezTo>
                    <a:pt x="106" y="814"/>
                    <a:pt x="81" y="806"/>
                    <a:pt x="58" y="788"/>
                  </a:cubicBezTo>
                  <a:cubicBezTo>
                    <a:pt x="23" y="753"/>
                    <a:pt x="0" y="730"/>
                    <a:pt x="12" y="695"/>
                  </a:cubicBezTo>
                  <a:cubicBezTo>
                    <a:pt x="12" y="672"/>
                    <a:pt x="12" y="637"/>
                    <a:pt x="46" y="614"/>
                  </a:cubicBezTo>
                  <a:lnTo>
                    <a:pt x="521" y="58"/>
                  </a:lnTo>
                  <a:cubicBezTo>
                    <a:pt x="544" y="35"/>
                    <a:pt x="579" y="23"/>
                    <a:pt x="602" y="23"/>
                  </a:cubicBezTo>
                  <a:close/>
                  <a:moveTo>
                    <a:pt x="602" y="0"/>
                  </a:moveTo>
                  <a:cubicBezTo>
                    <a:pt x="568" y="0"/>
                    <a:pt x="533" y="12"/>
                    <a:pt x="510" y="46"/>
                  </a:cubicBezTo>
                  <a:lnTo>
                    <a:pt x="23" y="591"/>
                  </a:lnTo>
                  <a:cubicBezTo>
                    <a:pt x="12" y="625"/>
                    <a:pt x="0" y="660"/>
                    <a:pt x="0" y="695"/>
                  </a:cubicBezTo>
                  <a:cubicBezTo>
                    <a:pt x="0" y="741"/>
                    <a:pt x="12" y="764"/>
                    <a:pt x="46" y="799"/>
                  </a:cubicBezTo>
                  <a:cubicBezTo>
                    <a:pt x="58" y="811"/>
                    <a:pt x="93" y="834"/>
                    <a:pt x="127" y="834"/>
                  </a:cubicBezTo>
                  <a:cubicBezTo>
                    <a:pt x="185" y="834"/>
                    <a:pt x="220" y="799"/>
                    <a:pt x="243" y="788"/>
                  </a:cubicBezTo>
                  <a:lnTo>
                    <a:pt x="718" y="232"/>
                  </a:lnTo>
                  <a:cubicBezTo>
                    <a:pt x="776" y="174"/>
                    <a:pt x="764" y="93"/>
                    <a:pt x="707" y="35"/>
                  </a:cubicBezTo>
                  <a:cubicBezTo>
                    <a:pt x="683" y="23"/>
                    <a:pt x="649" y="0"/>
                    <a:pt x="6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079336" y="2894420"/>
              <a:ext cx="10423" cy="9418"/>
            </a:xfrm>
            <a:custGeom>
              <a:rect b="b" l="l" r="r" t="t"/>
              <a:pathLst>
                <a:path extrusionOk="0" h="178" w="197">
                  <a:moveTo>
                    <a:pt x="3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23" y="49"/>
                    <a:pt x="81" y="107"/>
                  </a:cubicBezTo>
                  <a:cubicBezTo>
                    <a:pt x="133" y="138"/>
                    <a:pt x="185" y="178"/>
                    <a:pt x="195" y="178"/>
                  </a:cubicBezTo>
                  <a:cubicBezTo>
                    <a:pt x="196" y="178"/>
                    <a:pt x="197" y="177"/>
                    <a:pt x="197" y="176"/>
                  </a:cubicBezTo>
                  <a:cubicBezTo>
                    <a:pt x="197" y="164"/>
                    <a:pt x="151" y="118"/>
                    <a:pt x="116" y="72"/>
                  </a:cubicBezTo>
                  <a:cubicBezTo>
                    <a:pt x="66" y="32"/>
                    <a:pt x="15" y="0"/>
                    <a:pt x="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967170" y="2934790"/>
              <a:ext cx="237830" cy="139735"/>
            </a:xfrm>
            <a:custGeom>
              <a:rect b="b" l="l" r="r" t="t"/>
              <a:pathLst>
                <a:path extrusionOk="0" h="2641" w="4495">
                  <a:moveTo>
                    <a:pt x="2332" y="0"/>
                  </a:moveTo>
                  <a:cubicBezTo>
                    <a:pt x="2209" y="0"/>
                    <a:pt x="2089" y="33"/>
                    <a:pt x="1981" y="108"/>
                  </a:cubicBezTo>
                  <a:cubicBezTo>
                    <a:pt x="1680" y="293"/>
                    <a:pt x="1170" y="629"/>
                    <a:pt x="985" y="757"/>
                  </a:cubicBezTo>
                  <a:cubicBezTo>
                    <a:pt x="811" y="872"/>
                    <a:pt x="336" y="1266"/>
                    <a:pt x="336" y="1266"/>
                  </a:cubicBezTo>
                  <a:cubicBezTo>
                    <a:pt x="336" y="1266"/>
                    <a:pt x="1" y="1660"/>
                    <a:pt x="105" y="1868"/>
                  </a:cubicBezTo>
                  <a:cubicBezTo>
                    <a:pt x="200" y="2050"/>
                    <a:pt x="423" y="2066"/>
                    <a:pt x="497" y="2066"/>
                  </a:cubicBezTo>
                  <a:cubicBezTo>
                    <a:pt x="513" y="2066"/>
                    <a:pt x="522" y="2065"/>
                    <a:pt x="522" y="2065"/>
                  </a:cubicBezTo>
                  <a:cubicBezTo>
                    <a:pt x="522" y="2065"/>
                    <a:pt x="580" y="2355"/>
                    <a:pt x="881" y="2413"/>
                  </a:cubicBezTo>
                  <a:cubicBezTo>
                    <a:pt x="881" y="2413"/>
                    <a:pt x="811" y="2529"/>
                    <a:pt x="1101" y="2610"/>
                  </a:cubicBezTo>
                  <a:cubicBezTo>
                    <a:pt x="1197" y="2633"/>
                    <a:pt x="1338" y="2641"/>
                    <a:pt x="1482" y="2641"/>
                  </a:cubicBezTo>
                  <a:cubicBezTo>
                    <a:pt x="1770" y="2641"/>
                    <a:pt x="2074" y="2610"/>
                    <a:pt x="2074" y="2610"/>
                  </a:cubicBezTo>
                  <a:cubicBezTo>
                    <a:pt x="2074" y="2610"/>
                    <a:pt x="2558" y="2632"/>
                    <a:pt x="2949" y="2632"/>
                  </a:cubicBezTo>
                  <a:cubicBezTo>
                    <a:pt x="3184" y="2632"/>
                    <a:pt x="3385" y="2624"/>
                    <a:pt x="3429" y="2598"/>
                  </a:cubicBezTo>
                  <a:lnTo>
                    <a:pt x="4494" y="2123"/>
                  </a:lnTo>
                  <a:lnTo>
                    <a:pt x="3684" y="96"/>
                  </a:lnTo>
                  <a:lnTo>
                    <a:pt x="3301" y="224"/>
                  </a:lnTo>
                  <a:cubicBezTo>
                    <a:pt x="3301" y="224"/>
                    <a:pt x="2722" y="73"/>
                    <a:pt x="2479" y="15"/>
                  </a:cubicBezTo>
                  <a:cubicBezTo>
                    <a:pt x="2430" y="5"/>
                    <a:pt x="2380" y="0"/>
                    <a:pt x="233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4978810" y="2958228"/>
              <a:ext cx="66878" cy="52169"/>
            </a:xfrm>
            <a:custGeom>
              <a:rect b="b" l="l" r="r" t="t"/>
              <a:pathLst>
                <a:path extrusionOk="0" h="986" w="1264">
                  <a:moveTo>
                    <a:pt x="1263" y="1"/>
                  </a:moveTo>
                  <a:cubicBezTo>
                    <a:pt x="1263" y="1"/>
                    <a:pt x="1182" y="36"/>
                    <a:pt x="1066" y="117"/>
                  </a:cubicBezTo>
                  <a:cubicBezTo>
                    <a:pt x="939" y="198"/>
                    <a:pt x="765" y="302"/>
                    <a:pt x="591" y="429"/>
                  </a:cubicBezTo>
                  <a:cubicBezTo>
                    <a:pt x="406" y="557"/>
                    <a:pt x="255" y="696"/>
                    <a:pt x="151" y="788"/>
                  </a:cubicBezTo>
                  <a:cubicBezTo>
                    <a:pt x="105" y="846"/>
                    <a:pt x="70" y="893"/>
                    <a:pt x="47" y="927"/>
                  </a:cubicBezTo>
                  <a:cubicBezTo>
                    <a:pt x="12" y="962"/>
                    <a:pt x="1" y="985"/>
                    <a:pt x="1" y="985"/>
                  </a:cubicBezTo>
                  <a:cubicBezTo>
                    <a:pt x="12" y="985"/>
                    <a:pt x="70" y="927"/>
                    <a:pt x="174" y="823"/>
                  </a:cubicBezTo>
                  <a:cubicBezTo>
                    <a:pt x="279" y="719"/>
                    <a:pt x="429" y="592"/>
                    <a:pt x="603" y="464"/>
                  </a:cubicBezTo>
                  <a:cubicBezTo>
                    <a:pt x="777" y="325"/>
                    <a:pt x="950" y="232"/>
                    <a:pt x="1066" y="140"/>
                  </a:cubicBezTo>
                  <a:cubicBezTo>
                    <a:pt x="1182" y="59"/>
                    <a:pt x="1263" y="1"/>
                    <a:pt x="126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995370" y="2988862"/>
              <a:ext cx="80952" cy="56455"/>
            </a:xfrm>
            <a:custGeom>
              <a:rect b="b" l="l" r="r" t="t"/>
              <a:pathLst>
                <a:path extrusionOk="0" h="1067" w="1530">
                  <a:moveTo>
                    <a:pt x="1529" y="1"/>
                  </a:moveTo>
                  <a:lnTo>
                    <a:pt x="1529" y="1"/>
                  </a:lnTo>
                  <a:cubicBezTo>
                    <a:pt x="1529" y="1"/>
                    <a:pt x="1506" y="13"/>
                    <a:pt x="1483" y="24"/>
                  </a:cubicBezTo>
                  <a:cubicBezTo>
                    <a:pt x="1436" y="36"/>
                    <a:pt x="1367" y="70"/>
                    <a:pt x="1286" y="105"/>
                  </a:cubicBezTo>
                  <a:cubicBezTo>
                    <a:pt x="1135" y="198"/>
                    <a:pt x="927" y="302"/>
                    <a:pt x="707" y="441"/>
                  </a:cubicBezTo>
                  <a:cubicBezTo>
                    <a:pt x="498" y="592"/>
                    <a:pt x="301" y="742"/>
                    <a:pt x="186" y="858"/>
                  </a:cubicBezTo>
                  <a:cubicBezTo>
                    <a:pt x="116" y="916"/>
                    <a:pt x="70" y="962"/>
                    <a:pt x="47" y="1009"/>
                  </a:cubicBezTo>
                  <a:cubicBezTo>
                    <a:pt x="12" y="1032"/>
                    <a:pt x="0" y="1066"/>
                    <a:pt x="0" y="1066"/>
                  </a:cubicBezTo>
                  <a:cubicBezTo>
                    <a:pt x="0" y="1066"/>
                    <a:pt x="70" y="997"/>
                    <a:pt x="209" y="881"/>
                  </a:cubicBezTo>
                  <a:cubicBezTo>
                    <a:pt x="336" y="765"/>
                    <a:pt x="510" y="615"/>
                    <a:pt x="730" y="476"/>
                  </a:cubicBezTo>
                  <a:cubicBezTo>
                    <a:pt x="938" y="325"/>
                    <a:pt x="1147" y="233"/>
                    <a:pt x="1286" y="140"/>
                  </a:cubicBezTo>
                  <a:cubicBezTo>
                    <a:pt x="1367" y="94"/>
                    <a:pt x="1425" y="70"/>
                    <a:pt x="1471" y="36"/>
                  </a:cubicBezTo>
                  <a:cubicBezTo>
                    <a:pt x="1506" y="13"/>
                    <a:pt x="1529" y="1"/>
                    <a:pt x="15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5016216" y="3012195"/>
              <a:ext cx="93175" cy="49048"/>
            </a:xfrm>
            <a:custGeom>
              <a:rect b="b" l="l" r="r" t="t"/>
              <a:pathLst>
                <a:path extrusionOk="0" h="927" w="1761">
                  <a:moveTo>
                    <a:pt x="1761" y="0"/>
                  </a:moveTo>
                  <a:lnTo>
                    <a:pt x="1703" y="35"/>
                  </a:lnTo>
                  <a:cubicBezTo>
                    <a:pt x="1668" y="70"/>
                    <a:pt x="1610" y="104"/>
                    <a:pt x="1529" y="162"/>
                  </a:cubicBezTo>
                  <a:cubicBezTo>
                    <a:pt x="1390" y="266"/>
                    <a:pt x="1170" y="394"/>
                    <a:pt x="927" y="533"/>
                  </a:cubicBezTo>
                  <a:cubicBezTo>
                    <a:pt x="683" y="683"/>
                    <a:pt x="452" y="776"/>
                    <a:pt x="278" y="822"/>
                  </a:cubicBezTo>
                  <a:cubicBezTo>
                    <a:pt x="197" y="857"/>
                    <a:pt x="128" y="880"/>
                    <a:pt x="70" y="903"/>
                  </a:cubicBezTo>
                  <a:cubicBezTo>
                    <a:pt x="23" y="915"/>
                    <a:pt x="0" y="927"/>
                    <a:pt x="0" y="927"/>
                  </a:cubicBezTo>
                  <a:cubicBezTo>
                    <a:pt x="0" y="927"/>
                    <a:pt x="23" y="927"/>
                    <a:pt x="70" y="915"/>
                  </a:cubicBezTo>
                  <a:cubicBezTo>
                    <a:pt x="116" y="903"/>
                    <a:pt x="185" y="892"/>
                    <a:pt x="278" y="857"/>
                  </a:cubicBezTo>
                  <a:cubicBezTo>
                    <a:pt x="452" y="799"/>
                    <a:pt x="683" y="718"/>
                    <a:pt x="927" y="568"/>
                  </a:cubicBezTo>
                  <a:cubicBezTo>
                    <a:pt x="1170" y="440"/>
                    <a:pt x="1390" y="301"/>
                    <a:pt x="1529" y="197"/>
                  </a:cubicBezTo>
                  <a:cubicBezTo>
                    <a:pt x="1610" y="151"/>
                    <a:pt x="1668" y="93"/>
                    <a:pt x="1703" y="58"/>
                  </a:cubicBezTo>
                  <a:cubicBezTo>
                    <a:pt x="1749" y="35"/>
                    <a:pt x="1761" y="0"/>
                    <a:pt x="17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5078066" y="3042141"/>
              <a:ext cx="45397" cy="29418"/>
            </a:xfrm>
            <a:custGeom>
              <a:rect b="b" l="l" r="r" t="t"/>
              <a:pathLst>
                <a:path extrusionOk="0" h="556" w="858">
                  <a:moveTo>
                    <a:pt x="857" y="1"/>
                  </a:moveTo>
                  <a:cubicBezTo>
                    <a:pt x="846" y="1"/>
                    <a:pt x="676" y="157"/>
                    <a:pt x="453" y="303"/>
                  </a:cubicBezTo>
                  <a:cubicBezTo>
                    <a:pt x="209" y="453"/>
                    <a:pt x="1" y="534"/>
                    <a:pt x="1" y="546"/>
                  </a:cubicBezTo>
                  <a:cubicBezTo>
                    <a:pt x="1" y="552"/>
                    <a:pt x="5" y="555"/>
                    <a:pt x="14" y="555"/>
                  </a:cubicBezTo>
                  <a:cubicBezTo>
                    <a:pt x="36" y="555"/>
                    <a:pt x="85" y="536"/>
                    <a:pt x="151" y="511"/>
                  </a:cubicBezTo>
                  <a:cubicBezTo>
                    <a:pt x="233" y="465"/>
                    <a:pt x="348" y="407"/>
                    <a:pt x="464" y="337"/>
                  </a:cubicBezTo>
                  <a:cubicBezTo>
                    <a:pt x="580" y="256"/>
                    <a:pt x="684" y="175"/>
                    <a:pt x="754" y="117"/>
                  </a:cubicBezTo>
                  <a:cubicBezTo>
                    <a:pt x="835" y="48"/>
                    <a:pt x="858" y="2"/>
                    <a:pt x="858" y="2"/>
                  </a:cubicBezTo>
                  <a:cubicBezTo>
                    <a:pt x="858" y="1"/>
                    <a:pt x="858" y="1"/>
                    <a:pt x="85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5549324" y="3143938"/>
              <a:ext cx="218201" cy="1489099"/>
            </a:xfrm>
            <a:custGeom>
              <a:rect b="b" l="l" r="r" t="t"/>
              <a:pathLst>
                <a:path extrusionOk="0" h="28144" w="4124">
                  <a:moveTo>
                    <a:pt x="0" y="0"/>
                  </a:moveTo>
                  <a:lnTo>
                    <a:pt x="0" y="290"/>
                  </a:lnTo>
                  <a:lnTo>
                    <a:pt x="2826" y="28144"/>
                  </a:lnTo>
                  <a:lnTo>
                    <a:pt x="4123" y="28144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415621" y="3143938"/>
              <a:ext cx="223703" cy="1489099"/>
            </a:xfrm>
            <a:custGeom>
              <a:rect b="b" l="l" r="r" t="t"/>
              <a:pathLst>
                <a:path extrusionOk="0" h="28144" w="4228">
                  <a:moveTo>
                    <a:pt x="2931" y="0"/>
                  </a:moveTo>
                  <a:lnTo>
                    <a:pt x="0" y="28144"/>
                  </a:lnTo>
                  <a:lnTo>
                    <a:pt x="1425" y="28121"/>
                  </a:lnTo>
                  <a:lnTo>
                    <a:pt x="4228" y="290"/>
                  </a:lnTo>
                  <a:lnTo>
                    <a:pt x="4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323718" y="3099177"/>
              <a:ext cx="2559045" cy="65026"/>
            </a:xfrm>
            <a:custGeom>
              <a:rect b="b" l="l" r="r" t="t"/>
              <a:pathLst>
                <a:path extrusionOk="0" h="1229" w="48366">
                  <a:moveTo>
                    <a:pt x="0" y="1"/>
                  </a:moveTo>
                  <a:lnTo>
                    <a:pt x="0" y="1182"/>
                  </a:lnTo>
                  <a:lnTo>
                    <a:pt x="48331" y="1228"/>
                  </a:lnTo>
                  <a:lnTo>
                    <a:pt x="483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330438" y="3161715"/>
              <a:ext cx="2552325" cy="4921"/>
            </a:xfrm>
            <a:custGeom>
              <a:rect b="b" l="l" r="r" t="t"/>
              <a:pathLst>
                <a:path extrusionOk="0" h="93" w="48239">
                  <a:moveTo>
                    <a:pt x="24114" y="0"/>
                  </a:moveTo>
                  <a:cubicBezTo>
                    <a:pt x="10795" y="0"/>
                    <a:pt x="1" y="12"/>
                    <a:pt x="1" y="46"/>
                  </a:cubicBezTo>
                  <a:cubicBezTo>
                    <a:pt x="1" y="69"/>
                    <a:pt x="10795" y="93"/>
                    <a:pt x="24114" y="93"/>
                  </a:cubicBezTo>
                  <a:cubicBezTo>
                    <a:pt x="37433" y="93"/>
                    <a:pt x="48239" y="69"/>
                    <a:pt x="48239" y="46"/>
                  </a:cubicBezTo>
                  <a:cubicBezTo>
                    <a:pt x="48239" y="12"/>
                    <a:pt x="37433" y="0"/>
                    <a:pt x="24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797438" y="3063622"/>
              <a:ext cx="541163" cy="35608"/>
            </a:xfrm>
            <a:custGeom>
              <a:rect b="b" l="l" r="r" t="t"/>
              <a:pathLst>
                <a:path extrusionOk="0" h="673" w="10228">
                  <a:moveTo>
                    <a:pt x="661" y="1"/>
                  </a:moveTo>
                  <a:cubicBezTo>
                    <a:pt x="290" y="1"/>
                    <a:pt x="0" y="302"/>
                    <a:pt x="0" y="673"/>
                  </a:cubicBezTo>
                  <a:lnTo>
                    <a:pt x="10227" y="673"/>
                  </a:lnTo>
                  <a:cubicBezTo>
                    <a:pt x="10227" y="302"/>
                    <a:pt x="9938" y="12"/>
                    <a:pt x="9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750216" y="2637126"/>
              <a:ext cx="970687" cy="462116"/>
            </a:xfrm>
            <a:custGeom>
              <a:rect b="b" l="l" r="r" t="t"/>
              <a:pathLst>
                <a:path extrusionOk="0" h="8734" w="18346">
                  <a:moveTo>
                    <a:pt x="753" y="1"/>
                  </a:moveTo>
                  <a:cubicBezTo>
                    <a:pt x="313" y="1"/>
                    <a:pt x="0" y="406"/>
                    <a:pt x="81" y="823"/>
                  </a:cubicBezTo>
                  <a:lnTo>
                    <a:pt x="1714" y="8294"/>
                  </a:lnTo>
                  <a:cubicBezTo>
                    <a:pt x="1772" y="8537"/>
                    <a:pt x="1992" y="8734"/>
                    <a:pt x="2259" y="8734"/>
                  </a:cubicBezTo>
                  <a:lnTo>
                    <a:pt x="18334" y="8734"/>
                  </a:lnTo>
                  <a:cubicBezTo>
                    <a:pt x="18346" y="8351"/>
                    <a:pt x="18033" y="8166"/>
                    <a:pt x="17662" y="8166"/>
                  </a:cubicBezTo>
                  <a:lnTo>
                    <a:pt x="12925" y="8131"/>
                  </a:lnTo>
                  <a:lnTo>
                    <a:pt x="11316" y="534"/>
                  </a:lnTo>
                  <a:cubicBezTo>
                    <a:pt x="11258" y="209"/>
                    <a:pt x="10968" y="1"/>
                    <a:pt x="10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313323" y="2637126"/>
              <a:ext cx="104868" cy="462116"/>
            </a:xfrm>
            <a:custGeom>
              <a:rect b="b" l="l" r="r" t="t"/>
              <a:pathLst>
                <a:path extrusionOk="0" h="8734" w="1982">
                  <a:moveTo>
                    <a:pt x="12" y="1"/>
                  </a:moveTo>
                  <a:lnTo>
                    <a:pt x="12" y="1"/>
                  </a:lnTo>
                  <a:cubicBezTo>
                    <a:pt x="1" y="13"/>
                    <a:pt x="429" y="1970"/>
                    <a:pt x="962" y="4367"/>
                  </a:cubicBezTo>
                  <a:cubicBezTo>
                    <a:pt x="1506" y="6776"/>
                    <a:pt x="1947" y="8734"/>
                    <a:pt x="1970" y="8734"/>
                  </a:cubicBezTo>
                  <a:cubicBezTo>
                    <a:pt x="1981" y="8734"/>
                    <a:pt x="1541" y="6776"/>
                    <a:pt x="1008" y="4356"/>
                  </a:cubicBezTo>
                  <a:cubicBezTo>
                    <a:pt x="476" y="1958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041902" y="2845850"/>
              <a:ext cx="78466" cy="72804"/>
            </a:xfrm>
            <a:custGeom>
              <a:rect b="b" l="l" r="r" t="t"/>
              <a:pathLst>
                <a:path extrusionOk="0" h="1376" w="1483">
                  <a:moveTo>
                    <a:pt x="671" y="1"/>
                  </a:moveTo>
                  <a:cubicBezTo>
                    <a:pt x="545" y="1"/>
                    <a:pt x="424" y="39"/>
                    <a:pt x="324" y="121"/>
                  </a:cubicBezTo>
                  <a:cubicBezTo>
                    <a:pt x="35" y="341"/>
                    <a:pt x="0" y="758"/>
                    <a:pt x="232" y="1082"/>
                  </a:cubicBezTo>
                  <a:cubicBezTo>
                    <a:pt x="378" y="1273"/>
                    <a:pt x="598" y="1375"/>
                    <a:pt x="811" y="1375"/>
                  </a:cubicBezTo>
                  <a:cubicBezTo>
                    <a:pt x="935" y="1375"/>
                    <a:pt x="1056" y="1340"/>
                    <a:pt x="1158" y="1268"/>
                  </a:cubicBezTo>
                  <a:cubicBezTo>
                    <a:pt x="1448" y="1048"/>
                    <a:pt x="1483" y="631"/>
                    <a:pt x="1251" y="306"/>
                  </a:cubicBezTo>
                  <a:cubicBezTo>
                    <a:pt x="1105" y="110"/>
                    <a:pt x="883" y="1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4531466" y="3074680"/>
              <a:ext cx="36825" cy="16614"/>
            </a:xfrm>
            <a:custGeom>
              <a:rect b="b" l="l" r="r" t="t"/>
              <a:pathLst>
                <a:path extrusionOk="0" h="314" w="696">
                  <a:moveTo>
                    <a:pt x="163" y="0"/>
                  </a:moveTo>
                  <a:cubicBezTo>
                    <a:pt x="70" y="0"/>
                    <a:pt x="1" y="70"/>
                    <a:pt x="1" y="151"/>
                  </a:cubicBezTo>
                  <a:cubicBezTo>
                    <a:pt x="1" y="244"/>
                    <a:pt x="70" y="313"/>
                    <a:pt x="163" y="313"/>
                  </a:cubicBezTo>
                  <a:lnTo>
                    <a:pt x="534" y="313"/>
                  </a:lnTo>
                  <a:cubicBezTo>
                    <a:pt x="626" y="313"/>
                    <a:pt x="696" y="244"/>
                    <a:pt x="696" y="151"/>
                  </a:cubicBezTo>
                  <a:cubicBezTo>
                    <a:pt x="696" y="70"/>
                    <a:pt x="615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4546925" y="3074675"/>
              <a:ext cx="374003" cy="93175"/>
            </a:xfrm>
            <a:custGeom>
              <a:rect b="b" l="l" r="r" t="t"/>
              <a:pathLst>
                <a:path extrusionOk="0" h="1634" w="7059">
                  <a:moveTo>
                    <a:pt x="7007" y="1"/>
                  </a:moveTo>
                  <a:cubicBezTo>
                    <a:pt x="7007" y="1"/>
                    <a:pt x="7012" y="4"/>
                    <a:pt x="7018" y="16"/>
                  </a:cubicBezTo>
                  <a:lnTo>
                    <a:pt x="7018" y="16"/>
                  </a:lnTo>
                  <a:cubicBezTo>
                    <a:pt x="7016" y="1"/>
                    <a:pt x="7007" y="1"/>
                    <a:pt x="7007" y="1"/>
                  </a:cubicBezTo>
                  <a:close/>
                  <a:moveTo>
                    <a:pt x="7018" y="16"/>
                  </a:moveTo>
                  <a:lnTo>
                    <a:pt x="7018" y="16"/>
                  </a:lnTo>
                  <a:cubicBezTo>
                    <a:pt x="7018" y="18"/>
                    <a:pt x="7019" y="21"/>
                    <a:pt x="7019" y="24"/>
                  </a:cubicBezTo>
                  <a:cubicBezTo>
                    <a:pt x="7021" y="29"/>
                    <a:pt x="7024" y="33"/>
                    <a:pt x="7027" y="38"/>
                  </a:cubicBezTo>
                  <a:lnTo>
                    <a:pt x="7027" y="38"/>
                  </a:lnTo>
                  <a:cubicBezTo>
                    <a:pt x="7024" y="29"/>
                    <a:pt x="7021" y="22"/>
                    <a:pt x="7018" y="16"/>
                  </a:cubicBezTo>
                  <a:close/>
                  <a:moveTo>
                    <a:pt x="7027" y="38"/>
                  </a:moveTo>
                  <a:lnTo>
                    <a:pt x="7027" y="38"/>
                  </a:lnTo>
                  <a:cubicBezTo>
                    <a:pt x="7035" y="64"/>
                    <a:pt x="7042" y="106"/>
                    <a:pt x="7042" y="175"/>
                  </a:cubicBezTo>
                  <a:cubicBezTo>
                    <a:pt x="7045" y="193"/>
                    <a:pt x="7045" y="217"/>
                    <a:pt x="7040" y="242"/>
                  </a:cubicBezTo>
                  <a:lnTo>
                    <a:pt x="7040" y="242"/>
                  </a:lnTo>
                  <a:cubicBezTo>
                    <a:pt x="7057" y="193"/>
                    <a:pt x="7059" y="149"/>
                    <a:pt x="7053" y="117"/>
                  </a:cubicBezTo>
                  <a:cubicBezTo>
                    <a:pt x="7053" y="80"/>
                    <a:pt x="7039" y="57"/>
                    <a:pt x="7027" y="38"/>
                  </a:cubicBezTo>
                  <a:close/>
                  <a:moveTo>
                    <a:pt x="7040" y="242"/>
                  </a:moveTo>
                  <a:cubicBezTo>
                    <a:pt x="7021" y="299"/>
                    <a:pt x="6983" y="362"/>
                    <a:pt x="6914" y="418"/>
                  </a:cubicBezTo>
                  <a:cubicBezTo>
                    <a:pt x="6856" y="464"/>
                    <a:pt x="6775" y="487"/>
                    <a:pt x="6683" y="510"/>
                  </a:cubicBezTo>
                  <a:cubicBezTo>
                    <a:pt x="6661" y="513"/>
                    <a:pt x="6638" y="515"/>
                    <a:pt x="6613" y="515"/>
                  </a:cubicBezTo>
                  <a:cubicBezTo>
                    <a:pt x="6546" y="515"/>
                    <a:pt x="6469" y="504"/>
                    <a:pt x="6393" y="487"/>
                  </a:cubicBezTo>
                  <a:cubicBezTo>
                    <a:pt x="6328" y="479"/>
                    <a:pt x="6251" y="471"/>
                    <a:pt x="6170" y="471"/>
                  </a:cubicBezTo>
                  <a:cubicBezTo>
                    <a:pt x="6137" y="471"/>
                    <a:pt x="6103" y="472"/>
                    <a:pt x="6069" y="476"/>
                  </a:cubicBezTo>
                  <a:cubicBezTo>
                    <a:pt x="6011" y="476"/>
                    <a:pt x="5953" y="487"/>
                    <a:pt x="5895" y="522"/>
                  </a:cubicBezTo>
                  <a:cubicBezTo>
                    <a:pt x="5837" y="545"/>
                    <a:pt x="5779" y="580"/>
                    <a:pt x="5756" y="638"/>
                  </a:cubicBezTo>
                  <a:cubicBezTo>
                    <a:pt x="5755" y="640"/>
                    <a:pt x="5755" y="642"/>
                    <a:pt x="5754" y="644"/>
                  </a:cubicBezTo>
                  <a:lnTo>
                    <a:pt x="5754" y="644"/>
                  </a:lnTo>
                  <a:cubicBezTo>
                    <a:pt x="5789" y="586"/>
                    <a:pt x="5842" y="555"/>
                    <a:pt x="5895" y="534"/>
                  </a:cubicBezTo>
                  <a:cubicBezTo>
                    <a:pt x="5953" y="499"/>
                    <a:pt x="6011" y="487"/>
                    <a:pt x="6069" y="487"/>
                  </a:cubicBezTo>
                  <a:cubicBezTo>
                    <a:pt x="6090" y="485"/>
                    <a:pt x="6111" y="484"/>
                    <a:pt x="6133" y="484"/>
                  </a:cubicBezTo>
                  <a:cubicBezTo>
                    <a:pt x="6226" y="484"/>
                    <a:pt x="6318" y="503"/>
                    <a:pt x="6393" y="522"/>
                  </a:cubicBezTo>
                  <a:cubicBezTo>
                    <a:pt x="6497" y="534"/>
                    <a:pt x="6602" y="534"/>
                    <a:pt x="6683" y="534"/>
                  </a:cubicBezTo>
                  <a:cubicBezTo>
                    <a:pt x="6775" y="522"/>
                    <a:pt x="6845" y="499"/>
                    <a:pt x="6903" y="464"/>
                  </a:cubicBezTo>
                  <a:cubicBezTo>
                    <a:pt x="6987" y="397"/>
                    <a:pt x="7028" y="311"/>
                    <a:pt x="7040" y="242"/>
                  </a:cubicBezTo>
                  <a:close/>
                  <a:moveTo>
                    <a:pt x="406" y="602"/>
                  </a:moveTo>
                  <a:cubicBezTo>
                    <a:pt x="414" y="602"/>
                    <a:pt x="421" y="602"/>
                    <a:pt x="429" y="603"/>
                  </a:cubicBezTo>
                  <a:cubicBezTo>
                    <a:pt x="486" y="603"/>
                    <a:pt x="544" y="649"/>
                    <a:pt x="568" y="707"/>
                  </a:cubicBezTo>
                  <a:cubicBezTo>
                    <a:pt x="579" y="765"/>
                    <a:pt x="568" y="823"/>
                    <a:pt x="533" y="869"/>
                  </a:cubicBezTo>
                  <a:cubicBezTo>
                    <a:pt x="510" y="916"/>
                    <a:pt x="463" y="939"/>
                    <a:pt x="405" y="950"/>
                  </a:cubicBezTo>
                  <a:cubicBezTo>
                    <a:pt x="392" y="954"/>
                    <a:pt x="377" y="955"/>
                    <a:pt x="362" y="955"/>
                  </a:cubicBezTo>
                  <a:cubicBezTo>
                    <a:pt x="326" y="955"/>
                    <a:pt x="288" y="947"/>
                    <a:pt x="255" y="939"/>
                  </a:cubicBezTo>
                  <a:cubicBezTo>
                    <a:pt x="208" y="926"/>
                    <a:pt x="166" y="889"/>
                    <a:pt x="131" y="848"/>
                  </a:cubicBezTo>
                  <a:lnTo>
                    <a:pt x="131" y="848"/>
                  </a:lnTo>
                  <a:cubicBezTo>
                    <a:pt x="133" y="836"/>
                    <a:pt x="136" y="823"/>
                    <a:pt x="139" y="812"/>
                  </a:cubicBezTo>
                  <a:cubicBezTo>
                    <a:pt x="172" y="681"/>
                    <a:pt x="296" y="602"/>
                    <a:pt x="406" y="602"/>
                  </a:cubicBezTo>
                  <a:close/>
                  <a:moveTo>
                    <a:pt x="12" y="189"/>
                  </a:moveTo>
                  <a:cubicBezTo>
                    <a:pt x="11" y="258"/>
                    <a:pt x="0" y="373"/>
                    <a:pt x="0" y="522"/>
                  </a:cubicBezTo>
                  <a:cubicBezTo>
                    <a:pt x="0" y="591"/>
                    <a:pt x="12" y="661"/>
                    <a:pt x="46" y="754"/>
                  </a:cubicBezTo>
                  <a:cubicBezTo>
                    <a:pt x="63" y="786"/>
                    <a:pt x="84" y="824"/>
                    <a:pt x="113" y="859"/>
                  </a:cubicBezTo>
                  <a:lnTo>
                    <a:pt x="113" y="859"/>
                  </a:lnTo>
                  <a:cubicBezTo>
                    <a:pt x="95" y="983"/>
                    <a:pt x="140" y="1119"/>
                    <a:pt x="220" y="1228"/>
                  </a:cubicBezTo>
                  <a:cubicBezTo>
                    <a:pt x="313" y="1344"/>
                    <a:pt x="463" y="1437"/>
                    <a:pt x="625" y="1472"/>
                  </a:cubicBezTo>
                  <a:cubicBezTo>
                    <a:pt x="776" y="1518"/>
                    <a:pt x="950" y="1518"/>
                    <a:pt x="1123" y="1518"/>
                  </a:cubicBezTo>
                  <a:cubicBezTo>
                    <a:pt x="1471" y="1518"/>
                    <a:pt x="1818" y="1460"/>
                    <a:pt x="2201" y="1437"/>
                  </a:cubicBezTo>
                  <a:cubicBezTo>
                    <a:pt x="2367" y="1415"/>
                    <a:pt x="2542" y="1406"/>
                    <a:pt x="2720" y="1406"/>
                  </a:cubicBezTo>
                  <a:cubicBezTo>
                    <a:pt x="2926" y="1406"/>
                    <a:pt x="3136" y="1418"/>
                    <a:pt x="3347" y="1437"/>
                  </a:cubicBezTo>
                  <a:cubicBezTo>
                    <a:pt x="3729" y="1460"/>
                    <a:pt x="4112" y="1518"/>
                    <a:pt x="4482" y="1564"/>
                  </a:cubicBezTo>
                  <a:cubicBezTo>
                    <a:pt x="4853" y="1599"/>
                    <a:pt x="5212" y="1634"/>
                    <a:pt x="5559" y="1634"/>
                  </a:cubicBezTo>
                  <a:cubicBezTo>
                    <a:pt x="5733" y="1634"/>
                    <a:pt x="5907" y="1634"/>
                    <a:pt x="6069" y="1576"/>
                  </a:cubicBezTo>
                  <a:cubicBezTo>
                    <a:pt x="6219" y="1530"/>
                    <a:pt x="6335" y="1356"/>
                    <a:pt x="6312" y="1205"/>
                  </a:cubicBezTo>
                  <a:cubicBezTo>
                    <a:pt x="6301" y="1113"/>
                    <a:pt x="6219" y="1055"/>
                    <a:pt x="6162" y="1008"/>
                  </a:cubicBezTo>
                  <a:cubicBezTo>
                    <a:pt x="6092" y="962"/>
                    <a:pt x="6023" y="950"/>
                    <a:pt x="5965" y="927"/>
                  </a:cubicBezTo>
                  <a:cubicBezTo>
                    <a:pt x="5907" y="893"/>
                    <a:pt x="5849" y="858"/>
                    <a:pt x="5803" y="812"/>
                  </a:cubicBezTo>
                  <a:cubicBezTo>
                    <a:pt x="5758" y="756"/>
                    <a:pt x="5735" y="700"/>
                    <a:pt x="5754" y="644"/>
                  </a:cubicBezTo>
                  <a:lnTo>
                    <a:pt x="5754" y="644"/>
                  </a:lnTo>
                  <a:cubicBezTo>
                    <a:pt x="5751" y="650"/>
                    <a:pt x="5748" y="655"/>
                    <a:pt x="5745" y="661"/>
                  </a:cubicBezTo>
                  <a:cubicBezTo>
                    <a:pt x="5733" y="696"/>
                    <a:pt x="5721" y="730"/>
                    <a:pt x="5733" y="765"/>
                  </a:cubicBezTo>
                  <a:cubicBezTo>
                    <a:pt x="5733" y="788"/>
                    <a:pt x="5745" y="823"/>
                    <a:pt x="5779" y="846"/>
                  </a:cubicBezTo>
                  <a:cubicBezTo>
                    <a:pt x="5814" y="893"/>
                    <a:pt x="5884" y="939"/>
                    <a:pt x="5953" y="962"/>
                  </a:cubicBezTo>
                  <a:cubicBezTo>
                    <a:pt x="6023" y="997"/>
                    <a:pt x="6092" y="1020"/>
                    <a:pt x="6150" y="1055"/>
                  </a:cubicBezTo>
                  <a:cubicBezTo>
                    <a:pt x="6208" y="1078"/>
                    <a:pt x="6254" y="1136"/>
                    <a:pt x="6266" y="1217"/>
                  </a:cubicBezTo>
                  <a:cubicBezTo>
                    <a:pt x="6266" y="1275"/>
                    <a:pt x="6254" y="1356"/>
                    <a:pt x="6208" y="1414"/>
                  </a:cubicBezTo>
                  <a:cubicBezTo>
                    <a:pt x="6173" y="1483"/>
                    <a:pt x="6104" y="1530"/>
                    <a:pt x="6034" y="1564"/>
                  </a:cubicBezTo>
                  <a:cubicBezTo>
                    <a:pt x="5872" y="1622"/>
                    <a:pt x="5721" y="1622"/>
                    <a:pt x="5548" y="1622"/>
                  </a:cubicBezTo>
                  <a:cubicBezTo>
                    <a:pt x="5200" y="1622"/>
                    <a:pt x="4853" y="1587"/>
                    <a:pt x="4471" y="1541"/>
                  </a:cubicBezTo>
                  <a:cubicBezTo>
                    <a:pt x="4112" y="1506"/>
                    <a:pt x="3718" y="1449"/>
                    <a:pt x="3324" y="1414"/>
                  </a:cubicBezTo>
                  <a:cubicBezTo>
                    <a:pt x="3103" y="1400"/>
                    <a:pt x="2879" y="1387"/>
                    <a:pt x="2655" y="1387"/>
                  </a:cubicBezTo>
                  <a:cubicBezTo>
                    <a:pt x="2491" y="1387"/>
                    <a:pt x="2327" y="1394"/>
                    <a:pt x="2166" y="1414"/>
                  </a:cubicBezTo>
                  <a:cubicBezTo>
                    <a:pt x="1795" y="1449"/>
                    <a:pt x="1448" y="1506"/>
                    <a:pt x="1100" y="1506"/>
                  </a:cubicBezTo>
                  <a:cubicBezTo>
                    <a:pt x="927" y="1506"/>
                    <a:pt x="764" y="1506"/>
                    <a:pt x="602" y="1460"/>
                  </a:cubicBezTo>
                  <a:cubicBezTo>
                    <a:pt x="463" y="1414"/>
                    <a:pt x="313" y="1333"/>
                    <a:pt x="232" y="1217"/>
                  </a:cubicBezTo>
                  <a:cubicBezTo>
                    <a:pt x="154" y="1120"/>
                    <a:pt x="117" y="989"/>
                    <a:pt x="128" y="875"/>
                  </a:cubicBezTo>
                  <a:lnTo>
                    <a:pt x="128" y="875"/>
                  </a:lnTo>
                  <a:cubicBezTo>
                    <a:pt x="158" y="907"/>
                    <a:pt x="196" y="935"/>
                    <a:pt x="243" y="950"/>
                  </a:cubicBezTo>
                  <a:cubicBezTo>
                    <a:pt x="278" y="977"/>
                    <a:pt x="319" y="990"/>
                    <a:pt x="362" y="990"/>
                  </a:cubicBezTo>
                  <a:cubicBezTo>
                    <a:pt x="376" y="990"/>
                    <a:pt x="391" y="988"/>
                    <a:pt x="405" y="985"/>
                  </a:cubicBezTo>
                  <a:cubicBezTo>
                    <a:pt x="463" y="962"/>
                    <a:pt x="521" y="927"/>
                    <a:pt x="544" y="881"/>
                  </a:cubicBezTo>
                  <a:cubicBezTo>
                    <a:pt x="591" y="823"/>
                    <a:pt x="602" y="754"/>
                    <a:pt x="591" y="696"/>
                  </a:cubicBezTo>
                  <a:cubicBezTo>
                    <a:pt x="579" y="626"/>
                    <a:pt x="521" y="568"/>
                    <a:pt x="452" y="568"/>
                  </a:cubicBezTo>
                  <a:cubicBezTo>
                    <a:pt x="439" y="566"/>
                    <a:pt x="426" y="565"/>
                    <a:pt x="412" y="565"/>
                  </a:cubicBezTo>
                  <a:cubicBezTo>
                    <a:pt x="286" y="565"/>
                    <a:pt x="159" y="663"/>
                    <a:pt x="127" y="800"/>
                  </a:cubicBezTo>
                  <a:cubicBezTo>
                    <a:pt x="124" y="810"/>
                    <a:pt x="121" y="821"/>
                    <a:pt x="118" y="832"/>
                  </a:cubicBezTo>
                  <a:lnTo>
                    <a:pt x="118" y="832"/>
                  </a:lnTo>
                  <a:cubicBezTo>
                    <a:pt x="98" y="806"/>
                    <a:pt x="82" y="778"/>
                    <a:pt x="70" y="754"/>
                  </a:cubicBezTo>
                  <a:cubicBezTo>
                    <a:pt x="23" y="661"/>
                    <a:pt x="12" y="591"/>
                    <a:pt x="12" y="522"/>
                  </a:cubicBezTo>
                  <a:cubicBezTo>
                    <a:pt x="0" y="373"/>
                    <a:pt x="11" y="258"/>
                    <a:pt x="12" y="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4801089" y="3080818"/>
              <a:ext cx="531375" cy="1270"/>
            </a:xfrm>
            <a:custGeom>
              <a:rect b="b" l="l" r="r" t="t"/>
              <a:pathLst>
                <a:path extrusionOk="0" h="24" w="10043">
                  <a:moveTo>
                    <a:pt x="5027" y="0"/>
                  </a:moveTo>
                  <a:cubicBezTo>
                    <a:pt x="2248" y="0"/>
                    <a:pt x="1" y="12"/>
                    <a:pt x="1" y="12"/>
                  </a:cubicBezTo>
                  <a:cubicBezTo>
                    <a:pt x="1" y="12"/>
                    <a:pt x="2259" y="23"/>
                    <a:pt x="5027" y="23"/>
                  </a:cubicBezTo>
                  <a:cubicBezTo>
                    <a:pt x="7807" y="23"/>
                    <a:pt x="10042" y="23"/>
                    <a:pt x="10042" y="12"/>
                  </a:cubicBezTo>
                  <a:cubicBezTo>
                    <a:pt x="10042" y="12"/>
                    <a:pt x="7807" y="0"/>
                    <a:pt x="50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5156530" y="2615698"/>
              <a:ext cx="315608" cy="451058"/>
            </a:xfrm>
            <a:custGeom>
              <a:rect b="b" l="l" r="r" t="t"/>
              <a:pathLst>
                <a:path extrusionOk="0" h="8525" w="5965">
                  <a:moveTo>
                    <a:pt x="244" y="1"/>
                  </a:moveTo>
                  <a:lnTo>
                    <a:pt x="244" y="1"/>
                  </a:lnTo>
                  <a:cubicBezTo>
                    <a:pt x="244" y="1"/>
                    <a:pt x="255" y="24"/>
                    <a:pt x="301" y="70"/>
                  </a:cubicBezTo>
                  <a:cubicBezTo>
                    <a:pt x="359" y="116"/>
                    <a:pt x="417" y="186"/>
                    <a:pt x="487" y="255"/>
                  </a:cubicBezTo>
                  <a:cubicBezTo>
                    <a:pt x="661" y="418"/>
                    <a:pt x="892" y="661"/>
                    <a:pt x="1205" y="950"/>
                  </a:cubicBezTo>
                  <a:cubicBezTo>
                    <a:pt x="1810" y="1556"/>
                    <a:pt x="2664" y="2398"/>
                    <a:pt x="3677" y="3377"/>
                  </a:cubicBezTo>
                  <a:lnTo>
                    <a:pt x="3677" y="3377"/>
                  </a:lnTo>
                  <a:cubicBezTo>
                    <a:pt x="2772" y="4019"/>
                    <a:pt x="1744" y="4761"/>
                    <a:pt x="661" y="5525"/>
                  </a:cubicBezTo>
                  <a:cubicBezTo>
                    <a:pt x="452" y="5687"/>
                    <a:pt x="232" y="5849"/>
                    <a:pt x="24" y="5988"/>
                  </a:cubicBezTo>
                  <a:lnTo>
                    <a:pt x="0" y="6023"/>
                  </a:lnTo>
                  <a:lnTo>
                    <a:pt x="12" y="6069"/>
                  </a:lnTo>
                  <a:cubicBezTo>
                    <a:pt x="371" y="6915"/>
                    <a:pt x="718" y="7749"/>
                    <a:pt x="1043" y="8478"/>
                  </a:cubicBezTo>
                  <a:lnTo>
                    <a:pt x="1054" y="8525"/>
                  </a:lnTo>
                  <a:lnTo>
                    <a:pt x="1101" y="8513"/>
                  </a:lnTo>
                  <a:cubicBezTo>
                    <a:pt x="2537" y="7957"/>
                    <a:pt x="3753" y="7517"/>
                    <a:pt x="4621" y="7181"/>
                  </a:cubicBezTo>
                  <a:cubicBezTo>
                    <a:pt x="5038" y="7008"/>
                    <a:pt x="5374" y="6880"/>
                    <a:pt x="5618" y="6788"/>
                  </a:cubicBezTo>
                  <a:cubicBezTo>
                    <a:pt x="5722" y="6741"/>
                    <a:pt x="5803" y="6718"/>
                    <a:pt x="5872" y="6683"/>
                  </a:cubicBezTo>
                  <a:lnTo>
                    <a:pt x="5965" y="6649"/>
                  </a:lnTo>
                  <a:lnTo>
                    <a:pt x="5965" y="6649"/>
                  </a:lnTo>
                  <a:cubicBezTo>
                    <a:pt x="5965" y="6649"/>
                    <a:pt x="5930" y="6660"/>
                    <a:pt x="5907" y="6660"/>
                  </a:cubicBezTo>
                  <a:cubicBezTo>
                    <a:pt x="5838" y="6672"/>
                    <a:pt x="5745" y="6706"/>
                    <a:pt x="5629" y="6741"/>
                  </a:cubicBezTo>
                  <a:cubicBezTo>
                    <a:pt x="5386" y="6834"/>
                    <a:pt x="5038" y="6961"/>
                    <a:pt x="4610" y="7112"/>
                  </a:cubicBezTo>
                  <a:cubicBezTo>
                    <a:pt x="3738" y="7422"/>
                    <a:pt x="2537" y="7868"/>
                    <a:pt x="1119" y="8382"/>
                  </a:cubicBezTo>
                  <a:lnTo>
                    <a:pt x="1119" y="8382"/>
                  </a:lnTo>
                  <a:cubicBezTo>
                    <a:pt x="815" y="7673"/>
                    <a:pt x="479" y="6867"/>
                    <a:pt x="132" y="6049"/>
                  </a:cubicBezTo>
                  <a:lnTo>
                    <a:pt x="132" y="6049"/>
                  </a:lnTo>
                  <a:cubicBezTo>
                    <a:pt x="322" y="5904"/>
                    <a:pt x="532" y="5750"/>
                    <a:pt x="742" y="5606"/>
                  </a:cubicBezTo>
                  <a:cubicBezTo>
                    <a:pt x="1819" y="4819"/>
                    <a:pt x="2861" y="4066"/>
                    <a:pt x="3776" y="3417"/>
                  </a:cubicBezTo>
                  <a:lnTo>
                    <a:pt x="3822" y="3382"/>
                  </a:lnTo>
                  <a:lnTo>
                    <a:pt x="3776" y="3348"/>
                  </a:lnTo>
                  <a:cubicBezTo>
                    <a:pt x="2734" y="2340"/>
                    <a:pt x="1853" y="1506"/>
                    <a:pt x="1228" y="916"/>
                  </a:cubicBezTo>
                  <a:cubicBezTo>
                    <a:pt x="927" y="626"/>
                    <a:pt x="684" y="394"/>
                    <a:pt x="510" y="232"/>
                  </a:cubicBezTo>
                  <a:cubicBezTo>
                    <a:pt x="429" y="163"/>
                    <a:pt x="359" y="105"/>
                    <a:pt x="313" y="59"/>
                  </a:cubicBezTo>
                  <a:cubicBezTo>
                    <a:pt x="278" y="12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0"/>
          <p:cNvSpPr/>
          <p:nvPr/>
        </p:nvSpPr>
        <p:spPr>
          <a:xfrm>
            <a:off x="856600" y="1006850"/>
            <a:ext cx="4171200" cy="3408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Variables</a:t>
            </a:r>
            <a:endParaRPr sz="1800"/>
          </a:p>
        </p:txBody>
      </p:sp>
      <p:sp>
        <p:nvSpPr>
          <p:cNvPr id="807" name="Google Shape;807;p20"/>
          <p:cNvSpPr/>
          <p:nvPr/>
        </p:nvSpPr>
        <p:spPr>
          <a:xfrm>
            <a:off x="856600" y="3379550"/>
            <a:ext cx="4171200" cy="340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 Function</a:t>
            </a:r>
            <a:endParaRPr sz="1800"/>
          </a:p>
        </p:txBody>
      </p:sp>
      <p:sp>
        <p:nvSpPr>
          <p:cNvPr id="808" name="Google Shape;808;p20"/>
          <p:cNvSpPr txBox="1"/>
          <p:nvPr/>
        </p:nvSpPr>
        <p:spPr>
          <a:xfrm>
            <a:off x="785650" y="1347650"/>
            <a:ext cx="431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-25000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d,s,i,c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boolean value indicating on which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 and time slot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instructors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be teaching 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penalty applied when instructors are assigned to classes on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than two consecutive time slots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penalty applied when two classes of the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same course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being taught on 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time slot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penalty applied when a class is scheduled to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begin before 9h00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after 16h00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penalty applied when a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than one class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scheduled for 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time slot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9" name="Google Shape;8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50" y="3853475"/>
            <a:ext cx="3727101" cy="11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1"/>
          <p:cNvSpPr txBox="1"/>
          <p:nvPr>
            <p:ph type="title"/>
          </p:nvPr>
        </p:nvSpPr>
        <p:spPr>
          <a:xfrm>
            <a:off x="361025" y="3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2 - Assign each course-faculty pair to a class time</a:t>
            </a:r>
            <a:endParaRPr/>
          </a:p>
        </p:txBody>
      </p:sp>
      <p:sp>
        <p:nvSpPr>
          <p:cNvPr id="815" name="Google Shape;815;p21"/>
          <p:cNvSpPr txBox="1"/>
          <p:nvPr/>
        </p:nvSpPr>
        <p:spPr>
          <a:xfrm>
            <a:off x="2187000" y="827650"/>
            <a:ext cx="4770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Constraints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6" name="Google Shape;816;p21"/>
          <p:cNvGrpSpPr/>
          <p:nvPr/>
        </p:nvGrpSpPr>
        <p:grpSpPr>
          <a:xfrm>
            <a:off x="-163014" y="1683577"/>
            <a:ext cx="2439331" cy="2969059"/>
            <a:chOff x="1162450" y="1866869"/>
            <a:chExt cx="2288733" cy="2785756"/>
          </a:xfrm>
        </p:grpSpPr>
        <p:sp>
          <p:nvSpPr>
            <p:cNvPr id="817" name="Google Shape;817;p21"/>
            <p:cNvSpPr/>
            <p:nvPr/>
          </p:nvSpPr>
          <p:spPr>
            <a:xfrm>
              <a:off x="1162450" y="4648802"/>
              <a:ext cx="2288733" cy="3823"/>
            </a:xfrm>
            <a:custGeom>
              <a:rect b="b" l="l" r="r" t="t"/>
              <a:pathLst>
                <a:path extrusionOk="0" h="82" w="49096">
                  <a:moveTo>
                    <a:pt x="24554" y="0"/>
                  </a:moveTo>
                  <a:cubicBezTo>
                    <a:pt x="10992" y="0"/>
                    <a:pt x="1" y="12"/>
                    <a:pt x="1" y="46"/>
                  </a:cubicBezTo>
                  <a:cubicBezTo>
                    <a:pt x="1" y="70"/>
                    <a:pt x="10992" y="81"/>
                    <a:pt x="24554" y="81"/>
                  </a:cubicBezTo>
                  <a:cubicBezTo>
                    <a:pt x="38105" y="81"/>
                    <a:pt x="49096" y="58"/>
                    <a:pt x="49096" y="46"/>
                  </a:cubicBezTo>
                  <a:cubicBezTo>
                    <a:pt x="49096" y="23"/>
                    <a:pt x="38093" y="12"/>
                    <a:pt x="24554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2762742" y="2291825"/>
              <a:ext cx="23262" cy="21351"/>
            </a:xfrm>
            <a:custGeom>
              <a:rect b="b" l="l" r="r" t="t"/>
              <a:pathLst>
                <a:path extrusionOk="0" h="458" w="499">
                  <a:moveTo>
                    <a:pt x="255" y="0"/>
                  </a:moveTo>
                  <a:cubicBezTo>
                    <a:pt x="166" y="0"/>
                    <a:pt x="81" y="48"/>
                    <a:pt x="46" y="134"/>
                  </a:cubicBezTo>
                  <a:cubicBezTo>
                    <a:pt x="0" y="250"/>
                    <a:pt x="46" y="377"/>
                    <a:pt x="162" y="435"/>
                  </a:cubicBezTo>
                  <a:cubicBezTo>
                    <a:pt x="193" y="450"/>
                    <a:pt x="226" y="458"/>
                    <a:pt x="258" y="458"/>
                  </a:cubicBezTo>
                  <a:cubicBezTo>
                    <a:pt x="346" y="458"/>
                    <a:pt x="429" y="404"/>
                    <a:pt x="463" y="319"/>
                  </a:cubicBezTo>
                  <a:cubicBezTo>
                    <a:pt x="498" y="203"/>
                    <a:pt x="463" y="76"/>
                    <a:pt x="348" y="18"/>
                  </a:cubicBezTo>
                  <a:cubicBezTo>
                    <a:pt x="318" y="6"/>
                    <a:pt x="286" y="0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2379929" y="1866869"/>
              <a:ext cx="24334" cy="21677"/>
            </a:xfrm>
            <a:custGeom>
              <a:rect b="b" l="l" r="r" t="t"/>
              <a:pathLst>
                <a:path extrusionOk="0" h="465" w="522">
                  <a:moveTo>
                    <a:pt x="265" y="1"/>
                  </a:moveTo>
                  <a:cubicBezTo>
                    <a:pt x="214" y="1"/>
                    <a:pt x="162" y="18"/>
                    <a:pt x="116" y="54"/>
                  </a:cubicBezTo>
                  <a:cubicBezTo>
                    <a:pt x="12" y="146"/>
                    <a:pt x="1" y="285"/>
                    <a:pt x="93" y="378"/>
                  </a:cubicBezTo>
                  <a:cubicBezTo>
                    <a:pt x="131" y="435"/>
                    <a:pt x="189" y="464"/>
                    <a:pt x="252" y="464"/>
                  </a:cubicBezTo>
                  <a:cubicBezTo>
                    <a:pt x="304" y="464"/>
                    <a:pt x="358" y="443"/>
                    <a:pt x="406" y="401"/>
                  </a:cubicBezTo>
                  <a:cubicBezTo>
                    <a:pt x="510" y="332"/>
                    <a:pt x="522" y="193"/>
                    <a:pt x="441" y="89"/>
                  </a:cubicBezTo>
                  <a:cubicBezTo>
                    <a:pt x="395" y="30"/>
                    <a:pt x="331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1297451" y="3027993"/>
              <a:ext cx="1958821" cy="63213"/>
            </a:xfrm>
            <a:custGeom>
              <a:rect b="b" l="l" r="r" t="t"/>
              <a:pathLst>
                <a:path extrusionOk="0" h="1356" w="42019">
                  <a:moveTo>
                    <a:pt x="0" y="0"/>
                  </a:moveTo>
                  <a:lnTo>
                    <a:pt x="0" y="1355"/>
                  </a:lnTo>
                  <a:lnTo>
                    <a:pt x="42019" y="1355"/>
                  </a:lnTo>
                  <a:lnTo>
                    <a:pt x="420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1411335" y="3083047"/>
              <a:ext cx="63773" cy="1565276"/>
            </a:xfrm>
            <a:custGeom>
              <a:rect b="b" l="l" r="r" t="t"/>
              <a:pathLst>
                <a:path extrusionOk="0" h="33577" w="1368">
                  <a:moveTo>
                    <a:pt x="1" y="1"/>
                  </a:moveTo>
                  <a:lnTo>
                    <a:pt x="1" y="33553"/>
                  </a:lnTo>
                  <a:lnTo>
                    <a:pt x="1367" y="33576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098519" y="3083047"/>
              <a:ext cx="64332" cy="1565276"/>
            </a:xfrm>
            <a:custGeom>
              <a:rect b="b" l="l" r="r" t="t"/>
              <a:pathLst>
                <a:path extrusionOk="0" h="33577" w="1380">
                  <a:moveTo>
                    <a:pt x="24" y="1"/>
                  </a:moveTo>
                  <a:lnTo>
                    <a:pt x="1" y="33576"/>
                  </a:lnTo>
                  <a:lnTo>
                    <a:pt x="1379" y="33576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2055992" y="2451347"/>
              <a:ext cx="349911" cy="543560"/>
            </a:xfrm>
            <a:custGeom>
              <a:rect b="b" l="l" r="r" t="t"/>
              <a:pathLst>
                <a:path extrusionOk="0" h="11660" w="7506">
                  <a:moveTo>
                    <a:pt x="0" y="1"/>
                  </a:moveTo>
                  <a:lnTo>
                    <a:pt x="336" y="6996"/>
                  </a:lnTo>
                  <a:cubicBezTo>
                    <a:pt x="336" y="6996"/>
                    <a:pt x="4459" y="11583"/>
                    <a:pt x="5015" y="11652"/>
                  </a:cubicBezTo>
                  <a:cubicBezTo>
                    <a:pt x="5054" y="11657"/>
                    <a:pt x="5099" y="11660"/>
                    <a:pt x="5149" y="11660"/>
                  </a:cubicBezTo>
                  <a:cubicBezTo>
                    <a:pt x="5793" y="11660"/>
                    <a:pt x="7248" y="11215"/>
                    <a:pt x="7367" y="9602"/>
                  </a:cubicBezTo>
                  <a:cubicBezTo>
                    <a:pt x="7505" y="786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2055990" y="2451883"/>
              <a:ext cx="349911" cy="543560"/>
            </a:xfrm>
            <a:custGeom>
              <a:rect b="b" l="l" r="r" t="t"/>
              <a:pathLst>
                <a:path extrusionOk="0" h="11660" w="7506">
                  <a:moveTo>
                    <a:pt x="0" y="1"/>
                  </a:moveTo>
                  <a:lnTo>
                    <a:pt x="336" y="6996"/>
                  </a:lnTo>
                  <a:cubicBezTo>
                    <a:pt x="336" y="6996"/>
                    <a:pt x="4459" y="11583"/>
                    <a:pt x="5015" y="11652"/>
                  </a:cubicBezTo>
                  <a:cubicBezTo>
                    <a:pt x="5054" y="11657"/>
                    <a:pt x="5099" y="11660"/>
                    <a:pt x="5149" y="11660"/>
                  </a:cubicBezTo>
                  <a:cubicBezTo>
                    <a:pt x="5793" y="11660"/>
                    <a:pt x="7248" y="11215"/>
                    <a:pt x="7367" y="9602"/>
                  </a:cubicBezTo>
                  <a:cubicBezTo>
                    <a:pt x="7505" y="78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242271" y="4230373"/>
              <a:ext cx="201947" cy="348279"/>
            </a:xfrm>
            <a:custGeom>
              <a:rect b="b" l="l" r="r" t="t"/>
              <a:pathLst>
                <a:path extrusionOk="0" h="7471" w="4332">
                  <a:moveTo>
                    <a:pt x="3023" y="0"/>
                  </a:moveTo>
                  <a:lnTo>
                    <a:pt x="0" y="660"/>
                  </a:lnTo>
                  <a:lnTo>
                    <a:pt x="2039" y="7470"/>
                  </a:lnTo>
                  <a:lnTo>
                    <a:pt x="4332" y="6220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285437" y="4380991"/>
              <a:ext cx="349911" cy="267864"/>
            </a:xfrm>
            <a:custGeom>
              <a:rect b="b" l="l" r="r" t="t"/>
              <a:pathLst>
                <a:path extrusionOk="0" h="5746" w="7506">
                  <a:moveTo>
                    <a:pt x="3116" y="0"/>
                  </a:moveTo>
                  <a:lnTo>
                    <a:pt x="1" y="776"/>
                  </a:lnTo>
                  <a:lnTo>
                    <a:pt x="1309" y="5745"/>
                  </a:lnTo>
                  <a:lnTo>
                    <a:pt x="7506" y="4170"/>
                  </a:lnTo>
                  <a:cubicBezTo>
                    <a:pt x="7309" y="3591"/>
                    <a:pt x="3811" y="3209"/>
                    <a:pt x="3811" y="3209"/>
                  </a:cubicBezTo>
                  <a:lnTo>
                    <a:pt x="31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2363193" y="4540093"/>
              <a:ext cx="25966" cy="22982"/>
            </a:xfrm>
            <a:custGeom>
              <a:rect b="b" l="l" r="r" t="t"/>
              <a:pathLst>
                <a:path extrusionOk="0" h="493" w="557">
                  <a:moveTo>
                    <a:pt x="249" y="1"/>
                  </a:moveTo>
                  <a:cubicBezTo>
                    <a:pt x="205" y="1"/>
                    <a:pt x="162" y="12"/>
                    <a:pt x="128" y="39"/>
                  </a:cubicBezTo>
                  <a:lnTo>
                    <a:pt x="163" y="27"/>
                  </a:lnTo>
                  <a:lnTo>
                    <a:pt x="163" y="27"/>
                  </a:lnTo>
                  <a:cubicBezTo>
                    <a:pt x="47" y="85"/>
                    <a:pt x="1" y="247"/>
                    <a:pt x="58" y="363"/>
                  </a:cubicBezTo>
                  <a:cubicBezTo>
                    <a:pt x="99" y="445"/>
                    <a:pt x="187" y="492"/>
                    <a:pt x="276" y="492"/>
                  </a:cubicBezTo>
                  <a:cubicBezTo>
                    <a:pt x="312" y="492"/>
                    <a:pt x="349" y="484"/>
                    <a:pt x="383" y="467"/>
                  </a:cubicBezTo>
                  <a:cubicBezTo>
                    <a:pt x="499" y="409"/>
                    <a:pt x="556" y="213"/>
                    <a:pt x="487" y="120"/>
                  </a:cubicBezTo>
                  <a:cubicBezTo>
                    <a:pt x="440" y="50"/>
                    <a:pt x="341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2341610" y="4563494"/>
              <a:ext cx="293737" cy="85869"/>
            </a:xfrm>
            <a:custGeom>
              <a:rect b="b" l="l" r="r" t="t"/>
              <a:pathLst>
                <a:path extrusionOk="0" h="1842" w="6301">
                  <a:moveTo>
                    <a:pt x="5976" y="0"/>
                  </a:moveTo>
                  <a:lnTo>
                    <a:pt x="0" y="1332"/>
                  </a:lnTo>
                  <a:lnTo>
                    <a:pt x="116" y="1842"/>
                  </a:lnTo>
                  <a:lnTo>
                    <a:pt x="6301" y="255"/>
                  </a:lnTo>
                  <a:cubicBezTo>
                    <a:pt x="6278" y="46"/>
                    <a:pt x="5976" y="0"/>
                    <a:pt x="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2444725" y="4527879"/>
              <a:ext cx="23262" cy="23775"/>
            </a:xfrm>
            <a:custGeom>
              <a:rect b="b" l="l" r="r" t="t"/>
              <a:pathLst>
                <a:path extrusionOk="0" h="510" w="499">
                  <a:moveTo>
                    <a:pt x="461" y="1"/>
                  </a:moveTo>
                  <a:cubicBezTo>
                    <a:pt x="396" y="1"/>
                    <a:pt x="261" y="35"/>
                    <a:pt x="151" y="162"/>
                  </a:cubicBezTo>
                  <a:cubicBezTo>
                    <a:pt x="0" y="324"/>
                    <a:pt x="0" y="509"/>
                    <a:pt x="35" y="509"/>
                  </a:cubicBezTo>
                  <a:cubicBezTo>
                    <a:pt x="36" y="510"/>
                    <a:pt x="37" y="510"/>
                    <a:pt x="38" y="510"/>
                  </a:cubicBezTo>
                  <a:cubicBezTo>
                    <a:pt x="62" y="510"/>
                    <a:pt x="109" y="354"/>
                    <a:pt x="232" y="231"/>
                  </a:cubicBezTo>
                  <a:cubicBezTo>
                    <a:pt x="348" y="104"/>
                    <a:pt x="498" y="46"/>
                    <a:pt x="498" y="11"/>
                  </a:cubicBezTo>
                  <a:cubicBezTo>
                    <a:pt x="498" y="5"/>
                    <a:pt x="484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2484815" y="4533007"/>
              <a:ext cx="17202" cy="26758"/>
            </a:xfrm>
            <a:custGeom>
              <a:rect b="b" l="l" r="r" t="t"/>
              <a:pathLst>
                <a:path extrusionOk="0" h="574" w="369">
                  <a:moveTo>
                    <a:pt x="343" y="1"/>
                  </a:moveTo>
                  <a:cubicBezTo>
                    <a:pt x="299" y="1"/>
                    <a:pt x="158" y="66"/>
                    <a:pt x="79" y="226"/>
                  </a:cubicBezTo>
                  <a:cubicBezTo>
                    <a:pt x="0" y="405"/>
                    <a:pt x="52" y="574"/>
                    <a:pt x="76" y="574"/>
                  </a:cubicBezTo>
                  <a:cubicBezTo>
                    <a:pt x="77" y="574"/>
                    <a:pt x="78" y="573"/>
                    <a:pt x="79" y="573"/>
                  </a:cubicBezTo>
                  <a:cubicBezTo>
                    <a:pt x="113" y="573"/>
                    <a:pt x="113" y="422"/>
                    <a:pt x="183" y="272"/>
                  </a:cubicBezTo>
                  <a:cubicBezTo>
                    <a:pt x="252" y="121"/>
                    <a:pt x="368" y="40"/>
                    <a:pt x="356" y="6"/>
                  </a:cubicBezTo>
                  <a:cubicBezTo>
                    <a:pt x="355" y="2"/>
                    <a:pt x="350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2523041" y="4537809"/>
              <a:ext cx="10815" cy="27364"/>
            </a:xfrm>
            <a:custGeom>
              <a:rect b="b" l="l" r="r" t="t"/>
              <a:pathLst>
                <a:path extrusionOk="0" h="587" w="232">
                  <a:moveTo>
                    <a:pt x="195" y="0"/>
                  </a:moveTo>
                  <a:cubicBezTo>
                    <a:pt x="154" y="0"/>
                    <a:pt x="53" y="100"/>
                    <a:pt x="23" y="262"/>
                  </a:cubicBezTo>
                  <a:cubicBezTo>
                    <a:pt x="1" y="451"/>
                    <a:pt x="64" y="587"/>
                    <a:pt x="100" y="587"/>
                  </a:cubicBezTo>
                  <a:cubicBezTo>
                    <a:pt x="101" y="587"/>
                    <a:pt x="103" y="586"/>
                    <a:pt x="104" y="586"/>
                  </a:cubicBezTo>
                  <a:cubicBezTo>
                    <a:pt x="127" y="574"/>
                    <a:pt x="104" y="435"/>
                    <a:pt x="127" y="296"/>
                  </a:cubicBezTo>
                  <a:cubicBezTo>
                    <a:pt x="162" y="134"/>
                    <a:pt x="231" y="18"/>
                    <a:pt x="208" y="7"/>
                  </a:cubicBezTo>
                  <a:cubicBezTo>
                    <a:pt x="205" y="2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2425846" y="4492124"/>
              <a:ext cx="30628" cy="12354"/>
            </a:xfrm>
            <a:custGeom>
              <a:rect b="b" l="l" r="r" t="t"/>
              <a:pathLst>
                <a:path extrusionOk="0" h="265" w="657">
                  <a:moveTo>
                    <a:pt x="468" y="1"/>
                  </a:moveTo>
                  <a:cubicBezTo>
                    <a:pt x="419" y="1"/>
                    <a:pt x="361" y="8"/>
                    <a:pt x="301" y="25"/>
                  </a:cubicBezTo>
                  <a:cubicBezTo>
                    <a:pt x="104" y="107"/>
                    <a:pt x="0" y="246"/>
                    <a:pt x="35" y="257"/>
                  </a:cubicBezTo>
                  <a:cubicBezTo>
                    <a:pt x="37" y="262"/>
                    <a:pt x="41" y="265"/>
                    <a:pt x="47" y="265"/>
                  </a:cubicBezTo>
                  <a:cubicBezTo>
                    <a:pt x="83" y="265"/>
                    <a:pt x="188" y="190"/>
                    <a:pt x="336" y="141"/>
                  </a:cubicBezTo>
                  <a:cubicBezTo>
                    <a:pt x="498" y="83"/>
                    <a:pt x="649" y="83"/>
                    <a:pt x="649" y="60"/>
                  </a:cubicBezTo>
                  <a:cubicBezTo>
                    <a:pt x="657" y="36"/>
                    <a:pt x="581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400440" y="4450076"/>
              <a:ext cx="49181" cy="18088"/>
            </a:xfrm>
            <a:custGeom>
              <a:rect b="b" l="l" r="r" t="t"/>
              <a:pathLst>
                <a:path extrusionOk="0" h="388" w="1055">
                  <a:moveTo>
                    <a:pt x="255" y="105"/>
                  </a:moveTo>
                  <a:cubicBezTo>
                    <a:pt x="313" y="105"/>
                    <a:pt x="383" y="105"/>
                    <a:pt x="441" y="117"/>
                  </a:cubicBezTo>
                  <a:cubicBezTo>
                    <a:pt x="568" y="140"/>
                    <a:pt x="672" y="175"/>
                    <a:pt x="765" y="209"/>
                  </a:cubicBezTo>
                  <a:cubicBezTo>
                    <a:pt x="857" y="246"/>
                    <a:pt x="923" y="283"/>
                    <a:pt x="966" y="307"/>
                  </a:cubicBezTo>
                  <a:lnTo>
                    <a:pt x="966" y="307"/>
                  </a:lnTo>
                  <a:cubicBezTo>
                    <a:pt x="940" y="309"/>
                    <a:pt x="909" y="310"/>
                    <a:pt x="874" y="310"/>
                  </a:cubicBezTo>
                  <a:cubicBezTo>
                    <a:pt x="834" y="310"/>
                    <a:pt x="790" y="308"/>
                    <a:pt x="742" y="302"/>
                  </a:cubicBezTo>
                  <a:cubicBezTo>
                    <a:pt x="649" y="302"/>
                    <a:pt x="533" y="290"/>
                    <a:pt x="418" y="267"/>
                  </a:cubicBezTo>
                  <a:cubicBezTo>
                    <a:pt x="360" y="244"/>
                    <a:pt x="279" y="233"/>
                    <a:pt x="221" y="209"/>
                  </a:cubicBezTo>
                  <a:cubicBezTo>
                    <a:pt x="186" y="209"/>
                    <a:pt x="151" y="186"/>
                    <a:pt x="140" y="175"/>
                  </a:cubicBezTo>
                  <a:cubicBezTo>
                    <a:pt x="128" y="163"/>
                    <a:pt x="128" y="163"/>
                    <a:pt x="128" y="151"/>
                  </a:cubicBezTo>
                  <a:cubicBezTo>
                    <a:pt x="128" y="117"/>
                    <a:pt x="186" y="105"/>
                    <a:pt x="255" y="105"/>
                  </a:cubicBezTo>
                  <a:close/>
                  <a:moveTo>
                    <a:pt x="255" y="1"/>
                  </a:moveTo>
                  <a:cubicBezTo>
                    <a:pt x="221" y="1"/>
                    <a:pt x="186" y="1"/>
                    <a:pt x="140" y="24"/>
                  </a:cubicBezTo>
                  <a:cubicBezTo>
                    <a:pt x="93" y="36"/>
                    <a:pt x="35" y="59"/>
                    <a:pt x="24" y="117"/>
                  </a:cubicBezTo>
                  <a:cubicBezTo>
                    <a:pt x="1" y="175"/>
                    <a:pt x="35" y="256"/>
                    <a:pt x="82" y="279"/>
                  </a:cubicBezTo>
                  <a:cubicBezTo>
                    <a:pt x="128" y="314"/>
                    <a:pt x="163" y="314"/>
                    <a:pt x="198" y="325"/>
                  </a:cubicBezTo>
                  <a:cubicBezTo>
                    <a:pt x="267" y="337"/>
                    <a:pt x="325" y="348"/>
                    <a:pt x="406" y="372"/>
                  </a:cubicBezTo>
                  <a:cubicBezTo>
                    <a:pt x="496" y="380"/>
                    <a:pt x="580" y="388"/>
                    <a:pt x="659" y="388"/>
                  </a:cubicBezTo>
                  <a:cubicBezTo>
                    <a:pt x="691" y="388"/>
                    <a:pt x="723" y="387"/>
                    <a:pt x="753" y="383"/>
                  </a:cubicBezTo>
                  <a:cubicBezTo>
                    <a:pt x="876" y="375"/>
                    <a:pt x="968" y="353"/>
                    <a:pt x="1016" y="335"/>
                  </a:cubicBezTo>
                  <a:lnTo>
                    <a:pt x="1016" y="335"/>
                  </a:lnTo>
                  <a:cubicBezTo>
                    <a:pt x="1021" y="337"/>
                    <a:pt x="1025" y="338"/>
                    <a:pt x="1028" y="338"/>
                  </a:cubicBezTo>
                  <a:cubicBezTo>
                    <a:pt x="1029" y="338"/>
                    <a:pt x="1031" y="338"/>
                    <a:pt x="1031" y="337"/>
                  </a:cubicBezTo>
                  <a:cubicBezTo>
                    <a:pt x="1035" y="337"/>
                    <a:pt x="1036" y="334"/>
                    <a:pt x="1033" y="328"/>
                  </a:cubicBezTo>
                  <a:lnTo>
                    <a:pt x="1033" y="328"/>
                  </a:lnTo>
                  <a:cubicBezTo>
                    <a:pt x="1047" y="322"/>
                    <a:pt x="1055" y="317"/>
                    <a:pt x="1055" y="314"/>
                  </a:cubicBezTo>
                  <a:cubicBezTo>
                    <a:pt x="1051" y="307"/>
                    <a:pt x="1039" y="305"/>
                    <a:pt x="1020" y="305"/>
                  </a:cubicBezTo>
                  <a:cubicBezTo>
                    <a:pt x="1019" y="305"/>
                    <a:pt x="1018" y="305"/>
                    <a:pt x="1016" y="305"/>
                  </a:cubicBezTo>
                  <a:lnTo>
                    <a:pt x="1016" y="305"/>
                  </a:lnTo>
                  <a:cubicBezTo>
                    <a:pt x="982" y="267"/>
                    <a:pt x="903" y="201"/>
                    <a:pt x="788" y="140"/>
                  </a:cubicBezTo>
                  <a:cubicBezTo>
                    <a:pt x="707" y="94"/>
                    <a:pt x="591" y="47"/>
                    <a:pt x="452" y="24"/>
                  </a:cubicBezTo>
                  <a:cubicBezTo>
                    <a:pt x="394" y="1"/>
                    <a:pt x="325" y="1"/>
                    <a:pt x="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2438758" y="4419170"/>
              <a:ext cx="21677" cy="48296"/>
            </a:xfrm>
            <a:custGeom>
              <a:rect b="b" l="l" r="r" t="t"/>
              <a:pathLst>
                <a:path extrusionOk="0" h="1036" w="465">
                  <a:moveTo>
                    <a:pt x="217" y="1"/>
                  </a:moveTo>
                  <a:cubicBezTo>
                    <a:pt x="207" y="1"/>
                    <a:pt x="196" y="2"/>
                    <a:pt x="186" y="4"/>
                  </a:cubicBezTo>
                  <a:cubicBezTo>
                    <a:pt x="70" y="50"/>
                    <a:pt x="47" y="131"/>
                    <a:pt x="24" y="201"/>
                  </a:cubicBezTo>
                  <a:cubicBezTo>
                    <a:pt x="13" y="282"/>
                    <a:pt x="1" y="340"/>
                    <a:pt x="1" y="409"/>
                  </a:cubicBezTo>
                  <a:cubicBezTo>
                    <a:pt x="1" y="537"/>
                    <a:pt x="13" y="652"/>
                    <a:pt x="47" y="757"/>
                  </a:cubicBezTo>
                  <a:cubicBezTo>
                    <a:pt x="91" y="933"/>
                    <a:pt x="177" y="1035"/>
                    <a:pt x="196" y="1035"/>
                  </a:cubicBezTo>
                  <a:cubicBezTo>
                    <a:pt x="197" y="1035"/>
                    <a:pt x="197" y="1035"/>
                    <a:pt x="198" y="1035"/>
                  </a:cubicBezTo>
                  <a:cubicBezTo>
                    <a:pt x="221" y="1011"/>
                    <a:pt x="163" y="919"/>
                    <a:pt x="117" y="722"/>
                  </a:cubicBezTo>
                  <a:cubicBezTo>
                    <a:pt x="105" y="641"/>
                    <a:pt x="82" y="525"/>
                    <a:pt x="105" y="409"/>
                  </a:cubicBezTo>
                  <a:cubicBezTo>
                    <a:pt x="105" y="351"/>
                    <a:pt x="117" y="282"/>
                    <a:pt x="128" y="224"/>
                  </a:cubicBezTo>
                  <a:cubicBezTo>
                    <a:pt x="140" y="166"/>
                    <a:pt x="186" y="108"/>
                    <a:pt x="221" y="85"/>
                  </a:cubicBezTo>
                  <a:cubicBezTo>
                    <a:pt x="223" y="84"/>
                    <a:pt x="225" y="83"/>
                    <a:pt x="227" y="83"/>
                  </a:cubicBezTo>
                  <a:cubicBezTo>
                    <a:pt x="250" y="83"/>
                    <a:pt x="281" y="136"/>
                    <a:pt x="302" y="189"/>
                  </a:cubicBezTo>
                  <a:cubicBezTo>
                    <a:pt x="337" y="247"/>
                    <a:pt x="348" y="305"/>
                    <a:pt x="360" y="363"/>
                  </a:cubicBezTo>
                  <a:cubicBezTo>
                    <a:pt x="372" y="479"/>
                    <a:pt x="360" y="594"/>
                    <a:pt x="337" y="687"/>
                  </a:cubicBezTo>
                  <a:cubicBezTo>
                    <a:pt x="279" y="861"/>
                    <a:pt x="186" y="942"/>
                    <a:pt x="198" y="953"/>
                  </a:cubicBezTo>
                  <a:cubicBezTo>
                    <a:pt x="198" y="956"/>
                    <a:pt x="199" y="957"/>
                    <a:pt x="202" y="957"/>
                  </a:cubicBezTo>
                  <a:cubicBezTo>
                    <a:pt x="223" y="957"/>
                    <a:pt x="324" y="875"/>
                    <a:pt x="406" y="710"/>
                  </a:cubicBezTo>
                  <a:cubicBezTo>
                    <a:pt x="430" y="629"/>
                    <a:pt x="464" y="490"/>
                    <a:pt x="453" y="363"/>
                  </a:cubicBezTo>
                  <a:cubicBezTo>
                    <a:pt x="430" y="305"/>
                    <a:pt x="418" y="235"/>
                    <a:pt x="395" y="166"/>
                  </a:cubicBezTo>
                  <a:cubicBezTo>
                    <a:pt x="372" y="131"/>
                    <a:pt x="360" y="108"/>
                    <a:pt x="337" y="62"/>
                  </a:cubicBezTo>
                  <a:cubicBezTo>
                    <a:pt x="318" y="23"/>
                    <a:pt x="267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1985275" y="3290397"/>
              <a:ext cx="475685" cy="1091222"/>
            </a:xfrm>
            <a:custGeom>
              <a:rect b="b" l="l" r="r" t="t"/>
              <a:pathLst>
                <a:path extrusionOk="0" h="23408" w="10204">
                  <a:moveTo>
                    <a:pt x="5641" y="0"/>
                  </a:moveTo>
                  <a:lnTo>
                    <a:pt x="0" y="1425"/>
                  </a:lnTo>
                  <a:cubicBezTo>
                    <a:pt x="70" y="1737"/>
                    <a:pt x="5386" y="23407"/>
                    <a:pt x="5386" y="23407"/>
                  </a:cubicBezTo>
                  <a:lnTo>
                    <a:pt x="10204" y="21948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1906447" y="1934929"/>
              <a:ext cx="317512" cy="535682"/>
            </a:xfrm>
            <a:custGeom>
              <a:rect b="b" l="l" r="r" t="t"/>
              <a:pathLst>
                <a:path extrusionOk="0" h="11491" w="6811">
                  <a:moveTo>
                    <a:pt x="3607" y="1"/>
                  </a:moveTo>
                  <a:cubicBezTo>
                    <a:pt x="2118" y="1"/>
                    <a:pt x="1145" y="1244"/>
                    <a:pt x="985" y="2810"/>
                  </a:cubicBezTo>
                  <a:lnTo>
                    <a:pt x="139" y="9295"/>
                  </a:lnTo>
                  <a:cubicBezTo>
                    <a:pt x="0" y="10396"/>
                    <a:pt x="811" y="11392"/>
                    <a:pt x="1911" y="11484"/>
                  </a:cubicBezTo>
                  <a:cubicBezTo>
                    <a:pt x="1962" y="11488"/>
                    <a:pt x="2012" y="11490"/>
                    <a:pt x="2062" y="11490"/>
                  </a:cubicBezTo>
                  <a:cubicBezTo>
                    <a:pt x="3020" y="11490"/>
                    <a:pt x="3864" y="10762"/>
                    <a:pt x="3996" y="9793"/>
                  </a:cubicBezTo>
                  <a:cubicBezTo>
                    <a:pt x="4054" y="9295"/>
                    <a:pt x="4112" y="8890"/>
                    <a:pt x="4123" y="8844"/>
                  </a:cubicBezTo>
                  <a:cubicBezTo>
                    <a:pt x="4123" y="8844"/>
                    <a:pt x="4131" y="8844"/>
                    <a:pt x="4145" y="8844"/>
                  </a:cubicBezTo>
                  <a:cubicBezTo>
                    <a:pt x="4343" y="8844"/>
                    <a:pt x="5813" y="8794"/>
                    <a:pt x="6116" y="7303"/>
                  </a:cubicBezTo>
                  <a:cubicBezTo>
                    <a:pt x="6278" y="6516"/>
                    <a:pt x="6486" y="4883"/>
                    <a:pt x="6637" y="3400"/>
                  </a:cubicBezTo>
                  <a:cubicBezTo>
                    <a:pt x="6810" y="1814"/>
                    <a:pt x="5745" y="354"/>
                    <a:pt x="4158" y="65"/>
                  </a:cubicBezTo>
                  <a:lnTo>
                    <a:pt x="4008" y="30"/>
                  </a:lnTo>
                  <a:cubicBezTo>
                    <a:pt x="3870" y="10"/>
                    <a:pt x="3736" y="1"/>
                    <a:pt x="360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2005227" y="2299097"/>
              <a:ext cx="93468" cy="67036"/>
            </a:xfrm>
            <a:custGeom>
              <a:rect b="b" l="l" r="r" t="t"/>
              <a:pathLst>
                <a:path extrusionOk="0" h="1438" w="2005">
                  <a:moveTo>
                    <a:pt x="1" y="1"/>
                  </a:moveTo>
                  <a:cubicBezTo>
                    <a:pt x="1" y="1"/>
                    <a:pt x="279" y="1263"/>
                    <a:pt x="1935" y="1437"/>
                  </a:cubicBezTo>
                  <a:lnTo>
                    <a:pt x="2004" y="1009"/>
                  </a:lnTo>
                  <a:cubicBezTo>
                    <a:pt x="2004" y="1009"/>
                    <a:pt x="962" y="8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2171507" y="2123073"/>
              <a:ext cx="23822" cy="21211"/>
            </a:xfrm>
            <a:custGeom>
              <a:rect b="b" l="l" r="r" t="t"/>
              <a:pathLst>
                <a:path extrusionOk="0" h="455" w="511">
                  <a:moveTo>
                    <a:pt x="257" y="0"/>
                  </a:moveTo>
                  <a:cubicBezTo>
                    <a:pt x="146" y="0"/>
                    <a:pt x="23" y="79"/>
                    <a:pt x="13" y="198"/>
                  </a:cubicBezTo>
                  <a:cubicBezTo>
                    <a:pt x="1" y="326"/>
                    <a:pt x="82" y="441"/>
                    <a:pt x="221" y="453"/>
                  </a:cubicBezTo>
                  <a:cubicBezTo>
                    <a:pt x="229" y="454"/>
                    <a:pt x="237" y="454"/>
                    <a:pt x="245" y="454"/>
                  </a:cubicBezTo>
                  <a:cubicBezTo>
                    <a:pt x="364" y="454"/>
                    <a:pt x="477" y="376"/>
                    <a:pt x="487" y="268"/>
                  </a:cubicBezTo>
                  <a:cubicBezTo>
                    <a:pt x="511" y="152"/>
                    <a:pt x="418" y="36"/>
                    <a:pt x="279" y="1"/>
                  </a:cubicBezTo>
                  <a:cubicBezTo>
                    <a:pt x="272" y="0"/>
                    <a:pt x="264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2152115" y="2106478"/>
              <a:ext cx="43774" cy="16223"/>
            </a:xfrm>
            <a:custGeom>
              <a:rect b="b" l="l" r="r" t="t"/>
              <a:pathLst>
                <a:path extrusionOk="0" h="348" w="939">
                  <a:moveTo>
                    <a:pt x="394" y="1"/>
                  </a:moveTo>
                  <a:cubicBezTo>
                    <a:pt x="283" y="1"/>
                    <a:pt x="187" y="22"/>
                    <a:pt x="127" y="56"/>
                  </a:cubicBezTo>
                  <a:cubicBezTo>
                    <a:pt x="35" y="102"/>
                    <a:pt x="0" y="137"/>
                    <a:pt x="12" y="160"/>
                  </a:cubicBezTo>
                  <a:cubicBezTo>
                    <a:pt x="16" y="169"/>
                    <a:pt x="27" y="173"/>
                    <a:pt x="44" y="173"/>
                  </a:cubicBezTo>
                  <a:cubicBezTo>
                    <a:pt x="96" y="173"/>
                    <a:pt x="200" y="142"/>
                    <a:pt x="327" y="142"/>
                  </a:cubicBezTo>
                  <a:cubicBezTo>
                    <a:pt x="377" y="142"/>
                    <a:pt x="431" y="147"/>
                    <a:pt x="486" y="160"/>
                  </a:cubicBezTo>
                  <a:cubicBezTo>
                    <a:pt x="714" y="204"/>
                    <a:pt x="870" y="348"/>
                    <a:pt x="918" y="348"/>
                  </a:cubicBezTo>
                  <a:cubicBezTo>
                    <a:pt x="921" y="348"/>
                    <a:pt x="924" y="347"/>
                    <a:pt x="927" y="346"/>
                  </a:cubicBezTo>
                  <a:cubicBezTo>
                    <a:pt x="938" y="334"/>
                    <a:pt x="927" y="276"/>
                    <a:pt x="846" y="207"/>
                  </a:cubicBezTo>
                  <a:cubicBezTo>
                    <a:pt x="788" y="126"/>
                    <a:pt x="672" y="45"/>
                    <a:pt x="521" y="10"/>
                  </a:cubicBezTo>
                  <a:cubicBezTo>
                    <a:pt x="478" y="4"/>
                    <a:pt x="435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2054920" y="2106851"/>
              <a:ext cx="23262" cy="21211"/>
            </a:xfrm>
            <a:custGeom>
              <a:rect b="b" l="l" r="r" t="t"/>
              <a:pathLst>
                <a:path extrusionOk="0" h="455" w="499">
                  <a:moveTo>
                    <a:pt x="245" y="1"/>
                  </a:moveTo>
                  <a:cubicBezTo>
                    <a:pt x="135" y="1"/>
                    <a:pt x="23" y="79"/>
                    <a:pt x="12" y="199"/>
                  </a:cubicBezTo>
                  <a:cubicBezTo>
                    <a:pt x="0" y="326"/>
                    <a:pt x="81" y="442"/>
                    <a:pt x="209" y="453"/>
                  </a:cubicBezTo>
                  <a:cubicBezTo>
                    <a:pt x="218" y="454"/>
                    <a:pt x="226" y="455"/>
                    <a:pt x="235" y="455"/>
                  </a:cubicBezTo>
                  <a:cubicBezTo>
                    <a:pt x="364" y="455"/>
                    <a:pt x="476" y="377"/>
                    <a:pt x="487" y="268"/>
                  </a:cubicBezTo>
                  <a:cubicBezTo>
                    <a:pt x="498" y="129"/>
                    <a:pt x="417" y="25"/>
                    <a:pt x="267" y="2"/>
                  </a:cubicBezTo>
                  <a:cubicBezTo>
                    <a:pt x="259" y="1"/>
                    <a:pt x="252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2035993" y="2088437"/>
              <a:ext cx="43820" cy="16036"/>
            </a:xfrm>
            <a:custGeom>
              <a:rect b="b" l="l" r="r" t="t"/>
              <a:pathLst>
                <a:path extrusionOk="0" h="344" w="940">
                  <a:moveTo>
                    <a:pt x="384" y="0"/>
                  </a:moveTo>
                  <a:cubicBezTo>
                    <a:pt x="278" y="0"/>
                    <a:pt x="186" y="25"/>
                    <a:pt x="128" y="49"/>
                  </a:cubicBezTo>
                  <a:cubicBezTo>
                    <a:pt x="36" y="96"/>
                    <a:pt x="1" y="142"/>
                    <a:pt x="13" y="154"/>
                  </a:cubicBezTo>
                  <a:cubicBezTo>
                    <a:pt x="17" y="162"/>
                    <a:pt x="28" y="166"/>
                    <a:pt x="45" y="166"/>
                  </a:cubicBezTo>
                  <a:cubicBezTo>
                    <a:pt x="97" y="166"/>
                    <a:pt x="200" y="136"/>
                    <a:pt x="327" y="136"/>
                  </a:cubicBezTo>
                  <a:cubicBezTo>
                    <a:pt x="378" y="136"/>
                    <a:pt x="432" y="140"/>
                    <a:pt x="487" y="154"/>
                  </a:cubicBezTo>
                  <a:cubicBezTo>
                    <a:pt x="709" y="196"/>
                    <a:pt x="863" y="343"/>
                    <a:pt x="915" y="343"/>
                  </a:cubicBezTo>
                  <a:cubicBezTo>
                    <a:pt x="920" y="343"/>
                    <a:pt x="924" y="342"/>
                    <a:pt x="928" y="339"/>
                  </a:cubicBezTo>
                  <a:cubicBezTo>
                    <a:pt x="939" y="327"/>
                    <a:pt x="928" y="269"/>
                    <a:pt x="846" y="200"/>
                  </a:cubicBezTo>
                  <a:cubicBezTo>
                    <a:pt x="789" y="130"/>
                    <a:pt x="673" y="38"/>
                    <a:pt x="522" y="15"/>
                  </a:cubicBezTo>
                  <a:cubicBezTo>
                    <a:pt x="475" y="4"/>
                    <a:pt x="428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2103494" y="2103121"/>
              <a:ext cx="32446" cy="101580"/>
            </a:xfrm>
            <a:custGeom>
              <a:rect b="b" l="l" r="r" t="t"/>
              <a:pathLst>
                <a:path extrusionOk="0" h="2179" w="696">
                  <a:moveTo>
                    <a:pt x="290" y="1"/>
                  </a:moveTo>
                  <a:lnTo>
                    <a:pt x="290" y="1"/>
                  </a:lnTo>
                  <a:cubicBezTo>
                    <a:pt x="255" y="1"/>
                    <a:pt x="325" y="603"/>
                    <a:pt x="464" y="1344"/>
                  </a:cubicBezTo>
                  <a:cubicBezTo>
                    <a:pt x="499" y="1530"/>
                    <a:pt x="533" y="1703"/>
                    <a:pt x="557" y="1865"/>
                  </a:cubicBezTo>
                  <a:cubicBezTo>
                    <a:pt x="580" y="1946"/>
                    <a:pt x="591" y="2028"/>
                    <a:pt x="557" y="2074"/>
                  </a:cubicBezTo>
                  <a:cubicBezTo>
                    <a:pt x="545" y="2109"/>
                    <a:pt x="476" y="2109"/>
                    <a:pt x="418" y="2109"/>
                  </a:cubicBezTo>
                  <a:cubicBezTo>
                    <a:pt x="284" y="2103"/>
                    <a:pt x="180" y="2100"/>
                    <a:pt x="109" y="2100"/>
                  </a:cubicBezTo>
                  <a:cubicBezTo>
                    <a:pt x="38" y="2100"/>
                    <a:pt x="1" y="2103"/>
                    <a:pt x="1" y="2109"/>
                  </a:cubicBezTo>
                  <a:cubicBezTo>
                    <a:pt x="1" y="2132"/>
                    <a:pt x="151" y="2155"/>
                    <a:pt x="418" y="2178"/>
                  </a:cubicBezTo>
                  <a:lnTo>
                    <a:pt x="533" y="2178"/>
                  </a:lnTo>
                  <a:cubicBezTo>
                    <a:pt x="580" y="2178"/>
                    <a:pt x="615" y="2155"/>
                    <a:pt x="649" y="2109"/>
                  </a:cubicBezTo>
                  <a:cubicBezTo>
                    <a:pt x="696" y="2028"/>
                    <a:pt x="672" y="1923"/>
                    <a:pt x="661" y="1854"/>
                  </a:cubicBezTo>
                  <a:cubicBezTo>
                    <a:pt x="626" y="1692"/>
                    <a:pt x="603" y="1518"/>
                    <a:pt x="580" y="1333"/>
                  </a:cubicBezTo>
                  <a:cubicBezTo>
                    <a:pt x="441" y="591"/>
                    <a:pt x="313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2031705" y="2066341"/>
              <a:ext cx="56174" cy="15663"/>
            </a:xfrm>
            <a:custGeom>
              <a:rect b="b" l="l" r="r" t="t"/>
              <a:pathLst>
                <a:path extrusionOk="0" h="336" w="1205">
                  <a:moveTo>
                    <a:pt x="559" y="0"/>
                  </a:moveTo>
                  <a:cubicBezTo>
                    <a:pt x="405" y="0"/>
                    <a:pt x="256" y="42"/>
                    <a:pt x="162" y="83"/>
                  </a:cubicBezTo>
                  <a:cubicBezTo>
                    <a:pt x="58" y="118"/>
                    <a:pt x="0" y="176"/>
                    <a:pt x="12" y="211"/>
                  </a:cubicBezTo>
                  <a:cubicBezTo>
                    <a:pt x="47" y="280"/>
                    <a:pt x="290" y="234"/>
                    <a:pt x="591" y="269"/>
                  </a:cubicBezTo>
                  <a:cubicBezTo>
                    <a:pt x="824" y="286"/>
                    <a:pt x="1012" y="335"/>
                    <a:pt x="1107" y="335"/>
                  </a:cubicBezTo>
                  <a:cubicBezTo>
                    <a:pt x="1140" y="335"/>
                    <a:pt x="1161" y="330"/>
                    <a:pt x="1170" y="315"/>
                  </a:cubicBezTo>
                  <a:cubicBezTo>
                    <a:pt x="1205" y="280"/>
                    <a:pt x="1158" y="222"/>
                    <a:pt x="1043" y="141"/>
                  </a:cubicBezTo>
                  <a:cubicBezTo>
                    <a:pt x="938" y="83"/>
                    <a:pt x="788" y="25"/>
                    <a:pt x="614" y="2"/>
                  </a:cubicBezTo>
                  <a:cubicBezTo>
                    <a:pt x="596" y="1"/>
                    <a:pt x="577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2160179" y="2064523"/>
              <a:ext cx="41070" cy="16922"/>
            </a:xfrm>
            <a:custGeom>
              <a:rect b="b" l="l" r="r" t="t"/>
              <a:pathLst>
                <a:path extrusionOk="0" h="363" w="881">
                  <a:moveTo>
                    <a:pt x="344" y="1"/>
                  </a:moveTo>
                  <a:cubicBezTo>
                    <a:pt x="258" y="1"/>
                    <a:pt x="181" y="19"/>
                    <a:pt x="128" y="41"/>
                  </a:cubicBezTo>
                  <a:cubicBezTo>
                    <a:pt x="36" y="76"/>
                    <a:pt x="1" y="134"/>
                    <a:pt x="12" y="157"/>
                  </a:cubicBezTo>
                  <a:cubicBezTo>
                    <a:pt x="36" y="238"/>
                    <a:pt x="232" y="215"/>
                    <a:pt x="429" y="261"/>
                  </a:cubicBezTo>
                  <a:cubicBezTo>
                    <a:pt x="603" y="300"/>
                    <a:pt x="736" y="362"/>
                    <a:pt x="809" y="362"/>
                  </a:cubicBezTo>
                  <a:cubicBezTo>
                    <a:pt x="824" y="362"/>
                    <a:pt x="836" y="360"/>
                    <a:pt x="846" y="354"/>
                  </a:cubicBezTo>
                  <a:cubicBezTo>
                    <a:pt x="881" y="319"/>
                    <a:pt x="858" y="261"/>
                    <a:pt x="812" y="192"/>
                  </a:cubicBezTo>
                  <a:cubicBezTo>
                    <a:pt x="754" y="122"/>
                    <a:pt x="638" y="41"/>
                    <a:pt x="487" y="18"/>
                  </a:cubicBezTo>
                  <a:cubicBezTo>
                    <a:pt x="439" y="6"/>
                    <a:pt x="39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883511" y="2116687"/>
              <a:ext cx="64006" cy="81394"/>
            </a:xfrm>
            <a:custGeom>
              <a:rect b="b" l="l" r="r" t="t"/>
              <a:pathLst>
                <a:path extrusionOk="0" h="1746" w="1373">
                  <a:moveTo>
                    <a:pt x="828" y="1"/>
                  </a:moveTo>
                  <a:cubicBezTo>
                    <a:pt x="545" y="1"/>
                    <a:pt x="239" y="141"/>
                    <a:pt x="145" y="706"/>
                  </a:cubicBezTo>
                  <a:cubicBezTo>
                    <a:pt x="1" y="1628"/>
                    <a:pt x="773" y="1745"/>
                    <a:pt x="1041" y="1745"/>
                  </a:cubicBezTo>
                  <a:cubicBezTo>
                    <a:pt x="1096" y="1745"/>
                    <a:pt x="1129" y="1740"/>
                    <a:pt x="1129" y="1737"/>
                  </a:cubicBezTo>
                  <a:cubicBezTo>
                    <a:pt x="1141" y="1702"/>
                    <a:pt x="1373" y="138"/>
                    <a:pt x="1373" y="138"/>
                  </a:cubicBezTo>
                  <a:cubicBezTo>
                    <a:pt x="1355" y="133"/>
                    <a:pt x="1103" y="1"/>
                    <a:pt x="82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901598" y="2133329"/>
              <a:ext cx="23775" cy="46058"/>
            </a:xfrm>
            <a:custGeom>
              <a:rect b="b" l="l" r="r" t="t"/>
              <a:pathLst>
                <a:path extrusionOk="0" h="988" w="510">
                  <a:moveTo>
                    <a:pt x="353" y="0"/>
                  </a:moveTo>
                  <a:cubicBezTo>
                    <a:pt x="276" y="0"/>
                    <a:pt x="193" y="65"/>
                    <a:pt x="139" y="140"/>
                  </a:cubicBezTo>
                  <a:cubicBezTo>
                    <a:pt x="81" y="233"/>
                    <a:pt x="46" y="337"/>
                    <a:pt x="23" y="453"/>
                  </a:cubicBezTo>
                  <a:cubicBezTo>
                    <a:pt x="0" y="685"/>
                    <a:pt x="81" y="893"/>
                    <a:pt x="232" y="974"/>
                  </a:cubicBezTo>
                  <a:cubicBezTo>
                    <a:pt x="261" y="984"/>
                    <a:pt x="290" y="988"/>
                    <a:pt x="318" y="988"/>
                  </a:cubicBezTo>
                  <a:cubicBezTo>
                    <a:pt x="356" y="988"/>
                    <a:pt x="390" y="981"/>
                    <a:pt x="417" y="974"/>
                  </a:cubicBezTo>
                  <a:cubicBezTo>
                    <a:pt x="463" y="939"/>
                    <a:pt x="475" y="916"/>
                    <a:pt x="463" y="916"/>
                  </a:cubicBezTo>
                  <a:lnTo>
                    <a:pt x="463" y="916"/>
                  </a:lnTo>
                  <a:cubicBezTo>
                    <a:pt x="463" y="916"/>
                    <a:pt x="452" y="928"/>
                    <a:pt x="405" y="928"/>
                  </a:cubicBezTo>
                  <a:cubicBezTo>
                    <a:pt x="391" y="933"/>
                    <a:pt x="373" y="935"/>
                    <a:pt x="352" y="935"/>
                  </a:cubicBezTo>
                  <a:cubicBezTo>
                    <a:pt x="323" y="935"/>
                    <a:pt x="289" y="930"/>
                    <a:pt x="255" y="916"/>
                  </a:cubicBezTo>
                  <a:cubicBezTo>
                    <a:pt x="139" y="858"/>
                    <a:pt x="81" y="650"/>
                    <a:pt x="104" y="453"/>
                  </a:cubicBezTo>
                  <a:cubicBezTo>
                    <a:pt x="116" y="349"/>
                    <a:pt x="139" y="268"/>
                    <a:pt x="197" y="175"/>
                  </a:cubicBezTo>
                  <a:cubicBezTo>
                    <a:pt x="243" y="106"/>
                    <a:pt x="313" y="48"/>
                    <a:pt x="371" y="48"/>
                  </a:cubicBezTo>
                  <a:cubicBezTo>
                    <a:pt x="429" y="48"/>
                    <a:pt x="475" y="94"/>
                    <a:pt x="475" y="117"/>
                  </a:cubicBezTo>
                  <a:cubicBezTo>
                    <a:pt x="487" y="140"/>
                    <a:pt x="475" y="175"/>
                    <a:pt x="475" y="175"/>
                  </a:cubicBezTo>
                  <a:cubicBezTo>
                    <a:pt x="475" y="175"/>
                    <a:pt x="510" y="163"/>
                    <a:pt x="510" y="117"/>
                  </a:cubicBezTo>
                  <a:cubicBezTo>
                    <a:pt x="510" y="94"/>
                    <a:pt x="487" y="59"/>
                    <a:pt x="475" y="48"/>
                  </a:cubicBezTo>
                  <a:cubicBezTo>
                    <a:pt x="452" y="13"/>
                    <a:pt x="417" y="1"/>
                    <a:pt x="371" y="1"/>
                  </a:cubicBezTo>
                  <a:cubicBezTo>
                    <a:pt x="365" y="0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917215" y="1922576"/>
              <a:ext cx="272200" cy="250802"/>
            </a:xfrm>
            <a:custGeom>
              <a:rect b="b" l="l" r="r" t="t"/>
              <a:pathLst>
                <a:path extrusionOk="0" h="5380" w="5839">
                  <a:moveTo>
                    <a:pt x="3267" y="0"/>
                  </a:moveTo>
                  <a:cubicBezTo>
                    <a:pt x="3208" y="0"/>
                    <a:pt x="3150" y="2"/>
                    <a:pt x="3093" y="5"/>
                  </a:cubicBezTo>
                  <a:cubicBezTo>
                    <a:pt x="2155" y="63"/>
                    <a:pt x="1194" y="527"/>
                    <a:pt x="650" y="1291"/>
                  </a:cubicBezTo>
                  <a:cubicBezTo>
                    <a:pt x="94" y="2067"/>
                    <a:pt x="1" y="3260"/>
                    <a:pt x="36" y="4152"/>
                  </a:cubicBezTo>
                  <a:cubicBezTo>
                    <a:pt x="44" y="4151"/>
                    <a:pt x="53" y="4150"/>
                    <a:pt x="62" y="4150"/>
                  </a:cubicBezTo>
                  <a:cubicBezTo>
                    <a:pt x="235" y="4150"/>
                    <a:pt x="478" y="4357"/>
                    <a:pt x="522" y="4522"/>
                  </a:cubicBezTo>
                  <a:cubicBezTo>
                    <a:pt x="557" y="4696"/>
                    <a:pt x="545" y="4870"/>
                    <a:pt x="568" y="5043"/>
                  </a:cubicBezTo>
                  <a:cubicBezTo>
                    <a:pt x="613" y="5212"/>
                    <a:pt x="745" y="5380"/>
                    <a:pt x="901" y="5380"/>
                  </a:cubicBezTo>
                  <a:cubicBezTo>
                    <a:pt x="906" y="5380"/>
                    <a:pt x="911" y="5380"/>
                    <a:pt x="916" y="5379"/>
                  </a:cubicBezTo>
                  <a:cubicBezTo>
                    <a:pt x="1032" y="5379"/>
                    <a:pt x="1148" y="5275"/>
                    <a:pt x="1194" y="5171"/>
                  </a:cubicBezTo>
                  <a:cubicBezTo>
                    <a:pt x="1252" y="5055"/>
                    <a:pt x="1252" y="4939"/>
                    <a:pt x="1263" y="4812"/>
                  </a:cubicBezTo>
                  <a:cubicBezTo>
                    <a:pt x="1298" y="4279"/>
                    <a:pt x="1298" y="3758"/>
                    <a:pt x="1368" y="3214"/>
                  </a:cubicBezTo>
                  <a:cubicBezTo>
                    <a:pt x="1437" y="2704"/>
                    <a:pt x="1634" y="2160"/>
                    <a:pt x="1993" y="1766"/>
                  </a:cubicBezTo>
                  <a:cubicBezTo>
                    <a:pt x="2281" y="1460"/>
                    <a:pt x="2702" y="1250"/>
                    <a:pt x="3120" y="1250"/>
                  </a:cubicBezTo>
                  <a:cubicBezTo>
                    <a:pt x="3224" y="1250"/>
                    <a:pt x="3328" y="1263"/>
                    <a:pt x="3429" y="1291"/>
                  </a:cubicBezTo>
                  <a:cubicBezTo>
                    <a:pt x="3753" y="1384"/>
                    <a:pt x="4043" y="1627"/>
                    <a:pt x="4379" y="1743"/>
                  </a:cubicBezTo>
                  <a:cubicBezTo>
                    <a:pt x="4516" y="1787"/>
                    <a:pt x="4661" y="1809"/>
                    <a:pt x="4807" y="1809"/>
                  </a:cubicBezTo>
                  <a:cubicBezTo>
                    <a:pt x="5081" y="1809"/>
                    <a:pt x="5357" y="1732"/>
                    <a:pt x="5583" y="1581"/>
                  </a:cubicBezTo>
                  <a:cubicBezTo>
                    <a:pt x="5595" y="1569"/>
                    <a:pt x="5607" y="1569"/>
                    <a:pt x="5641" y="1557"/>
                  </a:cubicBezTo>
                  <a:cubicBezTo>
                    <a:pt x="5757" y="1499"/>
                    <a:pt x="5838" y="1372"/>
                    <a:pt x="5815" y="1233"/>
                  </a:cubicBezTo>
                  <a:cubicBezTo>
                    <a:pt x="5803" y="1187"/>
                    <a:pt x="5780" y="1152"/>
                    <a:pt x="5769" y="1117"/>
                  </a:cubicBezTo>
                  <a:cubicBezTo>
                    <a:pt x="5236" y="411"/>
                    <a:pt x="4163" y="0"/>
                    <a:pt x="3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2095382" y="2225023"/>
              <a:ext cx="31374" cy="11841"/>
            </a:xfrm>
            <a:custGeom>
              <a:rect b="b" l="l" r="r" t="t"/>
              <a:pathLst>
                <a:path extrusionOk="0" h="254" w="673">
                  <a:moveTo>
                    <a:pt x="12" y="0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15"/>
                    <a:pt x="140" y="96"/>
                    <a:pt x="325" y="165"/>
                  </a:cubicBezTo>
                  <a:cubicBezTo>
                    <a:pt x="481" y="220"/>
                    <a:pt x="608" y="254"/>
                    <a:pt x="654" y="254"/>
                  </a:cubicBezTo>
                  <a:cubicBezTo>
                    <a:pt x="666" y="254"/>
                    <a:pt x="673" y="251"/>
                    <a:pt x="673" y="246"/>
                  </a:cubicBezTo>
                  <a:cubicBezTo>
                    <a:pt x="673" y="223"/>
                    <a:pt x="534" y="154"/>
                    <a:pt x="348" y="96"/>
                  </a:cubicBezTo>
                  <a:cubicBezTo>
                    <a:pt x="183" y="28"/>
                    <a:pt x="5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2097014" y="2294808"/>
              <a:ext cx="86429" cy="52864"/>
            </a:xfrm>
            <a:custGeom>
              <a:rect b="b" l="l" r="r" t="t"/>
              <a:pathLst>
                <a:path extrusionOk="0" h="1134" w="1854">
                  <a:moveTo>
                    <a:pt x="1842" y="0"/>
                  </a:moveTo>
                  <a:lnTo>
                    <a:pt x="1842" y="0"/>
                  </a:lnTo>
                  <a:cubicBezTo>
                    <a:pt x="1842" y="0"/>
                    <a:pt x="1784" y="116"/>
                    <a:pt x="1657" y="255"/>
                  </a:cubicBezTo>
                  <a:cubicBezTo>
                    <a:pt x="1541" y="417"/>
                    <a:pt x="1333" y="603"/>
                    <a:pt x="1066" y="753"/>
                  </a:cubicBezTo>
                  <a:cubicBezTo>
                    <a:pt x="788" y="892"/>
                    <a:pt x="510" y="973"/>
                    <a:pt x="325" y="1031"/>
                  </a:cubicBezTo>
                  <a:cubicBezTo>
                    <a:pt x="117" y="1089"/>
                    <a:pt x="1" y="1112"/>
                    <a:pt x="1" y="1124"/>
                  </a:cubicBezTo>
                  <a:cubicBezTo>
                    <a:pt x="4" y="1130"/>
                    <a:pt x="16" y="1133"/>
                    <a:pt x="36" y="1133"/>
                  </a:cubicBezTo>
                  <a:cubicBezTo>
                    <a:pt x="89" y="1133"/>
                    <a:pt x="195" y="1114"/>
                    <a:pt x="337" y="1089"/>
                  </a:cubicBezTo>
                  <a:cubicBezTo>
                    <a:pt x="545" y="1043"/>
                    <a:pt x="811" y="973"/>
                    <a:pt x="1089" y="823"/>
                  </a:cubicBezTo>
                  <a:cubicBezTo>
                    <a:pt x="1379" y="672"/>
                    <a:pt x="1587" y="475"/>
                    <a:pt x="1703" y="301"/>
                  </a:cubicBezTo>
                  <a:cubicBezTo>
                    <a:pt x="1831" y="128"/>
                    <a:pt x="1854" y="0"/>
                    <a:pt x="184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2093798" y="2333127"/>
              <a:ext cx="52957" cy="117802"/>
            </a:xfrm>
            <a:custGeom>
              <a:rect b="b" l="l" r="r" t="t"/>
              <a:pathLst>
                <a:path extrusionOk="0" h="2527" w="1136">
                  <a:moveTo>
                    <a:pt x="1135" y="1"/>
                  </a:moveTo>
                  <a:lnTo>
                    <a:pt x="1135" y="1"/>
                  </a:lnTo>
                  <a:cubicBezTo>
                    <a:pt x="741" y="209"/>
                    <a:pt x="452" y="730"/>
                    <a:pt x="209" y="1078"/>
                  </a:cubicBezTo>
                  <a:cubicBezTo>
                    <a:pt x="128" y="1170"/>
                    <a:pt x="47" y="1286"/>
                    <a:pt x="35" y="1425"/>
                  </a:cubicBezTo>
                  <a:cubicBezTo>
                    <a:pt x="0" y="1553"/>
                    <a:pt x="58" y="1692"/>
                    <a:pt x="104" y="1830"/>
                  </a:cubicBezTo>
                  <a:cubicBezTo>
                    <a:pt x="174" y="2016"/>
                    <a:pt x="267" y="2201"/>
                    <a:pt x="336" y="2386"/>
                  </a:cubicBezTo>
                  <a:cubicBezTo>
                    <a:pt x="359" y="2444"/>
                    <a:pt x="394" y="2502"/>
                    <a:pt x="452" y="2525"/>
                  </a:cubicBezTo>
                  <a:cubicBezTo>
                    <a:pt x="457" y="2526"/>
                    <a:pt x="462" y="2527"/>
                    <a:pt x="467" y="2527"/>
                  </a:cubicBezTo>
                  <a:cubicBezTo>
                    <a:pt x="530" y="2527"/>
                    <a:pt x="582" y="2463"/>
                    <a:pt x="614" y="2410"/>
                  </a:cubicBezTo>
                  <a:cubicBezTo>
                    <a:pt x="684" y="2236"/>
                    <a:pt x="684" y="2039"/>
                    <a:pt x="695" y="1854"/>
                  </a:cubicBezTo>
                  <a:cubicBezTo>
                    <a:pt x="730" y="1668"/>
                    <a:pt x="799" y="1483"/>
                    <a:pt x="973" y="1390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2109973" y="2328838"/>
              <a:ext cx="187962" cy="244602"/>
            </a:xfrm>
            <a:custGeom>
              <a:rect b="b" l="l" r="r" t="t"/>
              <a:pathLst>
                <a:path extrusionOk="0" h="5247" w="4032">
                  <a:moveTo>
                    <a:pt x="1046" y="1"/>
                  </a:moveTo>
                  <a:cubicBezTo>
                    <a:pt x="924" y="1"/>
                    <a:pt x="799" y="59"/>
                    <a:pt x="730" y="162"/>
                  </a:cubicBezTo>
                  <a:lnTo>
                    <a:pt x="244" y="845"/>
                  </a:lnTo>
                  <a:cubicBezTo>
                    <a:pt x="35" y="1170"/>
                    <a:pt x="1" y="1204"/>
                    <a:pt x="47" y="1656"/>
                  </a:cubicBezTo>
                  <a:lnTo>
                    <a:pt x="290" y="2583"/>
                  </a:lnTo>
                  <a:lnTo>
                    <a:pt x="337" y="2733"/>
                  </a:lnTo>
                  <a:cubicBezTo>
                    <a:pt x="337" y="2733"/>
                    <a:pt x="368" y="2740"/>
                    <a:pt x="414" y="2740"/>
                  </a:cubicBezTo>
                  <a:cubicBezTo>
                    <a:pt x="564" y="2740"/>
                    <a:pt x="871" y="2672"/>
                    <a:pt x="765" y="2096"/>
                  </a:cubicBezTo>
                  <a:lnTo>
                    <a:pt x="672" y="1494"/>
                  </a:lnTo>
                  <a:lnTo>
                    <a:pt x="869" y="1262"/>
                  </a:lnTo>
                  <a:cubicBezTo>
                    <a:pt x="897" y="1241"/>
                    <a:pt x="933" y="1225"/>
                    <a:pt x="968" y="1225"/>
                  </a:cubicBezTo>
                  <a:cubicBezTo>
                    <a:pt x="991" y="1225"/>
                    <a:pt x="1013" y="1232"/>
                    <a:pt x="1031" y="1251"/>
                  </a:cubicBezTo>
                  <a:lnTo>
                    <a:pt x="1402" y="1540"/>
                  </a:lnTo>
                  <a:cubicBezTo>
                    <a:pt x="1402" y="1540"/>
                    <a:pt x="1483" y="2675"/>
                    <a:pt x="1587" y="2976"/>
                  </a:cubicBezTo>
                  <a:cubicBezTo>
                    <a:pt x="1680" y="3289"/>
                    <a:pt x="1981" y="3463"/>
                    <a:pt x="1981" y="3463"/>
                  </a:cubicBezTo>
                  <a:lnTo>
                    <a:pt x="1970" y="5246"/>
                  </a:lnTo>
                  <a:lnTo>
                    <a:pt x="4031" y="5061"/>
                  </a:lnTo>
                  <a:cubicBezTo>
                    <a:pt x="4008" y="5015"/>
                    <a:pt x="3776" y="2339"/>
                    <a:pt x="3475" y="1297"/>
                  </a:cubicBezTo>
                  <a:cubicBezTo>
                    <a:pt x="3313" y="730"/>
                    <a:pt x="1854" y="266"/>
                    <a:pt x="1170" y="23"/>
                  </a:cubicBezTo>
                  <a:cubicBezTo>
                    <a:pt x="1131" y="8"/>
                    <a:pt x="1089" y="1"/>
                    <a:pt x="104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2140740" y="2378485"/>
              <a:ext cx="101580" cy="49601"/>
            </a:xfrm>
            <a:custGeom>
              <a:rect b="b" l="l" r="r" t="t"/>
              <a:pathLst>
                <a:path extrusionOk="0" h="1064" w="2179">
                  <a:moveTo>
                    <a:pt x="2178" y="823"/>
                  </a:moveTo>
                  <a:cubicBezTo>
                    <a:pt x="2178" y="823"/>
                    <a:pt x="2177" y="823"/>
                    <a:pt x="2176" y="825"/>
                  </a:cubicBezTo>
                  <a:lnTo>
                    <a:pt x="2176" y="825"/>
                  </a:lnTo>
                  <a:cubicBezTo>
                    <a:pt x="2177" y="823"/>
                    <a:pt x="2178" y="823"/>
                    <a:pt x="2178" y="823"/>
                  </a:cubicBezTo>
                  <a:close/>
                  <a:moveTo>
                    <a:pt x="453" y="0"/>
                  </a:moveTo>
                  <a:cubicBezTo>
                    <a:pt x="371" y="12"/>
                    <a:pt x="314" y="70"/>
                    <a:pt x="267" y="116"/>
                  </a:cubicBezTo>
                  <a:cubicBezTo>
                    <a:pt x="163" y="197"/>
                    <a:pt x="105" y="290"/>
                    <a:pt x="59" y="348"/>
                  </a:cubicBezTo>
                  <a:cubicBezTo>
                    <a:pt x="24" y="406"/>
                    <a:pt x="1" y="441"/>
                    <a:pt x="1" y="441"/>
                  </a:cubicBezTo>
                  <a:cubicBezTo>
                    <a:pt x="3" y="442"/>
                    <a:pt x="5" y="443"/>
                    <a:pt x="7" y="443"/>
                  </a:cubicBezTo>
                  <a:cubicBezTo>
                    <a:pt x="38" y="443"/>
                    <a:pt x="131" y="312"/>
                    <a:pt x="314" y="151"/>
                  </a:cubicBezTo>
                  <a:cubicBezTo>
                    <a:pt x="371" y="116"/>
                    <a:pt x="429" y="70"/>
                    <a:pt x="487" y="58"/>
                  </a:cubicBezTo>
                  <a:cubicBezTo>
                    <a:pt x="495" y="57"/>
                    <a:pt x="503" y="56"/>
                    <a:pt x="512" y="56"/>
                  </a:cubicBezTo>
                  <a:cubicBezTo>
                    <a:pt x="567" y="56"/>
                    <a:pt x="636" y="86"/>
                    <a:pt x="696" y="116"/>
                  </a:cubicBezTo>
                  <a:cubicBezTo>
                    <a:pt x="777" y="163"/>
                    <a:pt x="858" y="197"/>
                    <a:pt x="927" y="244"/>
                  </a:cubicBezTo>
                  <a:cubicBezTo>
                    <a:pt x="1020" y="290"/>
                    <a:pt x="1090" y="348"/>
                    <a:pt x="1147" y="417"/>
                  </a:cubicBezTo>
                  <a:cubicBezTo>
                    <a:pt x="1252" y="580"/>
                    <a:pt x="1275" y="776"/>
                    <a:pt x="1391" y="927"/>
                  </a:cubicBezTo>
                  <a:cubicBezTo>
                    <a:pt x="1460" y="996"/>
                    <a:pt x="1541" y="1043"/>
                    <a:pt x="1611" y="1054"/>
                  </a:cubicBezTo>
                  <a:cubicBezTo>
                    <a:pt x="1645" y="1060"/>
                    <a:pt x="1683" y="1063"/>
                    <a:pt x="1721" y="1063"/>
                  </a:cubicBezTo>
                  <a:cubicBezTo>
                    <a:pt x="1758" y="1063"/>
                    <a:pt x="1796" y="1060"/>
                    <a:pt x="1831" y="1054"/>
                  </a:cubicBezTo>
                  <a:cubicBezTo>
                    <a:pt x="1958" y="1031"/>
                    <a:pt x="2051" y="950"/>
                    <a:pt x="2109" y="915"/>
                  </a:cubicBezTo>
                  <a:cubicBezTo>
                    <a:pt x="2138" y="857"/>
                    <a:pt x="2167" y="831"/>
                    <a:pt x="2176" y="825"/>
                  </a:cubicBezTo>
                  <a:lnTo>
                    <a:pt x="2176" y="825"/>
                  </a:lnTo>
                  <a:cubicBezTo>
                    <a:pt x="2165" y="832"/>
                    <a:pt x="2124" y="862"/>
                    <a:pt x="2074" y="892"/>
                  </a:cubicBezTo>
                  <a:cubicBezTo>
                    <a:pt x="2016" y="939"/>
                    <a:pt x="1912" y="996"/>
                    <a:pt x="1796" y="1008"/>
                  </a:cubicBezTo>
                  <a:cubicBezTo>
                    <a:pt x="1771" y="1013"/>
                    <a:pt x="1743" y="1016"/>
                    <a:pt x="1715" y="1016"/>
                  </a:cubicBezTo>
                  <a:cubicBezTo>
                    <a:pt x="1616" y="1016"/>
                    <a:pt x="1507" y="980"/>
                    <a:pt x="1425" y="881"/>
                  </a:cubicBezTo>
                  <a:cubicBezTo>
                    <a:pt x="1310" y="753"/>
                    <a:pt x="1298" y="545"/>
                    <a:pt x="1182" y="371"/>
                  </a:cubicBezTo>
                  <a:cubicBezTo>
                    <a:pt x="1101" y="290"/>
                    <a:pt x="1032" y="244"/>
                    <a:pt x="951" y="186"/>
                  </a:cubicBezTo>
                  <a:cubicBezTo>
                    <a:pt x="858" y="128"/>
                    <a:pt x="788" y="82"/>
                    <a:pt x="696" y="58"/>
                  </a:cubicBezTo>
                  <a:cubicBezTo>
                    <a:pt x="673" y="35"/>
                    <a:pt x="626" y="24"/>
                    <a:pt x="580" y="12"/>
                  </a:cubicBezTo>
                  <a:cubicBezTo>
                    <a:pt x="568" y="12"/>
                    <a:pt x="557" y="0"/>
                    <a:pt x="52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2179105" y="2430276"/>
              <a:ext cx="52398" cy="15850"/>
            </a:xfrm>
            <a:custGeom>
              <a:rect b="b" l="l" r="r" t="t"/>
              <a:pathLst>
                <a:path extrusionOk="0" h="340" w="1124">
                  <a:moveTo>
                    <a:pt x="6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36"/>
                    <a:pt x="232" y="152"/>
                    <a:pt x="544" y="233"/>
                  </a:cubicBezTo>
                  <a:cubicBezTo>
                    <a:pt x="819" y="311"/>
                    <a:pt x="1043" y="340"/>
                    <a:pt x="1106" y="340"/>
                  </a:cubicBezTo>
                  <a:cubicBezTo>
                    <a:pt x="1117" y="340"/>
                    <a:pt x="1124" y="339"/>
                    <a:pt x="1124" y="337"/>
                  </a:cubicBezTo>
                  <a:cubicBezTo>
                    <a:pt x="1124" y="326"/>
                    <a:pt x="880" y="268"/>
                    <a:pt x="556" y="163"/>
                  </a:cubicBezTo>
                  <a:cubicBezTo>
                    <a:pt x="277" y="67"/>
                    <a:pt x="48" y="0"/>
                    <a:pt x="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2117012" y="2400908"/>
              <a:ext cx="146332" cy="73189"/>
            </a:xfrm>
            <a:custGeom>
              <a:rect b="b" l="l" r="r" t="t"/>
              <a:pathLst>
                <a:path extrusionOk="0" h="1570" w="3139">
                  <a:moveTo>
                    <a:pt x="1137" y="0"/>
                  </a:moveTo>
                  <a:cubicBezTo>
                    <a:pt x="976" y="0"/>
                    <a:pt x="805" y="6"/>
                    <a:pt x="498" y="29"/>
                  </a:cubicBezTo>
                  <a:cubicBezTo>
                    <a:pt x="417" y="29"/>
                    <a:pt x="313" y="41"/>
                    <a:pt x="232" y="64"/>
                  </a:cubicBezTo>
                  <a:cubicBezTo>
                    <a:pt x="139" y="99"/>
                    <a:pt x="70" y="168"/>
                    <a:pt x="35" y="261"/>
                  </a:cubicBezTo>
                  <a:cubicBezTo>
                    <a:pt x="0" y="434"/>
                    <a:pt x="174" y="573"/>
                    <a:pt x="325" y="620"/>
                  </a:cubicBezTo>
                  <a:cubicBezTo>
                    <a:pt x="498" y="666"/>
                    <a:pt x="672" y="631"/>
                    <a:pt x="846" y="666"/>
                  </a:cubicBezTo>
                  <a:cubicBezTo>
                    <a:pt x="1112" y="724"/>
                    <a:pt x="1367" y="851"/>
                    <a:pt x="1529" y="1071"/>
                  </a:cubicBezTo>
                  <a:cubicBezTo>
                    <a:pt x="1876" y="1569"/>
                    <a:pt x="2259" y="1326"/>
                    <a:pt x="2502" y="1500"/>
                  </a:cubicBezTo>
                  <a:lnTo>
                    <a:pt x="3139" y="1095"/>
                  </a:lnTo>
                  <a:lnTo>
                    <a:pt x="2919" y="168"/>
                  </a:lnTo>
                  <a:lnTo>
                    <a:pt x="1714" y="6"/>
                  </a:lnTo>
                  <a:cubicBezTo>
                    <a:pt x="1448" y="6"/>
                    <a:pt x="1297" y="0"/>
                    <a:pt x="11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2119157" y="2399556"/>
              <a:ext cx="117196" cy="70812"/>
            </a:xfrm>
            <a:custGeom>
              <a:rect b="b" l="l" r="r" t="t"/>
              <a:pathLst>
                <a:path extrusionOk="0" h="1519" w="2514">
                  <a:moveTo>
                    <a:pt x="695" y="0"/>
                  </a:moveTo>
                  <a:cubicBezTo>
                    <a:pt x="568" y="0"/>
                    <a:pt x="441" y="0"/>
                    <a:pt x="290" y="23"/>
                  </a:cubicBezTo>
                  <a:cubicBezTo>
                    <a:pt x="221" y="35"/>
                    <a:pt x="151" y="81"/>
                    <a:pt x="93" y="139"/>
                  </a:cubicBezTo>
                  <a:cubicBezTo>
                    <a:pt x="35" y="197"/>
                    <a:pt x="1" y="301"/>
                    <a:pt x="35" y="382"/>
                  </a:cubicBezTo>
                  <a:cubicBezTo>
                    <a:pt x="82" y="556"/>
                    <a:pt x="255" y="660"/>
                    <a:pt x="429" y="672"/>
                  </a:cubicBezTo>
                  <a:cubicBezTo>
                    <a:pt x="580" y="707"/>
                    <a:pt x="742" y="672"/>
                    <a:pt x="892" y="718"/>
                  </a:cubicBezTo>
                  <a:cubicBezTo>
                    <a:pt x="1031" y="753"/>
                    <a:pt x="1170" y="811"/>
                    <a:pt x="1286" y="880"/>
                  </a:cubicBezTo>
                  <a:cubicBezTo>
                    <a:pt x="1402" y="950"/>
                    <a:pt x="1483" y="1042"/>
                    <a:pt x="1553" y="1135"/>
                  </a:cubicBezTo>
                  <a:cubicBezTo>
                    <a:pt x="1634" y="1239"/>
                    <a:pt x="1726" y="1332"/>
                    <a:pt x="1830" y="1367"/>
                  </a:cubicBezTo>
                  <a:cubicBezTo>
                    <a:pt x="2051" y="1459"/>
                    <a:pt x="2224" y="1425"/>
                    <a:pt x="2340" y="1459"/>
                  </a:cubicBezTo>
                  <a:cubicBezTo>
                    <a:pt x="2445" y="1470"/>
                    <a:pt x="2503" y="1519"/>
                    <a:pt x="2512" y="1519"/>
                  </a:cubicBezTo>
                  <a:cubicBezTo>
                    <a:pt x="2513" y="1519"/>
                    <a:pt x="2514" y="1518"/>
                    <a:pt x="2514" y="1517"/>
                  </a:cubicBezTo>
                  <a:cubicBezTo>
                    <a:pt x="2514" y="1517"/>
                    <a:pt x="2502" y="1506"/>
                    <a:pt x="2479" y="1471"/>
                  </a:cubicBezTo>
                  <a:cubicBezTo>
                    <a:pt x="2456" y="1459"/>
                    <a:pt x="2410" y="1436"/>
                    <a:pt x="2352" y="1425"/>
                  </a:cubicBezTo>
                  <a:cubicBezTo>
                    <a:pt x="2236" y="1402"/>
                    <a:pt x="2062" y="1413"/>
                    <a:pt x="1877" y="1332"/>
                  </a:cubicBezTo>
                  <a:cubicBezTo>
                    <a:pt x="1784" y="1286"/>
                    <a:pt x="1703" y="1205"/>
                    <a:pt x="1622" y="1112"/>
                  </a:cubicBezTo>
                  <a:cubicBezTo>
                    <a:pt x="1553" y="1008"/>
                    <a:pt x="1471" y="892"/>
                    <a:pt x="1332" y="822"/>
                  </a:cubicBezTo>
                  <a:cubicBezTo>
                    <a:pt x="1205" y="753"/>
                    <a:pt x="1066" y="695"/>
                    <a:pt x="916" y="649"/>
                  </a:cubicBezTo>
                  <a:cubicBezTo>
                    <a:pt x="753" y="602"/>
                    <a:pt x="603" y="614"/>
                    <a:pt x="441" y="602"/>
                  </a:cubicBezTo>
                  <a:cubicBezTo>
                    <a:pt x="290" y="591"/>
                    <a:pt x="151" y="498"/>
                    <a:pt x="105" y="371"/>
                  </a:cubicBezTo>
                  <a:cubicBezTo>
                    <a:pt x="58" y="243"/>
                    <a:pt x="174" y="128"/>
                    <a:pt x="313" y="93"/>
                  </a:cubicBezTo>
                  <a:cubicBezTo>
                    <a:pt x="441" y="46"/>
                    <a:pt x="568" y="70"/>
                    <a:pt x="695" y="46"/>
                  </a:cubicBezTo>
                  <a:cubicBezTo>
                    <a:pt x="834" y="35"/>
                    <a:pt x="950" y="35"/>
                    <a:pt x="1043" y="35"/>
                  </a:cubicBezTo>
                  <a:lnTo>
                    <a:pt x="1553" y="35"/>
                  </a:lnTo>
                  <a:cubicBezTo>
                    <a:pt x="1668" y="35"/>
                    <a:pt x="1738" y="23"/>
                    <a:pt x="1738" y="23"/>
                  </a:cubicBezTo>
                  <a:cubicBezTo>
                    <a:pt x="1738" y="23"/>
                    <a:pt x="1668" y="12"/>
                    <a:pt x="1553" y="12"/>
                  </a:cubicBezTo>
                  <a:cubicBezTo>
                    <a:pt x="1437" y="12"/>
                    <a:pt x="1263" y="0"/>
                    <a:pt x="1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2194209" y="2380816"/>
              <a:ext cx="12447" cy="21770"/>
            </a:xfrm>
            <a:custGeom>
              <a:rect b="b" l="l" r="r" t="t"/>
              <a:pathLst>
                <a:path extrusionOk="0" h="467" w="267">
                  <a:moveTo>
                    <a:pt x="22" y="1"/>
                  </a:moveTo>
                  <a:cubicBezTo>
                    <a:pt x="8" y="1"/>
                    <a:pt x="0" y="4"/>
                    <a:pt x="0" y="8"/>
                  </a:cubicBezTo>
                  <a:cubicBezTo>
                    <a:pt x="0" y="20"/>
                    <a:pt x="35" y="32"/>
                    <a:pt x="82" y="55"/>
                  </a:cubicBezTo>
                  <a:cubicBezTo>
                    <a:pt x="105" y="89"/>
                    <a:pt x="151" y="136"/>
                    <a:pt x="163" y="205"/>
                  </a:cubicBezTo>
                  <a:cubicBezTo>
                    <a:pt x="174" y="286"/>
                    <a:pt x="151" y="344"/>
                    <a:pt x="116" y="379"/>
                  </a:cubicBezTo>
                  <a:cubicBezTo>
                    <a:pt x="105" y="425"/>
                    <a:pt x="82" y="437"/>
                    <a:pt x="82" y="460"/>
                  </a:cubicBezTo>
                  <a:cubicBezTo>
                    <a:pt x="82" y="464"/>
                    <a:pt x="85" y="466"/>
                    <a:pt x="92" y="466"/>
                  </a:cubicBezTo>
                  <a:cubicBezTo>
                    <a:pt x="106" y="466"/>
                    <a:pt x="132" y="456"/>
                    <a:pt x="163" y="425"/>
                  </a:cubicBezTo>
                  <a:cubicBezTo>
                    <a:pt x="220" y="379"/>
                    <a:pt x="267" y="309"/>
                    <a:pt x="255" y="205"/>
                  </a:cubicBezTo>
                  <a:cubicBezTo>
                    <a:pt x="220" y="113"/>
                    <a:pt x="163" y="55"/>
                    <a:pt x="105" y="20"/>
                  </a:cubicBezTo>
                  <a:cubicBezTo>
                    <a:pt x="71" y="6"/>
                    <a:pt x="41" y="1"/>
                    <a:pt x="2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2127781" y="3512805"/>
              <a:ext cx="252760" cy="328327"/>
            </a:xfrm>
            <a:custGeom>
              <a:rect b="b" l="l" r="r" t="t"/>
              <a:pathLst>
                <a:path extrusionOk="0" h="7043" w="5422">
                  <a:moveTo>
                    <a:pt x="2642" y="1"/>
                  </a:moveTo>
                  <a:lnTo>
                    <a:pt x="1" y="6591"/>
                  </a:lnTo>
                  <a:lnTo>
                    <a:pt x="2560" y="7043"/>
                  </a:lnTo>
                  <a:lnTo>
                    <a:pt x="5421" y="1344"/>
                  </a:lnTo>
                  <a:lnTo>
                    <a:pt x="264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1666186" y="2941846"/>
              <a:ext cx="983769" cy="758933"/>
            </a:xfrm>
            <a:custGeom>
              <a:rect b="b" l="l" r="r" t="t"/>
              <a:pathLst>
                <a:path extrusionOk="0" h="16280" w="21103">
                  <a:moveTo>
                    <a:pt x="17217" y="1"/>
                  </a:moveTo>
                  <a:cubicBezTo>
                    <a:pt x="16680" y="1"/>
                    <a:pt x="16139" y="120"/>
                    <a:pt x="15636" y="366"/>
                  </a:cubicBezTo>
                  <a:lnTo>
                    <a:pt x="7494" y="4350"/>
                  </a:lnTo>
                  <a:lnTo>
                    <a:pt x="0" y="8357"/>
                  </a:lnTo>
                  <a:cubicBezTo>
                    <a:pt x="939" y="10071"/>
                    <a:pt x="2722" y="11160"/>
                    <a:pt x="4668" y="11253"/>
                  </a:cubicBezTo>
                  <a:lnTo>
                    <a:pt x="5849" y="11241"/>
                  </a:lnTo>
                  <a:cubicBezTo>
                    <a:pt x="7366" y="11218"/>
                    <a:pt x="8837" y="10720"/>
                    <a:pt x="10042" y="9805"/>
                  </a:cubicBezTo>
                  <a:lnTo>
                    <a:pt x="14501" y="6400"/>
                  </a:lnTo>
                  <a:lnTo>
                    <a:pt x="10540" y="14855"/>
                  </a:lnTo>
                  <a:lnTo>
                    <a:pt x="15057" y="16279"/>
                  </a:lnTo>
                  <a:lnTo>
                    <a:pt x="20454" y="5184"/>
                  </a:lnTo>
                  <a:cubicBezTo>
                    <a:pt x="21102" y="3852"/>
                    <a:pt x="20871" y="2242"/>
                    <a:pt x="19863" y="1165"/>
                  </a:cubicBezTo>
                  <a:cubicBezTo>
                    <a:pt x="19167" y="401"/>
                    <a:pt x="18199" y="1"/>
                    <a:pt x="17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1993339" y="3233712"/>
              <a:ext cx="374758" cy="465989"/>
            </a:xfrm>
            <a:custGeom>
              <a:rect b="b" l="l" r="r" t="t"/>
              <a:pathLst>
                <a:path extrusionOk="0" h="9996" w="8039">
                  <a:moveTo>
                    <a:pt x="7587" y="0"/>
                  </a:moveTo>
                  <a:lnTo>
                    <a:pt x="7471" y="81"/>
                  </a:lnTo>
                  <a:cubicBezTo>
                    <a:pt x="5433" y="1622"/>
                    <a:pt x="3603" y="2896"/>
                    <a:pt x="2259" y="3729"/>
                  </a:cubicBezTo>
                  <a:cubicBezTo>
                    <a:pt x="1588" y="4146"/>
                    <a:pt x="1032" y="4471"/>
                    <a:pt x="638" y="4644"/>
                  </a:cubicBezTo>
                  <a:cubicBezTo>
                    <a:pt x="453" y="4725"/>
                    <a:pt x="291" y="4783"/>
                    <a:pt x="175" y="4818"/>
                  </a:cubicBezTo>
                  <a:cubicBezTo>
                    <a:pt x="59" y="4841"/>
                    <a:pt x="1" y="4841"/>
                    <a:pt x="1" y="4841"/>
                  </a:cubicBezTo>
                  <a:lnTo>
                    <a:pt x="47" y="4841"/>
                  </a:lnTo>
                  <a:cubicBezTo>
                    <a:pt x="70" y="4841"/>
                    <a:pt x="117" y="4841"/>
                    <a:pt x="175" y="4830"/>
                  </a:cubicBezTo>
                  <a:cubicBezTo>
                    <a:pt x="291" y="4818"/>
                    <a:pt x="453" y="4760"/>
                    <a:pt x="650" y="4668"/>
                  </a:cubicBezTo>
                  <a:cubicBezTo>
                    <a:pt x="1055" y="4494"/>
                    <a:pt x="1611" y="4193"/>
                    <a:pt x="2283" y="3776"/>
                  </a:cubicBezTo>
                  <a:cubicBezTo>
                    <a:pt x="3611" y="2947"/>
                    <a:pt x="5396" y="1706"/>
                    <a:pt x="7397" y="228"/>
                  </a:cubicBezTo>
                  <a:lnTo>
                    <a:pt x="7397" y="228"/>
                  </a:lnTo>
                  <a:cubicBezTo>
                    <a:pt x="7067" y="940"/>
                    <a:pt x="6708" y="1682"/>
                    <a:pt x="6359" y="2444"/>
                  </a:cubicBezTo>
                  <a:cubicBezTo>
                    <a:pt x="5282" y="4749"/>
                    <a:pt x="4286" y="6856"/>
                    <a:pt x="3487" y="8571"/>
                  </a:cubicBezTo>
                  <a:lnTo>
                    <a:pt x="3476" y="8594"/>
                  </a:lnTo>
                  <a:lnTo>
                    <a:pt x="3499" y="8605"/>
                  </a:lnTo>
                  <a:cubicBezTo>
                    <a:pt x="4877" y="9045"/>
                    <a:pt x="5989" y="9393"/>
                    <a:pt x="6788" y="9636"/>
                  </a:cubicBezTo>
                  <a:cubicBezTo>
                    <a:pt x="7182" y="9752"/>
                    <a:pt x="7483" y="9845"/>
                    <a:pt x="7703" y="9914"/>
                  </a:cubicBezTo>
                  <a:cubicBezTo>
                    <a:pt x="7819" y="9937"/>
                    <a:pt x="7888" y="9972"/>
                    <a:pt x="7946" y="9984"/>
                  </a:cubicBezTo>
                  <a:cubicBezTo>
                    <a:pt x="8004" y="9995"/>
                    <a:pt x="8039" y="9995"/>
                    <a:pt x="8039" y="9995"/>
                  </a:cubicBezTo>
                  <a:cubicBezTo>
                    <a:pt x="8039" y="9995"/>
                    <a:pt x="8004" y="9984"/>
                    <a:pt x="7958" y="9937"/>
                  </a:cubicBezTo>
                  <a:cubicBezTo>
                    <a:pt x="7900" y="9926"/>
                    <a:pt x="7830" y="9903"/>
                    <a:pt x="7726" y="9868"/>
                  </a:cubicBezTo>
                  <a:cubicBezTo>
                    <a:pt x="7518" y="9810"/>
                    <a:pt x="7205" y="9706"/>
                    <a:pt x="6823" y="9578"/>
                  </a:cubicBezTo>
                  <a:cubicBezTo>
                    <a:pt x="6029" y="9337"/>
                    <a:pt x="4905" y="8981"/>
                    <a:pt x="3563" y="8545"/>
                  </a:cubicBezTo>
                  <a:lnTo>
                    <a:pt x="3563" y="8545"/>
                  </a:lnTo>
                  <a:cubicBezTo>
                    <a:pt x="4370" y="6860"/>
                    <a:pt x="5348" y="4744"/>
                    <a:pt x="6429" y="2467"/>
                  </a:cubicBezTo>
                  <a:cubicBezTo>
                    <a:pt x="6800" y="1656"/>
                    <a:pt x="7182" y="880"/>
                    <a:pt x="7529" y="127"/>
                  </a:cubicBezTo>
                  <a:lnTo>
                    <a:pt x="7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2339978" y="3153764"/>
              <a:ext cx="74541" cy="86988"/>
            </a:xfrm>
            <a:custGeom>
              <a:rect b="b" l="l" r="r" t="t"/>
              <a:pathLst>
                <a:path extrusionOk="0" h="1866" w="1599">
                  <a:moveTo>
                    <a:pt x="1587" y="1"/>
                  </a:moveTo>
                  <a:lnTo>
                    <a:pt x="1587" y="1"/>
                  </a:lnTo>
                  <a:cubicBezTo>
                    <a:pt x="1587" y="1"/>
                    <a:pt x="1448" y="47"/>
                    <a:pt x="1251" y="175"/>
                  </a:cubicBezTo>
                  <a:cubicBezTo>
                    <a:pt x="1066" y="302"/>
                    <a:pt x="811" y="511"/>
                    <a:pt x="580" y="765"/>
                  </a:cubicBezTo>
                  <a:cubicBezTo>
                    <a:pt x="371" y="1032"/>
                    <a:pt x="209" y="1310"/>
                    <a:pt x="116" y="1518"/>
                  </a:cubicBezTo>
                  <a:cubicBezTo>
                    <a:pt x="35" y="1727"/>
                    <a:pt x="1" y="1866"/>
                    <a:pt x="24" y="1866"/>
                  </a:cubicBezTo>
                  <a:cubicBezTo>
                    <a:pt x="24" y="1866"/>
                    <a:pt x="24" y="1866"/>
                    <a:pt x="24" y="1866"/>
                  </a:cubicBezTo>
                  <a:cubicBezTo>
                    <a:pt x="39" y="1866"/>
                    <a:pt x="202" y="1327"/>
                    <a:pt x="638" y="812"/>
                  </a:cubicBezTo>
                  <a:cubicBezTo>
                    <a:pt x="1089" y="279"/>
                    <a:pt x="1599" y="13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1595982" y="3885364"/>
              <a:ext cx="573442" cy="27551"/>
            </a:xfrm>
            <a:custGeom>
              <a:rect b="b" l="l" r="r" t="t"/>
              <a:pathLst>
                <a:path extrusionOk="0" h="591" w="12301">
                  <a:moveTo>
                    <a:pt x="302" y="0"/>
                  </a:moveTo>
                  <a:cubicBezTo>
                    <a:pt x="140" y="0"/>
                    <a:pt x="12" y="151"/>
                    <a:pt x="1" y="290"/>
                  </a:cubicBezTo>
                  <a:cubicBezTo>
                    <a:pt x="1" y="464"/>
                    <a:pt x="140" y="591"/>
                    <a:pt x="302" y="591"/>
                  </a:cubicBezTo>
                  <a:lnTo>
                    <a:pt x="12000" y="591"/>
                  </a:lnTo>
                  <a:cubicBezTo>
                    <a:pt x="12173" y="591"/>
                    <a:pt x="12301" y="464"/>
                    <a:pt x="12301" y="290"/>
                  </a:cubicBezTo>
                  <a:cubicBezTo>
                    <a:pt x="12289" y="128"/>
                    <a:pt x="12162" y="0"/>
                    <a:pt x="12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1657003" y="3456119"/>
              <a:ext cx="426597" cy="82653"/>
            </a:xfrm>
            <a:custGeom>
              <a:rect b="b" l="l" r="r" t="t"/>
              <a:pathLst>
                <a:path extrusionOk="0" h="1773" w="9151">
                  <a:moveTo>
                    <a:pt x="1773" y="1"/>
                  </a:moveTo>
                  <a:cubicBezTo>
                    <a:pt x="800" y="1"/>
                    <a:pt x="1" y="788"/>
                    <a:pt x="1" y="1773"/>
                  </a:cubicBezTo>
                  <a:lnTo>
                    <a:pt x="9150" y="1773"/>
                  </a:lnTo>
                  <a:cubicBezTo>
                    <a:pt x="9150" y="788"/>
                    <a:pt x="8363" y="1"/>
                    <a:pt x="7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646747" y="3538211"/>
              <a:ext cx="450325" cy="25407"/>
            </a:xfrm>
            <a:custGeom>
              <a:rect b="b" l="l" r="r" t="t"/>
              <a:pathLst>
                <a:path extrusionOk="0" h="545" w="9660">
                  <a:moveTo>
                    <a:pt x="0" y="0"/>
                  </a:moveTo>
                  <a:lnTo>
                    <a:pt x="0" y="545"/>
                  </a:lnTo>
                  <a:lnTo>
                    <a:pt x="9660" y="545"/>
                  </a:lnTo>
                  <a:lnTo>
                    <a:pt x="9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577615" y="3563570"/>
              <a:ext cx="159898" cy="1084743"/>
            </a:xfrm>
            <a:custGeom>
              <a:rect b="b" l="l" r="r" t="t"/>
              <a:pathLst>
                <a:path extrusionOk="0" h="23269" w="3430">
                  <a:moveTo>
                    <a:pt x="2364" y="1"/>
                  </a:moveTo>
                  <a:lnTo>
                    <a:pt x="1" y="23268"/>
                  </a:lnTo>
                  <a:lnTo>
                    <a:pt x="545" y="23268"/>
                  </a:lnTo>
                  <a:lnTo>
                    <a:pt x="3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2003642" y="3563570"/>
              <a:ext cx="159851" cy="1083670"/>
            </a:xfrm>
            <a:custGeom>
              <a:rect b="b" l="l" r="r" t="t"/>
              <a:pathLst>
                <a:path extrusionOk="0" h="23246" w="3429">
                  <a:moveTo>
                    <a:pt x="1077" y="1"/>
                  </a:moveTo>
                  <a:lnTo>
                    <a:pt x="0" y="12"/>
                  </a:lnTo>
                  <a:lnTo>
                    <a:pt x="2872" y="23245"/>
                  </a:lnTo>
                  <a:lnTo>
                    <a:pt x="3428" y="2324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1844354" y="3551170"/>
              <a:ext cx="55661" cy="1097143"/>
            </a:xfrm>
            <a:custGeom>
              <a:rect b="b" l="l" r="r" t="t"/>
              <a:pathLst>
                <a:path extrusionOk="0" h="23535" w="1194">
                  <a:moveTo>
                    <a:pt x="0" y="0"/>
                  </a:moveTo>
                  <a:lnTo>
                    <a:pt x="244" y="23534"/>
                  </a:lnTo>
                  <a:lnTo>
                    <a:pt x="811" y="23534"/>
                  </a:lnTo>
                  <a:lnTo>
                    <a:pt x="1193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1891856" y="2283993"/>
              <a:ext cx="203579" cy="192251"/>
            </a:xfrm>
            <a:custGeom>
              <a:rect b="b" l="l" r="r" t="t"/>
              <a:pathLst>
                <a:path extrusionOk="0" h="4124" w="4367">
                  <a:moveTo>
                    <a:pt x="568" y="1"/>
                  </a:moveTo>
                  <a:lnTo>
                    <a:pt x="1" y="1749"/>
                  </a:lnTo>
                  <a:lnTo>
                    <a:pt x="452" y="3000"/>
                  </a:lnTo>
                  <a:lnTo>
                    <a:pt x="2294" y="4124"/>
                  </a:lnTo>
                  <a:lnTo>
                    <a:pt x="4193" y="3591"/>
                  </a:lnTo>
                  <a:lnTo>
                    <a:pt x="4367" y="174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1640827" y="2349863"/>
              <a:ext cx="493493" cy="981065"/>
            </a:xfrm>
            <a:custGeom>
              <a:rect b="b" l="l" r="r" t="t"/>
              <a:pathLst>
                <a:path extrusionOk="0" h="21045" w="10586">
                  <a:moveTo>
                    <a:pt x="5826" y="1"/>
                  </a:moveTo>
                  <a:cubicBezTo>
                    <a:pt x="5826" y="1"/>
                    <a:pt x="1969" y="696"/>
                    <a:pt x="1598" y="3985"/>
                  </a:cubicBezTo>
                  <a:cubicBezTo>
                    <a:pt x="1309" y="6591"/>
                    <a:pt x="846" y="14849"/>
                    <a:pt x="637" y="18844"/>
                  </a:cubicBezTo>
                  <a:cubicBezTo>
                    <a:pt x="625" y="19226"/>
                    <a:pt x="0" y="19284"/>
                    <a:pt x="0" y="19979"/>
                  </a:cubicBezTo>
                  <a:cubicBezTo>
                    <a:pt x="23" y="20720"/>
                    <a:pt x="544" y="21045"/>
                    <a:pt x="544" y="21045"/>
                  </a:cubicBezTo>
                  <a:lnTo>
                    <a:pt x="10447" y="15868"/>
                  </a:lnTo>
                  <a:lnTo>
                    <a:pt x="10586" y="6371"/>
                  </a:lnTo>
                  <a:cubicBezTo>
                    <a:pt x="10586" y="4575"/>
                    <a:pt x="10111" y="2456"/>
                    <a:pt x="9011" y="1031"/>
                  </a:cubicBezTo>
                  <a:lnTo>
                    <a:pt x="9011" y="788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1661338" y="3083000"/>
              <a:ext cx="171179" cy="164233"/>
            </a:xfrm>
            <a:custGeom>
              <a:rect b="b" l="l" r="r" t="t"/>
              <a:pathLst>
                <a:path extrusionOk="0" h="3523" w="3672">
                  <a:moveTo>
                    <a:pt x="3670" y="0"/>
                  </a:moveTo>
                  <a:cubicBezTo>
                    <a:pt x="3662" y="0"/>
                    <a:pt x="3607" y="56"/>
                    <a:pt x="3533" y="141"/>
                  </a:cubicBezTo>
                  <a:cubicBezTo>
                    <a:pt x="3440" y="245"/>
                    <a:pt x="3313" y="396"/>
                    <a:pt x="3174" y="546"/>
                  </a:cubicBezTo>
                  <a:cubicBezTo>
                    <a:pt x="2849" y="894"/>
                    <a:pt x="2421" y="1357"/>
                    <a:pt x="1911" y="1843"/>
                  </a:cubicBezTo>
                  <a:cubicBezTo>
                    <a:pt x="1402" y="2330"/>
                    <a:pt x="915" y="2747"/>
                    <a:pt x="568" y="3036"/>
                  </a:cubicBezTo>
                  <a:cubicBezTo>
                    <a:pt x="394" y="3187"/>
                    <a:pt x="255" y="3303"/>
                    <a:pt x="139" y="3384"/>
                  </a:cubicBezTo>
                  <a:cubicBezTo>
                    <a:pt x="47" y="3465"/>
                    <a:pt x="0" y="3523"/>
                    <a:pt x="0" y="3523"/>
                  </a:cubicBezTo>
                  <a:cubicBezTo>
                    <a:pt x="12" y="3523"/>
                    <a:pt x="70" y="3476"/>
                    <a:pt x="174" y="3395"/>
                  </a:cubicBezTo>
                  <a:cubicBezTo>
                    <a:pt x="278" y="3326"/>
                    <a:pt x="417" y="3210"/>
                    <a:pt x="602" y="3071"/>
                  </a:cubicBezTo>
                  <a:cubicBezTo>
                    <a:pt x="973" y="2781"/>
                    <a:pt x="1459" y="2376"/>
                    <a:pt x="1969" y="1878"/>
                  </a:cubicBezTo>
                  <a:cubicBezTo>
                    <a:pt x="2479" y="1392"/>
                    <a:pt x="2907" y="928"/>
                    <a:pt x="3208" y="581"/>
                  </a:cubicBezTo>
                  <a:cubicBezTo>
                    <a:pt x="3359" y="407"/>
                    <a:pt x="3486" y="257"/>
                    <a:pt x="3556" y="164"/>
                  </a:cubicBezTo>
                  <a:cubicBezTo>
                    <a:pt x="3637" y="60"/>
                    <a:pt x="3672" y="2"/>
                    <a:pt x="3672" y="2"/>
                  </a:cubicBezTo>
                  <a:cubicBezTo>
                    <a:pt x="3672" y="1"/>
                    <a:pt x="3671" y="0"/>
                    <a:pt x="3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1686697" y="3096566"/>
              <a:ext cx="121532" cy="131788"/>
            </a:xfrm>
            <a:custGeom>
              <a:rect b="b" l="l" r="r" t="t"/>
              <a:pathLst>
                <a:path extrusionOk="0" h="2827" w="2607">
                  <a:moveTo>
                    <a:pt x="2583" y="0"/>
                  </a:moveTo>
                  <a:lnTo>
                    <a:pt x="2583" y="0"/>
                  </a:lnTo>
                  <a:cubicBezTo>
                    <a:pt x="1993" y="394"/>
                    <a:pt x="1437" y="823"/>
                    <a:pt x="915" y="1297"/>
                  </a:cubicBezTo>
                  <a:cubicBezTo>
                    <a:pt x="464" y="1703"/>
                    <a:pt x="24" y="2201"/>
                    <a:pt x="1" y="2803"/>
                  </a:cubicBezTo>
                  <a:lnTo>
                    <a:pt x="58" y="2826"/>
                  </a:lnTo>
                  <a:cubicBezTo>
                    <a:pt x="846" y="2212"/>
                    <a:pt x="1564" y="1517"/>
                    <a:pt x="2224" y="776"/>
                  </a:cubicBezTo>
                  <a:cubicBezTo>
                    <a:pt x="2410" y="545"/>
                    <a:pt x="2606" y="290"/>
                    <a:pt x="2583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1945325" y="2306136"/>
              <a:ext cx="15710" cy="45918"/>
            </a:xfrm>
            <a:custGeom>
              <a:rect b="b" l="l" r="r" t="t"/>
              <a:pathLst>
                <a:path extrusionOk="0" h="985" w="337">
                  <a:moveTo>
                    <a:pt x="312" y="0"/>
                  </a:moveTo>
                  <a:cubicBezTo>
                    <a:pt x="297" y="0"/>
                    <a:pt x="218" y="205"/>
                    <a:pt x="128" y="475"/>
                  </a:cubicBezTo>
                  <a:cubicBezTo>
                    <a:pt x="47" y="753"/>
                    <a:pt x="0" y="985"/>
                    <a:pt x="12" y="985"/>
                  </a:cubicBezTo>
                  <a:cubicBezTo>
                    <a:pt x="47" y="985"/>
                    <a:pt x="116" y="765"/>
                    <a:pt x="209" y="510"/>
                  </a:cubicBezTo>
                  <a:cubicBezTo>
                    <a:pt x="290" y="232"/>
                    <a:pt x="336" y="0"/>
                    <a:pt x="313" y="0"/>
                  </a:cubicBezTo>
                  <a:cubicBezTo>
                    <a:pt x="313" y="0"/>
                    <a:pt x="312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2004154" y="2329258"/>
              <a:ext cx="11375" cy="46571"/>
            </a:xfrm>
            <a:custGeom>
              <a:rect b="b" l="l" r="r" t="t"/>
              <a:pathLst>
                <a:path extrusionOk="0" h="999" w="244">
                  <a:moveTo>
                    <a:pt x="230" y="1"/>
                  </a:moveTo>
                  <a:cubicBezTo>
                    <a:pt x="213" y="1"/>
                    <a:pt x="137" y="213"/>
                    <a:pt x="82" y="489"/>
                  </a:cubicBezTo>
                  <a:cubicBezTo>
                    <a:pt x="24" y="767"/>
                    <a:pt x="1" y="999"/>
                    <a:pt x="12" y="999"/>
                  </a:cubicBezTo>
                  <a:cubicBezTo>
                    <a:pt x="24" y="999"/>
                    <a:pt x="105" y="778"/>
                    <a:pt x="163" y="501"/>
                  </a:cubicBezTo>
                  <a:cubicBezTo>
                    <a:pt x="221" y="234"/>
                    <a:pt x="244" y="2"/>
                    <a:pt x="232" y="2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2058695" y="2354198"/>
              <a:ext cx="8158" cy="42702"/>
            </a:xfrm>
            <a:custGeom>
              <a:rect b="b" l="l" r="r" t="t"/>
              <a:pathLst>
                <a:path extrusionOk="0" h="916" w="175">
                  <a:moveTo>
                    <a:pt x="163" y="0"/>
                  </a:moveTo>
                  <a:lnTo>
                    <a:pt x="163" y="0"/>
                  </a:lnTo>
                  <a:cubicBezTo>
                    <a:pt x="151" y="0"/>
                    <a:pt x="70" y="197"/>
                    <a:pt x="35" y="452"/>
                  </a:cubicBezTo>
                  <a:cubicBezTo>
                    <a:pt x="0" y="707"/>
                    <a:pt x="35" y="915"/>
                    <a:pt x="47" y="915"/>
                  </a:cubicBezTo>
                  <a:cubicBezTo>
                    <a:pt x="70" y="915"/>
                    <a:pt x="93" y="707"/>
                    <a:pt x="116" y="464"/>
                  </a:cubicBezTo>
                  <a:cubicBezTo>
                    <a:pt x="151" y="197"/>
                    <a:pt x="174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1697512" y="2783396"/>
              <a:ext cx="190619" cy="4941"/>
            </a:xfrm>
            <a:custGeom>
              <a:rect b="b" l="l" r="r" t="t"/>
              <a:pathLst>
                <a:path extrusionOk="0" h="106" w="4089">
                  <a:moveTo>
                    <a:pt x="162" y="1"/>
                  </a:moveTo>
                  <a:cubicBezTo>
                    <a:pt x="58" y="1"/>
                    <a:pt x="0" y="12"/>
                    <a:pt x="0" y="12"/>
                  </a:cubicBezTo>
                  <a:cubicBezTo>
                    <a:pt x="0" y="12"/>
                    <a:pt x="58" y="24"/>
                    <a:pt x="162" y="24"/>
                  </a:cubicBezTo>
                  <a:cubicBezTo>
                    <a:pt x="267" y="24"/>
                    <a:pt x="406" y="47"/>
                    <a:pt x="602" y="47"/>
                  </a:cubicBezTo>
                  <a:cubicBezTo>
                    <a:pt x="973" y="59"/>
                    <a:pt x="1483" y="70"/>
                    <a:pt x="2050" y="82"/>
                  </a:cubicBezTo>
                  <a:cubicBezTo>
                    <a:pt x="2606" y="105"/>
                    <a:pt x="3116" y="105"/>
                    <a:pt x="3498" y="105"/>
                  </a:cubicBezTo>
                  <a:lnTo>
                    <a:pt x="3926" y="105"/>
                  </a:lnTo>
                  <a:cubicBezTo>
                    <a:pt x="4031" y="105"/>
                    <a:pt x="4089" y="82"/>
                    <a:pt x="4089" y="82"/>
                  </a:cubicBezTo>
                  <a:cubicBezTo>
                    <a:pt x="4089" y="82"/>
                    <a:pt x="4031" y="82"/>
                    <a:pt x="3926" y="70"/>
                  </a:cubicBezTo>
                  <a:cubicBezTo>
                    <a:pt x="3811" y="70"/>
                    <a:pt x="3672" y="70"/>
                    <a:pt x="3498" y="59"/>
                  </a:cubicBezTo>
                  <a:cubicBezTo>
                    <a:pt x="3116" y="47"/>
                    <a:pt x="2606" y="24"/>
                    <a:pt x="2050" y="12"/>
                  </a:cubicBezTo>
                  <a:cubicBezTo>
                    <a:pt x="1483" y="1"/>
                    <a:pt x="973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1699097" y="2726617"/>
              <a:ext cx="151227" cy="4941"/>
            </a:xfrm>
            <a:custGeom>
              <a:rect b="b" l="l" r="r" t="t"/>
              <a:pathLst>
                <a:path extrusionOk="0" h="106" w="3244">
                  <a:moveTo>
                    <a:pt x="616" y="1"/>
                  </a:moveTo>
                  <a:cubicBezTo>
                    <a:pt x="240" y="1"/>
                    <a:pt x="1" y="8"/>
                    <a:pt x="1" y="14"/>
                  </a:cubicBezTo>
                  <a:cubicBezTo>
                    <a:pt x="1" y="26"/>
                    <a:pt x="719" y="72"/>
                    <a:pt x="1622" y="84"/>
                  </a:cubicBezTo>
                  <a:cubicBezTo>
                    <a:pt x="2025" y="99"/>
                    <a:pt x="2394" y="106"/>
                    <a:pt x="2679" y="106"/>
                  </a:cubicBezTo>
                  <a:cubicBezTo>
                    <a:pt x="3024" y="106"/>
                    <a:pt x="3244" y="96"/>
                    <a:pt x="3244" y="84"/>
                  </a:cubicBezTo>
                  <a:cubicBezTo>
                    <a:pt x="3244" y="72"/>
                    <a:pt x="2514" y="49"/>
                    <a:pt x="1622" y="14"/>
                  </a:cubicBezTo>
                  <a:cubicBezTo>
                    <a:pt x="1241" y="5"/>
                    <a:pt x="892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1786037" y="2643593"/>
              <a:ext cx="342359" cy="408882"/>
            </a:xfrm>
            <a:custGeom>
              <a:rect b="b" l="l" r="r" t="t"/>
              <a:pathLst>
                <a:path extrusionOk="0" h="8771" w="7344">
                  <a:moveTo>
                    <a:pt x="1" y="0"/>
                  </a:moveTo>
                  <a:lnTo>
                    <a:pt x="1" y="0"/>
                  </a:lnTo>
                  <a:cubicBezTo>
                    <a:pt x="1159" y="2525"/>
                    <a:pt x="2583" y="4795"/>
                    <a:pt x="4216" y="7019"/>
                  </a:cubicBezTo>
                  <a:cubicBezTo>
                    <a:pt x="4633" y="7598"/>
                    <a:pt x="5097" y="8177"/>
                    <a:pt x="5710" y="8548"/>
                  </a:cubicBezTo>
                  <a:cubicBezTo>
                    <a:pt x="5969" y="8701"/>
                    <a:pt x="6191" y="8770"/>
                    <a:pt x="6410" y="8770"/>
                  </a:cubicBezTo>
                  <a:cubicBezTo>
                    <a:pt x="6701" y="8770"/>
                    <a:pt x="6986" y="8648"/>
                    <a:pt x="7343" y="8443"/>
                  </a:cubicBezTo>
                  <a:cubicBezTo>
                    <a:pt x="6660" y="8223"/>
                    <a:pt x="6475" y="8154"/>
                    <a:pt x="5896" y="7737"/>
                  </a:cubicBezTo>
                  <a:cubicBezTo>
                    <a:pt x="5317" y="7308"/>
                    <a:pt x="4853" y="6752"/>
                    <a:pt x="4436" y="6173"/>
                  </a:cubicBezTo>
                  <a:cubicBezTo>
                    <a:pt x="2989" y="4170"/>
                    <a:pt x="1564" y="2131"/>
                    <a:pt x="116" y="1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2347530" y="2776404"/>
              <a:ext cx="40557" cy="108572"/>
            </a:xfrm>
            <a:custGeom>
              <a:rect b="b" l="l" r="r" t="t"/>
              <a:pathLst>
                <a:path extrusionOk="0" h="2329" w="870">
                  <a:moveTo>
                    <a:pt x="533" y="0"/>
                  </a:moveTo>
                  <a:cubicBezTo>
                    <a:pt x="360" y="0"/>
                    <a:pt x="221" y="116"/>
                    <a:pt x="128" y="267"/>
                  </a:cubicBezTo>
                  <a:cubicBezTo>
                    <a:pt x="59" y="406"/>
                    <a:pt x="35" y="579"/>
                    <a:pt x="1" y="741"/>
                  </a:cubicBezTo>
                  <a:lnTo>
                    <a:pt x="221" y="2328"/>
                  </a:lnTo>
                  <a:cubicBezTo>
                    <a:pt x="464" y="2143"/>
                    <a:pt x="510" y="1795"/>
                    <a:pt x="510" y="1483"/>
                  </a:cubicBezTo>
                  <a:cubicBezTo>
                    <a:pt x="499" y="1170"/>
                    <a:pt x="476" y="823"/>
                    <a:pt x="672" y="579"/>
                  </a:cubicBezTo>
                  <a:cubicBezTo>
                    <a:pt x="730" y="510"/>
                    <a:pt x="800" y="440"/>
                    <a:pt x="823" y="336"/>
                  </a:cubicBezTo>
                  <a:cubicBezTo>
                    <a:pt x="869" y="162"/>
                    <a:pt x="707" y="0"/>
                    <a:pt x="5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742870" y="2449808"/>
              <a:ext cx="623090" cy="593907"/>
            </a:xfrm>
            <a:custGeom>
              <a:rect b="b" l="l" r="r" t="t"/>
              <a:pathLst>
                <a:path extrusionOk="0" h="12740" w="13366">
                  <a:moveTo>
                    <a:pt x="3002" y="1"/>
                  </a:moveTo>
                  <a:cubicBezTo>
                    <a:pt x="2480" y="1"/>
                    <a:pt x="1952" y="158"/>
                    <a:pt x="1494" y="486"/>
                  </a:cubicBezTo>
                  <a:cubicBezTo>
                    <a:pt x="266" y="1331"/>
                    <a:pt x="0" y="3045"/>
                    <a:pt x="903" y="4227"/>
                  </a:cubicBezTo>
                  <a:lnTo>
                    <a:pt x="6185" y="11199"/>
                  </a:lnTo>
                  <a:cubicBezTo>
                    <a:pt x="6954" y="12193"/>
                    <a:pt x="8130" y="12740"/>
                    <a:pt x="9328" y="12740"/>
                  </a:cubicBezTo>
                  <a:cubicBezTo>
                    <a:pt x="9915" y="12740"/>
                    <a:pt x="10508" y="12608"/>
                    <a:pt x="11061" y="12334"/>
                  </a:cubicBezTo>
                  <a:cubicBezTo>
                    <a:pt x="12497" y="11639"/>
                    <a:pt x="13365" y="10157"/>
                    <a:pt x="13273" y="8558"/>
                  </a:cubicBezTo>
                  <a:lnTo>
                    <a:pt x="12115" y="1238"/>
                  </a:lnTo>
                  <a:lnTo>
                    <a:pt x="9265" y="1412"/>
                  </a:lnTo>
                  <a:lnTo>
                    <a:pt x="9543" y="7377"/>
                  </a:lnTo>
                  <a:lnTo>
                    <a:pt x="5142" y="1123"/>
                  </a:lnTo>
                  <a:cubicBezTo>
                    <a:pt x="4639" y="392"/>
                    <a:pt x="3827" y="1"/>
                    <a:pt x="3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2232015" y="2824419"/>
              <a:ext cx="140412" cy="121532"/>
            </a:xfrm>
            <a:custGeom>
              <a:rect b="b" l="l" r="r" t="t"/>
              <a:pathLst>
                <a:path extrusionOk="0" h="2607" w="3012">
                  <a:moveTo>
                    <a:pt x="502" y="1"/>
                  </a:moveTo>
                  <a:cubicBezTo>
                    <a:pt x="485" y="1"/>
                    <a:pt x="468" y="1"/>
                    <a:pt x="452" y="1"/>
                  </a:cubicBezTo>
                  <a:cubicBezTo>
                    <a:pt x="324" y="13"/>
                    <a:pt x="209" y="71"/>
                    <a:pt x="116" y="175"/>
                  </a:cubicBezTo>
                  <a:cubicBezTo>
                    <a:pt x="35" y="256"/>
                    <a:pt x="0" y="418"/>
                    <a:pt x="93" y="522"/>
                  </a:cubicBezTo>
                  <a:cubicBezTo>
                    <a:pt x="162" y="615"/>
                    <a:pt x="278" y="626"/>
                    <a:pt x="382" y="638"/>
                  </a:cubicBezTo>
                  <a:cubicBezTo>
                    <a:pt x="869" y="696"/>
                    <a:pt x="1830" y="800"/>
                    <a:pt x="1830" y="858"/>
                  </a:cubicBezTo>
                  <a:cubicBezTo>
                    <a:pt x="1830" y="858"/>
                    <a:pt x="1884" y="934"/>
                    <a:pt x="1649" y="934"/>
                  </a:cubicBezTo>
                  <a:cubicBezTo>
                    <a:pt x="1540" y="934"/>
                    <a:pt x="1369" y="917"/>
                    <a:pt x="1100" y="870"/>
                  </a:cubicBezTo>
                  <a:cubicBezTo>
                    <a:pt x="799" y="823"/>
                    <a:pt x="799" y="823"/>
                    <a:pt x="521" y="789"/>
                  </a:cubicBezTo>
                  <a:cubicBezTo>
                    <a:pt x="498" y="789"/>
                    <a:pt x="371" y="823"/>
                    <a:pt x="336" y="847"/>
                  </a:cubicBezTo>
                  <a:cubicBezTo>
                    <a:pt x="104" y="997"/>
                    <a:pt x="220" y="1368"/>
                    <a:pt x="498" y="1402"/>
                  </a:cubicBezTo>
                  <a:cubicBezTo>
                    <a:pt x="927" y="1460"/>
                    <a:pt x="1367" y="1553"/>
                    <a:pt x="1795" y="1680"/>
                  </a:cubicBezTo>
                  <a:cubicBezTo>
                    <a:pt x="1830" y="1727"/>
                    <a:pt x="1842" y="1785"/>
                    <a:pt x="1772" y="1785"/>
                  </a:cubicBezTo>
                  <a:cubicBezTo>
                    <a:pt x="1506" y="1773"/>
                    <a:pt x="1077" y="1611"/>
                    <a:pt x="799" y="1576"/>
                  </a:cubicBezTo>
                  <a:cubicBezTo>
                    <a:pt x="790" y="1575"/>
                    <a:pt x="781" y="1575"/>
                    <a:pt x="772" y="1575"/>
                  </a:cubicBezTo>
                  <a:cubicBezTo>
                    <a:pt x="654" y="1575"/>
                    <a:pt x="541" y="1642"/>
                    <a:pt x="498" y="1750"/>
                  </a:cubicBezTo>
                  <a:cubicBezTo>
                    <a:pt x="394" y="1970"/>
                    <a:pt x="672" y="2121"/>
                    <a:pt x="869" y="2155"/>
                  </a:cubicBezTo>
                  <a:cubicBezTo>
                    <a:pt x="1564" y="2317"/>
                    <a:pt x="1703" y="2445"/>
                    <a:pt x="2398" y="2607"/>
                  </a:cubicBezTo>
                  <a:cubicBezTo>
                    <a:pt x="2398" y="2607"/>
                    <a:pt x="2884" y="1889"/>
                    <a:pt x="2942" y="1159"/>
                  </a:cubicBezTo>
                  <a:cubicBezTo>
                    <a:pt x="3011" y="511"/>
                    <a:pt x="2780" y="186"/>
                    <a:pt x="2780" y="186"/>
                  </a:cubicBezTo>
                  <a:cubicBezTo>
                    <a:pt x="2780" y="186"/>
                    <a:pt x="1108" y="1"/>
                    <a:pt x="50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759046" y="2444214"/>
              <a:ext cx="466548" cy="596797"/>
            </a:xfrm>
            <a:custGeom>
              <a:rect b="b" l="l" r="r" t="t"/>
              <a:pathLst>
                <a:path extrusionOk="0" h="12802" w="10008">
                  <a:moveTo>
                    <a:pt x="2634" y="0"/>
                  </a:moveTo>
                  <a:cubicBezTo>
                    <a:pt x="2594" y="0"/>
                    <a:pt x="2554" y="1"/>
                    <a:pt x="2514" y="3"/>
                  </a:cubicBezTo>
                  <a:cubicBezTo>
                    <a:pt x="2294" y="27"/>
                    <a:pt x="2062" y="61"/>
                    <a:pt x="1830" y="142"/>
                  </a:cubicBezTo>
                  <a:cubicBezTo>
                    <a:pt x="1599" y="212"/>
                    <a:pt x="1379" y="316"/>
                    <a:pt x="1170" y="455"/>
                  </a:cubicBezTo>
                  <a:cubicBezTo>
                    <a:pt x="973" y="606"/>
                    <a:pt x="788" y="756"/>
                    <a:pt x="626" y="953"/>
                  </a:cubicBezTo>
                  <a:cubicBezTo>
                    <a:pt x="533" y="1046"/>
                    <a:pt x="475" y="1150"/>
                    <a:pt x="406" y="1254"/>
                  </a:cubicBezTo>
                  <a:cubicBezTo>
                    <a:pt x="348" y="1358"/>
                    <a:pt x="278" y="1474"/>
                    <a:pt x="232" y="1590"/>
                  </a:cubicBezTo>
                  <a:cubicBezTo>
                    <a:pt x="174" y="1706"/>
                    <a:pt x="151" y="1833"/>
                    <a:pt x="105" y="1949"/>
                  </a:cubicBezTo>
                  <a:cubicBezTo>
                    <a:pt x="70" y="2077"/>
                    <a:pt x="47" y="2192"/>
                    <a:pt x="35" y="2320"/>
                  </a:cubicBezTo>
                  <a:cubicBezTo>
                    <a:pt x="0" y="2575"/>
                    <a:pt x="0" y="2829"/>
                    <a:pt x="47" y="3096"/>
                  </a:cubicBezTo>
                  <a:cubicBezTo>
                    <a:pt x="93" y="3339"/>
                    <a:pt x="163" y="3582"/>
                    <a:pt x="278" y="3814"/>
                  </a:cubicBezTo>
                  <a:lnTo>
                    <a:pt x="360" y="3988"/>
                  </a:lnTo>
                  <a:lnTo>
                    <a:pt x="464" y="4150"/>
                  </a:lnTo>
                  <a:lnTo>
                    <a:pt x="684" y="4451"/>
                  </a:lnTo>
                  <a:cubicBezTo>
                    <a:pt x="973" y="4856"/>
                    <a:pt x="1251" y="5262"/>
                    <a:pt x="1518" y="5655"/>
                  </a:cubicBezTo>
                  <a:cubicBezTo>
                    <a:pt x="2074" y="6431"/>
                    <a:pt x="2606" y="7184"/>
                    <a:pt x="3128" y="7914"/>
                  </a:cubicBezTo>
                  <a:cubicBezTo>
                    <a:pt x="3649" y="8620"/>
                    <a:pt x="4147" y="9304"/>
                    <a:pt x="4622" y="9929"/>
                  </a:cubicBezTo>
                  <a:cubicBezTo>
                    <a:pt x="5108" y="10543"/>
                    <a:pt x="5560" y="11122"/>
                    <a:pt x="6023" y="11608"/>
                  </a:cubicBezTo>
                  <a:cubicBezTo>
                    <a:pt x="6486" y="12095"/>
                    <a:pt x="7007" y="12442"/>
                    <a:pt x="7517" y="12616"/>
                  </a:cubicBezTo>
                  <a:cubicBezTo>
                    <a:pt x="8027" y="12790"/>
                    <a:pt x="8490" y="12801"/>
                    <a:pt x="8861" y="12801"/>
                  </a:cubicBezTo>
                  <a:cubicBezTo>
                    <a:pt x="9220" y="12801"/>
                    <a:pt x="9509" y="12778"/>
                    <a:pt x="9718" y="12767"/>
                  </a:cubicBezTo>
                  <a:cubicBezTo>
                    <a:pt x="9799" y="12743"/>
                    <a:pt x="9868" y="12732"/>
                    <a:pt x="9938" y="12732"/>
                  </a:cubicBezTo>
                  <a:cubicBezTo>
                    <a:pt x="9972" y="12720"/>
                    <a:pt x="10007" y="12720"/>
                    <a:pt x="10007" y="12720"/>
                  </a:cubicBezTo>
                  <a:cubicBezTo>
                    <a:pt x="10007" y="12720"/>
                    <a:pt x="9972" y="12720"/>
                    <a:pt x="9938" y="12709"/>
                  </a:cubicBezTo>
                  <a:cubicBezTo>
                    <a:pt x="9891" y="12709"/>
                    <a:pt x="9822" y="12720"/>
                    <a:pt x="9718" y="12720"/>
                  </a:cubicBezTo>
                  <a:cubicBezTo>
                    <a:pt x="9532" y="12720"/>
                    <a:pt x="9243" y="12743"/>
                    <a:pt x="8861" y="12743"/>
                  </a:cubicBezTo>
                  <a:cubicBezTo>
                    <a:pt x="8502" y="12732"/>
                    <a:pt x="8038" y="12720"/>
                    <a:pt x="7529" y="12547"/>
                  </a:cubicBezTo>
                  <a:cubicBezTo>
                    <a:pt x="7042" y="12384"/>
                    <a:pt x="6533" y="12025"/>
                    <a:pt x="6069" y="11551"/>
                  </a:cubicBezTo>
                  <a:cubicBezTo>
                    <a:pt x="5606" y="11064"/>
                    <a:pt x="5154" y="10485"/>
                    <a:pt x="4680" y="9871"/>
                  </a:cubicBezTo>
                  <a:cubicBezTo>
                    <a:pt x="4205" y="9234"/>
                    <a:pt x="3707" y="8562"/>
                    <a:pt x="3185" y="7844"/>
                  </a:cubicBezTo>
                  <a:cubicBezTo>
                    <a:pt x="2664" y="7126"/>
                    <a:pt x="2132" y="6362"/>
                    <a:pt x="1576" y="5586"/>
                  </a:cubicBezTo>
                  <a:cubicBezTo>
                    <a:pt x="1309" y="5192"/>
                    <a:pt x="1031" y="4787"/>
                    <a:pt x="742" y="4381"/>
                  </a:cubicBezTo>
                  <a:cubicBezTo>
                    <a:pt x="603" y="4173"/>
                    <a:pt x="452" y="3976"/>
                    <a:pt x="348" y="3756"/>
                  </a:cubicBezTo>
                  <a:cubicBezTo>
                    <a:pt x="232" y="3536"/>
                    <a:pt x="163" y="3293"/>
                    <a:pt x="116" y="3049"/>
                  </a:cubicBezTo>
                  <a:cubicBezTo>
                    <a:pt x="70" y="2783"/>
                    <a:pt x="70" y="2540"/>
                    <a:pt x="105" y="2297"/>
                  </a:cubicBezTo>
                  <a:cubicBezTo>
                    <a:pt x="116" y="2181"/>
                    <a:pt x="139" y="2053"/>
                    <a:pt x="174" y="1938"/>
                  </a:cubicBezTo>
                  <a:cubicBezTo>
                    <a:pt x="221" y="1822"/>
                    <a:pt x="244" y="1706"/>
                    <a:pt x="302" y="1590"/>
                  </a:cubicBezTo>
                  <a:cubicBezTo>
                    <a:pt x="348" y="1486"/>
                    <a:pt x="417" y="1370"/>
                    <a:pt x="475" y="1266"/>
                  </a:cubicBezTo>
                  <a:cubicBezTo>
                    <a:pt x="545" y="1162"/>
                    <a:pt x="603" y="1069"/>
                    <a:pt x="695" y="976"/>
                  </a:cubicBezTo>
                  <a:cubicBezTo>
                    <a:pt x="858" y="791"/>
                    <a:pt x="1043" y="629"/>
                    <a:pt x="1228" y="501"/>
                  </a:cubicBezTo>
                  <a:cubicBezTo>
                    <a:pt x="1413" y="351"/>
                    <a:pt x="1634" y="258"/>
                    <a:pt x="1854" y="177"/>
                  </a:cubicBezTo>
                  <a:cubicBezTo>
                    <a:pt x="2085" y="108"/>
                    <a:pt x="2305" y="50"/>
                    <a:pt x="2537" y="50"/>
                  </a:cubicBezTo>
                  <a:cubicBezTo>
                    <a:pt x="2575" y="48"/>
                    <a:pt x="2614" y="47"/>
                    <a:pt x="2652" y="47"/>
                  </a:cubicBezTo>
                  <a:cubicBezTo>
                    <a:pt x="3063" y="47"/>
                    <a:pt x="3462" y="158"/>
                    <a:pt x="3822" y="328"/>
                  </a:cubicBezTo>
                  <a:cubicBezTo>
                    <a:pt x="4216" y="525"/>
                    <a:pt x="4541" y="837"/>
                    <a:pt x="4784" y="1162"/>
                  </a:cubicBezTo>
                  <a:cubicBezTo>
                    <a:pt x="5004" y="1509"/>
                    <a:pt x="5235" y="1845"/>
                    <a:pt x="5467" y="2169"/>
                  </a:cubicBezTo>
                  <a:cubicBezTo>
                    <a:pt x="5942" y="2818"/>
                    <a:pt x="6359" y="3408"/>
                    <a:pt x="6730" y="3964"/>
                  </a:cubicBezTo>
                  <a:cubicBezTo>
                    <a:pt x="7506" y="5042"/>
                    <a:pt x="8119" y="5945"/>
                    <a:pt x="8559" y="6547"/>
                  </a:cubicBezTo>
                  <a:cubicBezTo>
                    <a:pt x="8143" y="5933"/>
                    <a:pt x="7517" y="5042"/>
                    <a:pt x="6764" y="3941"/>
                  </a:cubicBezTo>
                  <a:cubicBezTo>
                    <a:pt x="6382" y="3397"/>
                    <a:pt x="5965" y="2806"/>
                    <a:pt x="5513" y="2146"/>
                  </a:cubicBezTo>
                  <a:cubicBezTo>
                    <a:pt x="5282" y="1833"/>
                    <a:pt x="5050" y="1497"/>
                    <a:pt x="4819" y="1150"/>
                  </a:cubicBezTo>
                  <a:cubicBezTo>
                    <a:pt x="4587" y="803"/>
                    <a:pt x="4239" y="501"/>
                    <a:pt x="3857" y="293"/>
                  </a:cubicBezTo>
                  <a:cubicBezTo>
                    <a:pt x="3476" y="113"/>
                    <a:pt x="3065" y="0"/>
                    <a:pt x="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2183394" y="2788291"/>
              <a:ext cx="26525" cy="107034"/>
            </a:xfrm>
            <a:custGeom>
              <a:rect b="b" l="l" r="r" t="t"/>
              <a:pathLst>
                <a:path extrusionOk="0" h="2296" w="569">
                  <a:moveTo>
                    <a:pt x="36" y="0"/>
                  </a:moveTo>
                  <a:cubicBezTo>
                    <a:pt x="1" y="12"/>
                    <a:pt x="337" y="463"/>
                    <a:pt x="441" y="1112"/>
                  </a:cubicBezTo>
                  <a:cubicBezTo>
                    <a:pt x="545" y="1760"/>
                    <a:pt x="360" y="2293"/>
                    <a:pt x="395" y="2293"/>
                  </a:cubicBezTo>
                  <a:cubicBezTo>
                    <a:pt x="395" y="2295"/>
                    <a:pt x="396" y="2296"/>
                    <a:pt x="398" y="2296"/>
                  </a:cubicBezTo>
                  <a:cubicBezTo>
                    <a:pt x="414" y="2296"/>
                    <a:pt x="467" y="2161"/>
                    <a:pt x="499" y="1946"/>
                  </a:cubicBezTo>
                  <a:cubicBezTo>
                    <a:pt x="545" y="1737"/>
                    <a:pt x="568" y="1425"/>
                    <a:pt x="510" y="1100"/>
                  </a:cubicBezTo>
                  <a:cubicBezTo>
                    <a:pt x="452" y="764"/>
                    <a:pt x="337" y="475"/>
                    <a:pt x="232" y="290"/>
                  </a:cubicBezTo>
                  <a:cubicBezTo>
                    <a:pt x="140" y="93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2199617" y="2514559"/>
              <a:ext cx="7039" cy="37294"/>
            </a:xfrm>
            <a:custGeom>
              <a:rect b="b" l="l" r="r" t="t"/>
              <a:pathLst>
                <a:path extrusionOk="0" h="800" w="151">
                  <a:moveTo>
                    <a:pt x="47" y="0"/>
                  </a:moveTo>
                  <a:cubicBezTo>
                    <a:pt x="35" y="0"/>
                    <a:pt x="0" y="174"/>
                    <a:pt x="12" y="405"/>
                  </a:cubicBezTo>
                  <a:cubicBezTo>
                    <a:pt x="35" y="625"/>
                    <a:pt x="104" y="799"/>
                    <a:pt x="116" y="799"/>
                  </a:cubicBezTo>
                  <a:cubicBezTo>
                    <a:pt x="151" y="799"/>
                    <a:pt x="116" y="625"/>
                    <a:pt x="93" y="394"/>
                  </a:cubicBezTo>
                  <a:cubicBezTo>
                    <a:pt x="58" y="174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2234765" y="2512834"/>
              <a:ext cx="8065" cy="35756"/>
            </a:xfrm>
            <a:custGeom>
              <a:rect b="b" l="l" r="r" t="t"/>
              <a:pathLst>
                <a:path extrusionOk="0" h="767" w="173">
                  <a:moveTo>
                    <a:pt x="43" y="0"/>
                  </a:moveTo>
                  <a:cubicBezTo>
                    <a:pt x="30" y="0"/>
                    <a:pt x="1" y="187"/>
                    <a:pt x="34" y="385"/>
                  </a:cubicBezTo>
                  <a:cubicBezTo>
                    <a:pt x="57" y="605"/>
                    <a:pt x="138" y="767"/>
                    <a:pt x="150" y="767"/>
                  </a:cubicBezTo>
                  <a:cubicBezTo>
                    <a:pt x="173" y="767"/>
                    <a:pt x="126" y="593"/>
                    <a:pt x="103" y="385"/>
                  </a:cubicBezTo>
                  <a:cubicBezTo>
                    <a:pt x="80" y="176"/>
                    <a:pt x="57" y="2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2274669" y="2510736"/>
              <a:ext cx="4895" cy="29742"/>
            </a:xfrm>
            <a:custGeom>
              <a:rect b="b" l="l" r="r" t="t"/>
              <a:pathLst>
                <a:path extrusionOk="0" h="638" w="105">
                  <a:moveTo>
                    <a:pt x="23" y="1"/>
                  </a:moveTo>
                  <a:cubicBezTo>
                    <a:pt x="12" y="1"/>
                    <a:pt x="0" y="140"/>
                    <a:pt x="12" y="314"/>
                  </a:cubicBezTo>
                  <a:cubicBezTo>
                    <a:pt x="35" y="487"/>
                    <a:pt x="58" y="638"/>
                    <a:pt x="70" y="638"/>
                  </a:cubicBezTo>
                  <a:cubicBezTo>
                    <a:pt x="104" y="638"/>
                    <a:pt x="104" y="487"/>
                    <a:pt x="81" y="314"/>
                  </a:cubicBezTo>
                  <a:cubicBezTo>
                    <a:pt x="70" y="140"/>
                    <a:pt x="46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1865937" y="2616043"/>
              <a:ext cx="189547" cy="130715"/>
            </a:xfrm>
            <a:custGeom>
              <a:rect b="b" l="l" r="r" t="t"/>
              <a:pathLst>
                <a:path extrusionOk="0" h="2804" w="4066">
                  <a:moveTo>
                    <a:pt x="4053" y="0"/>
                  </a:moveTo>
                  <a:cubicBezTo>
                    <a:pt x="4014" y="0"/>
                    <a:pt x="3117" y="599"/>
                    <a:pt x="2004" y="1379"/>
                  </a:cubicBezTo>
                  <a:cubicBezTo>
                    <a:pt x="892" y="2143"/>
                    <a:pt x="1" y="2792"/>
                    <a:pt x="12" y="2803"/>
                  </a:cubicBezTo>
                  <a:cubicBezTo>
                    <a:pt x="12" y="2804"/>
                    <a:pt x="13" y="2804"/>
                    <a:pt x="13" y="2804"/>
                  </a:cubicBezTo>
                  <a:cubicBezTo>
                    <a:pt x="46" y="2804"/>
                    <a:pt x="959" y="2198"/>
                    <a:pt x="2051" y="1437"/>
                  </a:cubicBezTo>
                  <a:cubicBezTo>
                    <a:pt x="3163" y="661"/>
                    <a:pt x="4066" y="12"/>
                    <a:pt x="4054" y="0"/>
                  </a:cubicBezTo>
                  <a:cubicBezTo>
                    <a:pt x="4054" y="0"/>
                    <a:pt x="4054" y="0"/>
                    <a:pt x="4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1833539" y="2566909"/>
              <a:ext cx="189034" cy="139340"/>
            </a:xfrm>
            <a:custGeom>
              <a:rect b="b" l="l" r="r" t="t"/>
              <a:pathLst>
                <a:path extrusionOk="0" h="2989" w="4055">
                  <a:moveTo>
                    <a:pt x="4054" y="0"/>
                  </a:moveTo>
                  <a:cubicBezTo>
                    <a:pt x="4031" y="0"/>
                    <a:pt x="3973" y="24"/>
                    <a:pt x="3858" y="82"/>
                  </a:cubicBezTo>
                  <a:cubicBezTo>
                    <a:pt x="3765" y="151"/>
                    <a:pt x="3603" y="244"/>
                    <a:pt x="3417" y="371"/>
                  </a:cubicBezTo>
                  <a:cubicBezTo>
                    <a:pt x="3035" y="637"/>
                    <a:pt x="2514" y="985"/>
                    <a:pt x="1947" y="1402"/>
                  </a:cubicBezTo>
                  <a:cubicBezTo>
                    <a:pt x="1391" y="1819"/>
                    <a:pt x="893" y="2213"/>
                    <a:pt x="545" y="2502"/>
                  </a:cubicBezTo>
                  <a:cubicBezTo>
                    <a:pt x="371" y="2641"/>
                    <a:pt x="244" y="2757"/>
                    <a:pt x="140" y="2850"/>
                  </a:cubicBezTo>
                  <a:cubicBezTo>
                    <a:pt x="36" y="2931"/>
                    <a:pt x="1" y="2989"/>
                    <a:pt x="1" y="2989"/>
                  </a:cubicBezTo>
                  <a:cubicBezTo>
                    <a:pt x="1" y="2989"/>
                    <a:pt x="59" y="2954"/>
                    <a:pt x="151" y="2873"/>
                  </a:cubicBezTo>
                  <a:cubicBezTo>
                    <a:pt x="256" y="2792"/>
                    <a:pt x="406" y="2676"/>
                    <a:pt x="580" y="2548"/>
                  </a:cubicBezTo>
                  <a:cubicBezTo>
                    <a:pt x="939" y="2259"/>
                    <a:pt x="1425" y="1877"/>
                    <a:pt x="1993" y="1460"/>
                  </a:cubicBezTo>
                  <a:cubicBezTo>
                    <a:pt x="2560" y="1043"/>
                    <a:pt x="3070" y="672"/>
                    <a:pt x="3441" y="417"/>
                  </a:cubicBezTo>
                  <a:cubicBezTo>
                    <a:pt x="3626" y="302"/>
                    <a:pt x="3776" y="197"/>
                    <a:pt x="3892" y="116"/>
                  </a:cubicBezTo>
                  <a:cubicBezTo>
                    <a:pt x="3997" y="35"/>
                    <a:pt x="4054" y="0"/>
                    <a:pt x="4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2259006" y="2197473"/>
              <a:ext cx="54030" cy="50673"/>
            </a:xfrm>
            <a:custGeom>
              <a:rect b="b" l="l" r="r" t="t"/>
              <a:pathLst>
                <a:path extrusionOk="0" h="1087" w="1159">
                  <a:moveTo>
                    <a:pt x="579" y="0"/>
                  </a:moveTo>
                  <a:cubicBezTo>
                    <a:pt x="313" y="0"/>
                    <a:pt x="78" y="219"/>
                    <a:pt x="35" y="478"/>
                  </a:cubicBezTo>
                  <a:cubicBezTo>
                    <a:pt x="0" y="768"/>
                    <a:pt x="232" y="1046"/>
                    <a:pt x="510" y="1081"/>
                  </a:cubicBezTo>
                  <a:cubicBezTo>
                    <a:pt x="533" y="1084"/>
                    <a:pt x="556" y="1086"/>
                    <a:pt x="579" y="1086"/>
                  </a:cubicBezTo>
                  <a:cubicBezTo>
                    <a:pt x="834" y="1086"/>
                    <a:pt x="1081" y="861"/>
                    <a:pt x="1124" y="606"/>
                  </a:cubicBezTo>
                  <a:cubicBezTo>
                    <a:pt x="1158" y="339"/>
                    <a:pt x="927" y="50"/>
                    <a:pt x="637" y="4"/>
                  </a:cubicBezTo>
                  <a:cubicBezTo>
                    <a:pt x="618" y="1"/>
                    <a:pt x="599" y="0"/>
                    <a:pt x="5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2091607" y="3661278"/>
              <a:ext cx="282455" cy="341846"/>
            </a:xfrm>
            <a:custGeom>
              <a:rect b="b" l="l" r="r" t="t"/>
              <a:pathLst>
                <a:path extrusionOk="0" h="7333" w="6059">
                  <a:moveTo>
                    <a:pt x="2086" y="1"/>
                  </a:moveTo>
                  <a:lnTo>
                    <a:pt x="1" y="4703"/>
                  </a:lnTo>
                  <a:lnTo>
                    <a:pt x="5838" y="7332"/>
                  </a:lnTo>
                  <a:cubicBezTo>
                    <a:pt x="6058" y="6765"/>
                    <a:pt x="3533" y="4286"/>
                    <a:pt x="3533" y="4286"/>
                  </a:cubicBezTo>
                  <a:lnTo>
                    <a:pt x="4981" y="1333"/>
                  </a:lnTo>
                  <a:lnTo>
                    <a:pt x="2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2162883" y="3811756"/>
              <a:ext cx="24801" cy="23169"/>
            </a:xfrm>
            <a:custGeom>
              <a:rect b="b" l="l" r="r" t="t"/>
              <a:pathLst>
                <a:path extrusionOk="0" h="497" w="532">
                  <a:moveTo>
                    <a:pt x="274" y="1"/>
                  </a:moveTo>
                  <a:cubicBezTo>
                    <a:pt x="161" y="1"/>
                    <a:pt x="55" y="87"/>
                    <a:pt x="24" y="201"/>
                  </a:cubicBezTo>
                  <a:cubicBezTo>
                    <a:pt x="1" y="328"/>
                    <a:pt x="93" y="467"/>
                    <a:pt x="209" y="491"/>
                  </a:cubicBezTo>
                  <a:cubicBezTo>
                    <a:pt x="226" y="495"/>
                    <a:pt x="243" y="497"/>
                    <a:pt x="260" y="497"/>
                  </a:cubicBezTo>
                  <a:cubicBezTo>
                    <a:pt x="383" y="497"/>
                    <a:pt x="500" y="393"/>
                    <a:pt x="510" y="271"/>
                  </a:cubicBezTo>
                  <a:cubicBezTo>
                    <a:pt x="532" y="151"/>
                    <a:pt x="432" y="2"/>
                    <a:pt x="305" y="2"/>
                  </a:cubicBezTo>
                  <a:cubicBezTo>
                    <a:pt x="303" y="2"/>
                    <a:pt x="301" y="2"/>
                    <a:pt x="299" y="2"/>
                  </a:cubicBezTo>
                  <a:lnTo>
                    <a:pt x="299" y="2"/>
                  </a:lnTo>
                  <a:cubicBezTo>
                    <a:pt x="291" y="1"/>
                    <a:pt x="282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2228239" y="3856182"/>
              <a:ext cx="33471" cy="9976"/>
            </a:xfrm>
            <a:custGeom>
              <a:rect b="b" l="l" r="r" t="t"/>
              <a:pathLst>
                <a:path extrusionOk="0" h="214" w="718">
                  <a:moveTo>
                    <a:pt x="377" y="0"/>
                  </a:moveTo>
                  <a:cubicBezTo>
                    <a:pt x="367" y="0"/>
                    <a:pt x="357" y="0"/>
                    <a:pt x="348" y="1"/>
                  </a:cubicBezTo>
                  <a:cubicBezTo>
                    <a:pt x="127" y="36"/>
                    <a:pt x="0" y="198"/>
                    <a:pt x="23" y="209"/>
                  </a:cubicBezTo>
                  <a:cubicBezTo>
                    <a:pt x="27" y="212"/>
                    <a:pt x="33" y="213"/>
                    <a:pt x="40" y="213"/>
                  </a:cubicBezTo>
                  <a:cubicBezTo>
                    <a:pt x="87" y="213"/>
                    <a:pt x="196" y="147"/>
                    <a:pt x="359" y="117"/>
                  </a:cubicBezTo>
                  <a:cubicBezTo>
                    <a:pt x="392" y="113"/>
                    <a:pt x="423" y="111"/>
                    <a:pt x="453" y="111"/>
                  </a:cubicBezTo>
                  <a:cubicBezTo>
                    <a:pt x="552" y="111"/>
                    <a:pt x="633" y="128"/>
                    <a:pt x="675" y="128"/>
                  </a:cubicBezTo>
                  <a:cubicBezTo>
                    <a:pt x="693" y="128"/>
                    <a:pt x="704" y="125"/>
                    <a:pt x="707" y="117"/>
                  </a:cubicBezTo>
                  <a:cubicBezTo>
                    <a:pt x="718" y="106"/>
                    <a:pt x="571" y="0"/>
                    <a:pt x="3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2256302" y="3884431"/>
              <a:ext cx="28437" cy="15151"/>
            </a:xfrm>
            <a:custGeom>
              <a:rect b="b" l="l" r="r" t="t"/>
              <a:pathLst>
                <a:path extrusionOk="0" h="325" w="610">
                  <a:moveTo>
                    <a:pt x="457" y="0"/>
                  </a:moveTo>
                  <a:cubicBezTo>
                    <a:pt x="399" y="0"/>
                    <a:pt x="328" y="14"/>
                    <a:pt x="255" y="55"/>
                  </a:cubicBezTo>
                  <a:cubicBezTo>
                    <a:pt x="58" y="136"/>
                    <a:pt x="0" y="310"/>
                    <a:pt x="35" y="321"/>
                  </a:cubicBezTo>
                  <a:cubicBezTo>
                    <a:pt x="37" y="323"/>
                    <a:pt x="40" y="324"/>
                    <a:pt x="43" y="324"/>
                  </a:cubicBezTo>
                  <a:cubicBezTo>
                    <a:pt x="73" y="324"/>
                    <a:pt x="153" y="222"/>
                    <a:pt x="290" y="148"/>
                  </a:cubicBezTo>
                  <a:cubicBezTo>
                    <a:pt x="452" y="78"/>
                    <a:pt x="603" y="78"/>
                    <a:pt x="603" y="55"/>
                  </a:cubicBezTo>
                  <a:cubicBezTo>
                    <a:pt x="610" y="34"/>
                    <a:pt x="548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2284365" y="3909092"/>
              <a:ext cx="22190" cy="19020"/>
            </a:xfrm>
            <a:custGeom>
              <a:rect b="b" l="l" r="r" t="t"/>
              <a:pathLst>
                <a:path extrusionOk="0" h="408" w="476">
                  <a:moveTo>
                    <a:pt x="437" y="1"/>
                  </a:moveTo>
                  <a:cubicBezTo>
                    <a:pt x="381" y="1"/>
                    <a:pt x="272" y="27"/>
                    <a:pt x="174" y="117"/>
                  </a:cubicBezTo>
                  <a:cubicBezTo>
                    <a:pt x="24" y="244"/>
                    <a:pt x="1" y="406"/>
                    <a:pt x="24" y="406"/>
                  </a:cubicBezTo>
                  <a:cubicBezTo>
                    <a:pt x="25" y="407"/>
                    <a:pt x="27" y="407"/>
                    <a:pt x="29" y="407"/>
                  </a:cubicBezTo>
                  <a:cubicBezTo>
                    <a:pt x="64" y="407"/>
                    <a:pt x="122" y="297"/>
                    <a:pt x="244" y="186"/>
                  </a:cubicBezTo>
                  <a:cubicBezTo>
                    <a:pt x="360" y="82"/>
                    <a:pt x="475" y="47"/>
                    <a:pt x="475" y="13"/>
                  </a:cubicBezTo>
                  <a:cubicBezTo>
                    <a:pt x="475" y="6"/>
                    <a:pt x="461" y="1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2244089" y="3815439"/>
              <a:ext cx="30068" cy="13333"/>
            </a:xfrm>
            <a:custGeom>
              <a:rect b="b" l="l" r="r" t="t"/>
              <a:pathLst>
                <a:path extrusionOk="0" h="286" w="645">
                  <a:moveTo>
                    <a:pt x="142" y="1"/>
                  </a:moveTo>
                  <a:cubicBezTo>
                    <a:pt x="56" y="1"/>
                    <a:pt x="1" y="21"/>
                    <a:pt x="8" y="41"/>
                  </a:cubicBezTo>
                  <a:cubicBezTo>
                    <a:pt x="8" y="64"/>
                    <a:pt x="170" y="87"/>
                    <a:pt x="320" y="145"/>
                  </a:cubicBezTo>
                  <a:cubicBezTo>
                    <a:pt x="483" y="210"/>
                    <a:pt x="584" y="285"/>
                    <a:pt x="625" y="285"/>
                  </a:cubicBezTo>
                  <a:cubicBezTo>
                    <a:pt x="628" y="285"/>
                    <a:pt x="631" y="285"/>
                    <a:pt x="633" y="284"/>
                  </a:cubicBezTo>
                  <a:cubicBezTo>
                    <a:pt x="645" y="273"/>
                    <a:pt x="552" y="122"/>
                    <a:pt x="367" y="41"/>
                  </a:cubicBezTo>
                  <a:cubicBezTo>
                    <a:pt x="283" y="12"/>
                    <a:pt x="20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2250895" y="3763508"/>
              <a:ext cx="35383" cy="38739"/>
            </a:xfrm>
            <a:custGeom>
              <a:rect b="b" l="l" r="r" t="t"/>
              <a:pathLst>
                <a:path extrusionOk="0" h="831" w="759">
                  <a:moveTo>
                    <a:pt x="186" y="115"/>
                  </a:moveTo>
                  <a:cubicBezTo>
                    <a:pt x="211" y="115"/>
                    <a:pt x="248" y="137"/>
                    <a:pt x="290" y="171"/>
                  </a:cubicBezTo>
                  <a:cubicBezTo>
                    <a:pt x="348" y="205"/>
                    <a:pt x="394" y="252"/>
                    <a:pt x="441" y="298"/>
                  </a:cubicBezTo>
                  <a:cubicBezTo>
                    <a:pt x="510" y="391"/>
                    <a:pt x="580" y="472"/>
                    <a:pt x="626" y="564"/>
                  </a:cubicBezTo>
                  <a:cubicBezTo>
                    <a:pt x="668" y="643"/>
                    <a:pt x="698" y="712"/>
                    <a:pt x="718" y="760"/>
                  </a:cubicBezTo>
                  <a:lnTo>
                    <a:pt x="718" y="760"/>
                  </a:lnTo>
                  <a:cubicBezTo>
                    <a:pt x="675" y="731"/>
                    <a:pt x="602" y="691"/>
                    <a:pt x="533" y="622"/>
                  </a:cubicBezTo>
                  <a:cubicBezTo>
                    <a:pt x="464" y="564"/>
                    <a:pt x="383" y="483"/>
                    <a:pt x="302" y="391"/>
                  </a:cubicBezTo>
                  <a:cubicBezTo>
                    <a:pt x="267" y="344"/>
                    <a:pt x="232" y="286"/>
                    <a:pt x="186" y="228"/>
                  </a:cubicBezTo>
                  <a:cubicBezTo>
                    <a:pt x="174" y="194"/>
                    <a:pt x="151" y="182"/>
                    <a:pt x="151" y="147"/>
                  </a:cubicBezTo>
                  <a:cubicBezTo>
                    <a:pt x="151" y="136"/>
                    <a:pt x="151" y="136"/>
                    <a:pt x="163" y="124"/>
                  </a:cubicBezTo>
                  <a:cubicBezTo>
                    <a:pt x="169" y="118"/>
                    <a:pt x="177" y="115"/>
                    <a:pt x="186" y="115"/>
                  </a:cubicBezTo>
                  <a:close/>
                  <a:moveTo>
                    <a:pt x="166" y="1"/>
                  </a:moveTo>
                  <a:cubicBezTo>
                    <a:pt x="132" y="1"/>
                    <a:pt x="97" y="6"/>
                    <a:pt x="70" y="20"/>
                  </a:cubicBezTo>
                  <a:cubicBezTo>
                    <a:pt x="12" y="55"/>
                    <a:pt x="1" y="136"/>
                    <a:pt x="12" y="182"/>
                  </a:cubicBezTo>
                  <a:cubicBezTo>
                    <a:pt x="35" y="228"/>
                    <a:pt x="58" y="252"/>
                    <a:pt x="70" y="286"/>
                  </a:cubicBezTo>
                  <a:cubicBezTo>
                    <a:pt x="116" y="344"/>
                    <a:pt x="163" y="402"/>
                    <a:pt x="209" y="449"/>
                  </a:cubicBezTo>
                  <a:cubicBezTo>
                    <a:pt x="290" y="541"/>
                    <a:pt x="383" y="622"/>
                    <a:pt x="464" y="680"/>
                  </a:cubicBezTo>
                  <a:cubicBezTo>
                    <a:pt x="595" y="774"/>
                    <a:pt x="703" y="807"/>
                    <a:pt x="740" y="810"/>
                  </a:cubicBezTo>
                  <a:lnTo>
                    <a:pt x="740" y="810"/>
                  </a:lnTo>
                  <a:cubicBezTo>
                    <a:pt x="746" y="823"/>
                    <a:pt x="750" y="831"/>
                    <a:pt x="753" y="831"/>
                  </a:cubicBezTo>
                  <a:cubicBezTo>
                    <a:pt x="753" y="831"/>
                    <a:pt x="753" y="823"/>
                    <a:pt x="752" y="809"/>
                  </a:cubicBezTo>
                  <a:lnTo>
                    <a:pt x="752" y="809"/>
                  </a:lnTo>
                  <a:cubicBezTo>
                    <a:pt x="753" y="809"/>
                    <a:pt x="753" y="808"/>
                    <a:pt x="753" y="808"/>
                  </a:cubicBezTo>
                  <a:cubicBezTo>
                    <a:pt x="758" y="801"/>
                    <a:pt x="757" y="793"/>
                    <a:pt x="750" y="786"/>
                  </a:cubicBezTo>
                  <a:lnTo>
                    <a:pt x="750" y="786"/>
                  </a:lnTo>
                  <a:cubicBezTo>
                    <a:pt x="745" y="733"/>
                    <a:pt x="729" y="638"/>
                    <a:pt x="684" y="518"/>
                  </a:cubicBezTo>
                  <a:cubicBezTo>
                    <a:pt x="638" y="414"/>
                    <a:pt x="580" y="310"/>
                    <a:pt x="499" y="205"/>
                  </a:cubicBezTo>
                  <a:cubicBezTo>
                    <a:pt x="452" y="147"/>
                    <a:pt x="394" y="113"/>
                    <a:pt x="336" y="66"/>
                  </a:cubicBezTo>
                  <a:cubicBezTo>
                    <a:pt x="302" y="55"/>
                    <a:pt x="278" y="20"/>
                    <a:pt x="232" y="8"/>
                  </a:cubicBezTo>
                  <a:cubicBezTo>
                    <a:pt x="213" y="4"/>
                    <a:pt x="190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2282221" y="3762529"/>
              <a:ext cx="35150" cy="39205"/>
            </a:xfrm>
            <a:custGeom>
              <a:rect b="b" l="l" r="r" t="t"/>
              <a:pathLst>
                <a:path extrusionOk="0" h="841" w="754">
                  <a:moveTo>
                    <a:pt x="579" y="1"/>
                  </a:moveTo>
                  <a:cubicBezTo>
                    <a:pt x="509" y="1"/>
                    <a:pt x="460" y="41"/>
                    <a:pt x="417" y="76"/>
                  </a:cubicBezTo>
                  <a:cubicBezTo>
                    <a:pt x="359" y="122"/>
                    <a:pt x="301" y="168"/>
                    <a:pt x="255" y="215"/>
                  </a:cubicBezTo>
                  <a:cubicBezTo>
                    <a:pt x="174" y="319"/>
                    <a:pt x="104" y="435"/>
                    <a:pt x="70" y="527"/>
                  </a:cubicBezTo>
                  <a:cubicBezTo>
                    <a:pt x="0" y="713"/>
                    <a:pt x="12" y="840"/>
                    <a:pt x="23" y="840"/>
                  </a:cubicBezTo>
                  <a:cubicBezTo>
                    <a:pt x="47" y="840"/>
                    <a:pt x="70" y="724"/>
                    <a:pt x="139" y="551"/>
                  </a:cubicBezTo>
                  <a:cubicBezTo>
                    <a:pt x="186" y="481"/>
                    <a:pt x="243" y="377"/>
                    <a:pt x="336" y="296"/>
                  </a:cubicBezTo>
                  <a:cubicBezTo>
                    <a:pt x="371" y="249"/>
                    <a:pt x="417" y="203"/>
                    <a:pt x="475" y="157"/>
                  </a:cubicBezTo>
                  <a:cubicBezTo>
                    <a:pt x="511" y="139"/>
                    <a:pt x="560" y="114"/>
                    <a:pt x="597" y="114"/>
                  </a:cubicBezTo>
                  <a:cubicBezTo>
                    <a:pt x="608" y="114"/>
                    <a:pt x="618" y="117"/>
                    <a:pt x="626" y="122"/>
                  </a:cubicBezTo>
                  <a:cubicBezTo>
                    <a:pt x="649" y="122"/>
                    <a:pt x="649" y="168"/>
                    <a:pt x="637" y="249"/>
                  </a:cubicBezTo>
                  <a:cubicBezTo>
                    <a:pt x="626" y="307"/>
                    <a:pt x="591" y="365"/>
                    <a:pt x="568" y="423"/>
                  </a:cubicBezTo>
                  <a:cubicBezTo>
                    <a:pt x="510" y="527"/>
                    <a:pt x="417" y="597"/>
                    <a:pt x="348" y="655"/>
                  </a:cubicBezTo>
                  <a:cubicBezTo>
                    <a:pt x="186" y="747"/>
                    <a:pt x="70" y="771"/>
                    <a:pt x="70" y="782"/>
                  </a:cubicBezTo>
                  <a:cubicBezTo>
                    <a:pt x="70" y="786"/>
                    <a:pt x="84" y="790"/>
                    <a:pt x="110" y="790"/>
                  </a:cubicBezTo>
                  <a:cubicBezTo>
                    <a:pt x="162" y="790"/>
                    <a:pt x="263" y="775"/>
                    <a:pt x="394" y="713"/>
                  </a:cubicBezTo>
                  <a:cubicBezTo>
                    <a:pt x="475" y="666"/>
                    <a:pt x="579" y="585"/>
                    <a:pt x="649" y="458"/>
                  </a:cubicBezTo>
                  <a:cubicBezTo>
                    <a:pt x="672" y="412"/>
                    <a:pt x="718" y="331"/>
                    <a:pt x="741" y="261"/>
                  </a:cubicBezTo>
                  <a:cubicBezTo>
                    <a:pt x="741" y="238"/>
                    <a:pt x="753" y="192"/>
                    <a:pt x="753" y="145"/>
                  </a:cubicBezTo>
                  <a:cubicBezTo>
                    <a:pt x="753" y="99"/>
                    <a:pt x="718" y="41"/>
                    <a:pt x="660" y="18"/>
                  </a:cubicBezTo>
                  <a:cubicBezTo>
                    <a:pt x="630" y="6"/>
                    <a:pt x="603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2091094" y="3858886"/>
              <a:ext cx="277001" cy="144747"/>
            </a:xfrm>
            <a:custGeom>
              <a:rect b="b" l="l" r="r" t="t"/>
              <a:pathLst>
                <a:path extrusionOk="0" h="3105" w="5942">
                  <a:moveTo>
                    <a:pt x="209" y="1"/>
                  </a:moveTo>
                  <a:lnTo>
                    <a:pt x="0" y="487"/>
                  </a:lnTo>
                  <a:lnTo>
                    <a:pt x="5838" y="3105"/>
                  </a:lnTo>
                  <a:cubicBezTo>
                    <a:pt x="5942" y="2931"/>
                    <a:pt x="5733" y="2699"/>
                    <a:pt x="5733" y="2699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7" name="Google Shape;897;p21"/>
          <p:cNvCxnSpPr>
            <a:stCxn id="898" idx="3"/>
          </p:cNvCxnSpPr>
          <p:nvPr/>
        </p:nvCxnSpPr>
        <p:spPr>
          <a:xfrm>
            <a:off x="5655775" y="4312528"/>
            <a:ext cx="17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9" name="Google Shape;899;p21"/>
          <p:cNvGrpSpPr/>
          <p:nvPr/>
        </p:nvGrpSpPr>
        <p:grpSpPr>
          <a:xfrm>
            <a:off x="2298475" y="1376375"/>
            <a:ext cx="6566913" cy="623100"/>
            <a:chOff x="2298475" y="1376375"/>
            <a:chExt cx="6566913" cy="623100"/>
          </a:xfrm>
        </p:grpSpPr>
        <p:sp>
          <p:nvSpPr>
            <p:cNvPr id="900" name="Google Shape;900;p21"/>
            <p:cNvSpPr/>
            <p:nvPr/>
          </p:nvSpPr>
          <p:spPr>
            <a:xfrm>
              <a:off x="2298475" y="1376375"/>
              <a:ext cx="3357300" cy="623100"/>
            </a:xfrm>
            <a:prstGeom prst="roundRect">
              <a:avLst>
                <a:gd fmla="val 50000" name="adj"/>
              </a:avLst>
            </a:prstGeom>
            <a:solidFill>
              <a:srgbClr val="F7B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Number of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scheduled classes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for each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instructor-course pair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must be equal to the number of classes of that course assigned to the instructor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01" name="Google Shape;901;p21"/>
            <p:cNvCxnSpPr>
              <a:stCxn id="900" idx="3"/>
              <a:endCxn id="902" idx="1"/>
            </p:cNvCxnSpPr>
            <p:nvPr/>
          </p:nvCxnSpPr>
          <p:spPr>
            <a:xfrm>
              <a:off x="5655775" y="1687925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03" name="Google Shape;90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2312" y="1438811"/>
              <a:ext cx="2903075" cy="4982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4" name="Google Shape;904;p21"/>
          <p:cNvGrpSpPr/>
          <p:nvPr/>
        </p:nvGrpSpPr>
        <p:grpSpPr>
          <a:xfrm>
            <a:off x="2298475" y="2098934"/>
            <a:ext cx="6350958" cy="429768"/>
            <a:chOff x="2298475" y="2071500"/>
            <a:chExt cx="6350958" cy="429768"/>
          </a:xfrm>
        </p:grpSpPr>
        <p:cxnSp>
          <p:nvCxnSpPr>
            <p:cNvPr id="905" name="Google Shape;905;p21"/>
            <p:cNvCxnSpPr>
              <a:stCxn id="906" idx="3"/>
            </p:cNvCxnSpPr>
            <p:nvPr/>
          </p:nvCxnSpPr>
          <p:spPr>
            <a:xfrm>
              <a:off x="5655775" y="2286384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6" name="Google Shape;906;p21"/>
            <p:cNvSpPr/>
            <p:nvPr/>
          </p:nvSpPr>
          <p:spPr>
            <a:xfrm>
              <a:off x="2298475" y="2112084"/>
              <a:ext cx="3357300" cy="348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Each instructor can only be teaching a class at the time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07" name="Google Shape;90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8267" y="2071500"/>
              <a:ext cx="2471166" cy="429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Google Shape;908;p21"/>
          <p:cNvGrpSpPr/>
          <p:nvPr/>
        </p:nvGrpSpPr>
        <p:grpSpPr>
          <a:xfrm>
            <a:off x="2298475" y="2628160"/>
            <a:ext cx="6639375" cy="623100"/>
            <a:chOff x="2298475" y="2621850"/>
            <a:chExt cx="6639375" cy="623100"/>
          </a:xfrm>
        </p:grpSpPr>
        <p:sp>
          <p:nvSpPr>
            <p:cNvPr id="909" name="Google Shape;909;p21"/>
            <p:cNvSpPr/>
            <p:nvPr/>
          </p:nvSpPr>
          <p:spPr>
            <a:xfrm>
              <a:off x="2298475" y="2621850"/>
              <a:ext cx="3357300" cy="623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Instructors that teach on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Tuesdays and Thursdays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can’t be assigned to classes on Mondays, Wednesdays or Fridays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910" name="Google Shape;910;p21"/>
            <p:cNvCxnSpPr>
              <a:stCxn id="909" idx="3"/>
            </p:cNvCxnSpPr>
            <p:nvPr/>
          </p:nvCxnSpPr>
          <p:spPr>
            <a:xfrm>
              <a:off x="5655775" y="2933400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11" name="Google Shape;91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9850" y="2750520"/>
              <a:ext cx="3048000" cy="36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2" name="Google Shape;912;p21"/>
          <p:cNvGrpSpPr/>
          <p:nvPr/>
        </p:nvGrpSpPr>
        <p:grpSpPr>
          <a:xfrm>
            <a:off x="2298475" y="3350719"/>
            <a:ext cx="6589088" cy="623100"/>
            <a:chOff x="2298475" y="3358853"/>
            <a:chExt cx="6589088" cy="623100"/>
          </a:xfrm>
        </p:grpSpPr>
        <p:cxnSp>
          <p:nvCxnSpPr>
            <p:cNvPr id="913" name="Google Shape;913;p21"/>
            <p:cNvCxnSpPr>
              <a:stCxn id="914" idx="3"/>
            </p:cNvCxnSpPr>
            <p:nvPr/>
          </p:nvCxnSpPr>
          <p:spPr>
            <a:xfrm>
              <a:off x="5655775" y="3670403"/>
              <a:ext cx="17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4" name="Google Shape;914;p21"/>
            <p:cNvSpPr/>
            <p:nvPr/>
          </p:nvSpPr>
          <p:spPr>
            <a:xfrm>
              <a:off x="2298475" y="3358853"/>
              <a:ext cx="3357300" cy="623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Instructors that teach on </a:t>
              </a: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Mondays, Wednesdays and Fridays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can’t be assigned to classes on Tuesdays or Thursdays</a:t>
              </a:r>
              <a:endParaRPr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15" name="Google Shape;91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40137" y="3531320"/>
              <a:ext cx="2947425" cy="2781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6" name="Google Shape;916;p21"/>
          <p:cNvGrpSpPr/>
          <p:nvPr/>
        </p:nvGrpSpPr>
        <p:grpSpPr>
          <a:xfrm>
            <a:off x="2298475" y="4073278"/>
            <a:ext cx="6280356" cy="478500"/>
            <a:chOff x="2298475" y="4073278"/>
            <a:chExt cx="6280356" cy="478500"/>
          </a:xfrm>
        </p:grpSpPr>
        <p:sp>
          <p:nvSpPr>
            <p:cNvPr id="898" name="Google Shape;898;p21"/>
            <p:cNvSpPr/>
            <p:nvPr/>
          </p:nvSpPr>
          <p:spPr>
            <a:xfrm>
              <a:off x="2298475" y="4073278"/>
              <a:ext cx="3357300" cy="478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more than 3 classes</a:t>
              </a:r>
              <a:r>
                <a:rPr lang="en" sz="11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can be scheduled for the same time slot on the same day</a:t>
              </a:r>
              <a:endParaRPr b="1" sz="11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917" name="Google Shape;9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48869" y="4083928"/>
              <a:ext cx="2329961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eps to Write an Essay Infographics by Slidesgo">
  <a:themeElements>
    <a:clrScheme name="Simple Light">
      <a:dk1>
        <a:srgbClr val="000000"/>
      </a:dk1>
      <a:lt1>
        <a:srgbClr val="144971"/>
      </a:lt1>
      <a:dk2>
        <a:srgbClr val="429696"/>
      </a:dk2>
      <a:lt2>
        <a:srgbClr val="5FC5C6"/>
      </a:lt2>
      <a:accent1>
        <a:srgbClr val="FC5346"/>
      </a:accent1>
      <a:accent2>
        <a:srgbClr val="EB5A93"/>
      </a:accent2>
      <a:accent3>
        <a:srgbClr val="FF8C01"/>
      </a:accent3>
      <a:accent4>
        <a:srgbClr val="F7BF4A"/>
      </a:accent4>
      <a:accent5>
        <a:srgbClr val="F3F3F3"/>
      </a:accent5>
      <a:accent6>
        <a:srgbClr val="FFFFFF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