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9" r:id="rId3"/>
    <p:sldId id="268" r:id="rId4"/>
    <p:sldId id="271" r:id="rId5"/>
    <p:sldId id="272" r:id="rId6"/>
    <p:sldId id="273" r:id="rId7"/>
    <p:sldId id="256" r:id="rId8"/>
    <p:sldId id="257" r:id="rId9"/>
    <p:sldId id="259" r:id="rId10"/>
    <p:sldId id="258" r:id="rId11"/>
    <p:sldId id="260" r:id="rId12"/>
    <p:sldId id="261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7C7C7C"/>
    <a:srgbClr val="DDC6B1"/>
    <a:srgbClr val="4D5061"/>
    <a:srgbClr val="3D3B30"/>
    <a:srgbClr val="E7E247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Destaqu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C6AA9-0AC9-47C1-9AA4-3524FDFD5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0AD656-B9B3-4840-A6AD-2B512A8FF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221E624-840F-435A-902C-D2BD1CA16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3F2-A301-421A-9D3D-9A21B4E1BD4B}" type="datetimeFigureOut">
              <a:rPr lang="pt-PT" smtClean="0"/>
              <a:t>28/11/2021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4200B10-6491-422E-AF84-24104222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85A3B6F-7C5B-4A9E-9EC0-949373E8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C2-48D3-4FE6-831A-437BCE8097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407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A628B-C2A3-4638-A7AE-195CD5619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7DD9AE3-FB56-46A7-BD77-F9DE37454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AA0D1CD-6D08-4AC0-A766-60B9303A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3F2-A301-421A-9D3D-9A21B4E1BD4B}" type="datetimeFigureOut">
              <a:rPr lang="pt-PT" smtClean="0"/>
              <a:t>28/11/2021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FA8DB28-BB68-41BD-ABA4-B4E983D1A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8194E03-89B4-4C2A-BA5D-050ECFDA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C2-48D3-4FE6-831A-437BCE8097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446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E621C7-E9AE-4D91-8BA5-984C6B557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318FD8D-4F2C-4904-AC5E-159504754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4E2EADE-65AE-4C33-BE37-D3A47A30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3F2-A301-421A-9D3D-9A21B4E1BD4B}" type="datetimeFigureOut">
              <a:rPr lang="pt-PT" smtClean="0"/>
              <a:t>28/11/2021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CD1B363-098E-495C-95D5-26542826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EDBE513-CFA7-424E-9649-5A58F6D3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C2-48D3-4FE6-831A-437BCE8097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081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83A71-DD56-4D55-8E7F-3EF64749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7D6496A-CB70-4637-A12F-D9AEF8FE9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A22B67C-2268-4DF2-942B-84E99593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3F2-A301-421A-9D3D-9A21B4E1BD4B}" type="datetimeFigureOut">
              <a:rPr lang="pt-PT" smtClean="0"/>
              <a:t>28/11/2021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929F442-86F2-4A64-B64C-CDC61FCDA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C4FB06C-5534-42D7-B231-A0924277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C2-48D3-4FE6-831A-437BCE8097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971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6D0EA-831D-405D-80BC-0E69D20EC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AB95B1B-8D23-4B42-AE90-2C4D44E6E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E7E233C-4877-4BF7-94E1-B91B7AAF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3F2-A301-421A-9D3D-9A21B4E1BD4B}" type="datetimeFigureOut">
              <a:rPr lang="pt-PT" smtClean="0"/>
              <a:t>28/11/2021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F7CCEBF-F737-41F2-B5FB-024EF73B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020E68C-769D-4064-8A4D-6A388F99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C2-48D3-4FE6-831A-437BCE8097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345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E4009-CB60-4BA1-A562-A99517C4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8CD92F-A0B3-44BF-A066-8AC89B8F0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6A889A9-208A-4230-89B2-4762BA65F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FB22C4D-DBBA-4C86-8B53-39DD5A04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3F2-A301-421A-9D3D-9A21B4E1BD4B}" type="datetimeFigureOut">
              <a:rPr lang="pt-PT" smtClean="0"/>
              <a:t>28/11/2021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FE745EC-4011-4D4C-AC3B-BBCBA351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CF5F866-8B8B-4A1B-8928-E1D89139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C2-48D3-4FE6-831A-437BCE8097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280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52AFB-009C-44C7-B6BD-FB44C70C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60594A5-EFCB-42D7-B620-6624B28C0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9747E25-8434-4387-8B41-BDEE918F3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8040572-D972-4B8A-AAE6-00CA7D794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D28C357-7B79-4C53-A8BD-6D9A80AE1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B952EA6-A65B-4E22-86C1-E109391D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3F2-A301-421A-9D3D-9A21B4E1BD4B}" type="datetimeFigureOut">
              <a:rPr lang="pt-PT" smtClean="0"/>
              <a:t>28/11/2021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F99BFEE0-056F-42F4-AEB2-D51AD23AA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CB286E2-753F-407E-866D-995C1931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C2-48D3-4FE6-831A-437BCE8097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425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540CA-E6DA-4CE6-AF37-1F756741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9C0B006-4DD5-425E-9752-EA6A8615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3F2-A301-421A-9D3D-9A21B4E1BD4B}" type="datetimeFigureOut">
              <a:rPr lang="pt-PT" smtClean="0"/>
              <a:t>28/11/2021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574DD12-5BDA-4886-B620-F0133D7D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A6EDCBA-4A2D-4ED1-84B8-2BDED539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C2-48D3-4FE6-831A-437BCE8097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657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FA64F54-1872-4F12-B680-BA6C93F2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3F2-A301-421A-9D3D-9A21B4E1BD4B}" type="datetimeFigureOut">
              <a:rPr lang="pt-PT" smtClean="0"/>
              <a:t>28/11/2021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9948246-0AFD-4A7E-8839-AB5CF9ED0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878658D-FBEB-436E-AA9F-BC8FD6BF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C2-48D3-4FE6-831A-437BCE8097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141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165FF-A3B6-4236-BA19-5FB5105A7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42ACFFE-073A-4D5A-BF70-A0696B9C3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D9A59C2-F9CD-4622-8C23-F7CACF2CF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E325E36-8EA3-4793-8B4A-D9AD7C463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3F2-A301-421A-9D3D-9A21B4E1BD4B}" type="datetimeFigureOut">
              <a:rPr lang="pt-PT" smtClean="0"/>
              <a:t>28/11/2021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ED3FD05-0B48-45D3-A8BB-0C79321A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F22E700-4066-4E03-A035-B64EF5BF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C2-48D3-4FE6-831A-437BCE8097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38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7B6AC-CAB8-4DD7-8F0B-669958B65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B145C9B-E3C8-4EC8-9D52-EA7E7B833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3933BFD-0741-467D-99B0-A3B170EA7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9420380-5419-4212-BCB0-EA2EEE007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3F2-A301-421A-9D3D-9A21B4E1BD4B}" type="datetimeFigureOut">
              <a:rPr lang="pt-PT" smtClean="0"/>
              <a:t>28/11/2021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46F43D9-A240-431C-B9BE-6C2902E8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F6992FE-C884-48BA-8975-5C561F6A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C2-48D3-4FE6-831A-437BCE8097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484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DE06EF6-417C-44C1-9318-80DE0B4D0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7C05165-76F1-49B6-B9D1-5DC0B86DF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E7D5825-56D9-46C2-8CD6-9F417CE9E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453F2-A301-421A-9D3D-9A21B4E1BD4B}" type="datetimeFigureOut">
              <a:rPr lang="pt-PT" smtClean="0"/>
              <a:t>28/11/2021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09AC682-5A3B-412B-B728-97C67F301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97D88FE-3E5F-463B-92C6-0824433E9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8FBC2-48D3-4FE6-831A-437BCE8097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313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up201604509@fe.up.p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up201604509@edu.fe.up.p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up201604509@edu.fe.up.p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up201604509@edu.fe.up.p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F6D9352-36CF-481D-B059-9C9E39DB3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4672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pt-PT" dirty="0" err="1"/>
              <a:t>Mockup</a:t>
            </a:r>
            <a:r>
              <a:rPr lang="pt-PT" dirty="0"/>
              <a:t> do Website</a:t>
            </a:r>
            <a:br>
              <a:rPr lang="pt-PT" dirty="0"/>
            </a:br>
            <a:br>
              <a:rPr lang="pt-PT" dirty="0"/>
            </a:br>
            <a:r>
              <a:rPr lang="pt-PT" dirty="0"/>
              <a:t>Sistemas de Informação Empresariais</a:t>
            </a:r>
            <a:br>
              <a:rPr lang="pt-PT" dirty="0"/>
            </a:br>
            <a:br>
              <a:rPr lang="pt-PT" dirty="0"/>
            </a:br>
            <a:r>
              <a:rPr lang="pt-PT" dirty="0"/>
              <a:t>1º Trabalho Prático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85D963-4E48-4513-91CC-9701C028E570}"/>
              </a:ext>
            </a:extLst>
          </p:cNvPr>
          <p:cNvSpPr txBox="1"/>
          <p:nvPr/>
        </p:nvSpPr>
        <p:spPr>
          <a:xfrm>
            <a:off x="5135672" y="3958164"/>
            <a:ext cx="8041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Nuno Minhoto</a:t>
            </a:r>
            <a:br>
              <a:rPr lang="pt-PT" dirty="0"/>
            </a:br>
            <a:br>
              <a:rPr lang="pt-PT" dirty="0"/>
            </a:br>
            <a:r>
              <a:rPr lang="pt-PT" dirty="0">
                <a:hlinkClick r:id="rId2"/>
              </a:rPr>
              <a:t>up201604509@fe.up.pt</a:t>
            </a:r>
            <a:br>
              <a:rPr lang="pt-PT" dirty="0"/>
            </a:br>
            <a:br>
              <a:rPr lang="pt-PT" dirty="0"/>
            </a:br>
            <a:r>
              <a:rPr lang="pt-PT" dirty="0"/>
              <a:t>Novembro 2021</a:t>
            </a:r>
          </a:p>
        </p:txBody>
      </p:sp>
    </p:spTree>
    <p:extLst>
      <p:ext uri="{BB962C8B-B14F-4D97-AF65-F5344CB8AC3E}">
        <p14:creationId xmlns:p14="http://schemas.microsoft.com/office/powerpoint/2010/main" val="2233373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E992227-D0FD-45EB-AC39-445D16EC8544}"/>
              </a:ext>
            </a:extLst>
          </p:cNvPr>
          <p:cNvSpPr txBox="1"/>
          <p:nvPr/>
        </p:nvSpPr>
        <p:spPr>
          <a:xfrm>
            <a:off x="225468" y="237995"/>
            <a:ext cx="141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Home</a:t>
            </a:r>
            <a:r>
              <a:rPr lang="pt-PT" dirty="0"/>
              <a:t> </a:t>
            </a:r>
            <a:r>
              <a:rPr lang="pt-PT" dirty="0" err="1"/>
              <a:t>page</a:t>
            </a:r>
            <a:endParaRPr lang="pt-PT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BD223FF3-0E66-4B5B-8E0E-AA0CD007B8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0283" y="944880"/>
            <a:ext cx="9317276" cy="4495800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6731336A-8756-407F-8252-27995D6FAAAA}"/>
              </a:ext>
            </a:extLst>
          </p:cNvPr>
          <p:cNvSpPr/>
          <p:nvPr/>
        </p:nvSpPr>
        <p:spPr>
          <a:xfrm>
            <a:off x="1640284" y="1089764"/>
            <a:ext cx="9317275" cy="43841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50EF7EA-4B9A-456B-9BF2-B411D30616A8}"/>
              </a:ext>
            </a:extLst>
          </p:cNvPr>
          <p:cNvSpPr txBox="1"/>
          <p:nvPr/>
        </p:nvSpPr>
        <p:spPr>
          <a:xfrm>
            <a:off x="1840696" y="1155080"/>
            <a:ext cx="1791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Hóquei em patins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122D049-C942-4FE4-94E0-273484E3AAAD}"/>
              </a:ext>
            </a:extLst>
          </p:cNvPr>
          <p:cNvSpPr txBox="1"/>
          <p:nvPr/>
        </p:nvSpPr>
        <p:spPr>
          <a:xfrm>
            <a:off x="3369465" y="2354100"/>
            <a:ext cx="58621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 Hóquei em patins é um desporto coletivo que se joga num rinque em que os atletas rolam sobre patins e usam um stick para conduzir uma bola e introduzi-la na baliza adversária para marcar um golo.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15D98FB-6537-427E-A1F8-53D692D66ACA}"/>
              </a:ext>
            </a:extLst>
          </p:cNvPr>
          <p:cNvSpPr txBox="1"/>
          <p:nvPr/>
        </p:nvSpPr>
        <p:spPr>
          <a:xfrm>
            <a:off x="3369465" y="3454231"/>
            <a:ext cx="558828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partida consiste em duas partes de 25 minutos cada, durante os quais duas equipas com cinco jogadores cada tentam marcar o maior número de golos possível. Os golos são marcados quando a bola, que só pode ser tocada com o stick, atravessa totalmente a linha de golo adversária</a:t>
            </a:r>
            <a:r>
              <a:rPr lang="pt-PT" sz="16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0AF49F7-6ED6-4B99-8C5C-2DBD3AB0633A}"/>
              </a:ext>
            </a:extLst>
          </p:cNvPr>
          <p:cNvSpPr/>
          <p:nvPr/>
        </p:nvSpPr>
        <p:spPr>
          <a:xfrm>
            <a:off x="7317011" y="1089764"/>
            <a:ext cx="851769" cy="438411"/>
          </a:xfrm>
          <a:prstGeom prst="rect">
            <a:avLst/>
          </a:prstGeom>
          <a:solidFill>
            <a:srgbClr val="44546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O que é?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D2EA4CD-AF7B-45C6-8D0C-2E002F6899F6}"/>
              </a:ext>
            </a:extLst>
          </p:cNvPr>
          <p:cNvSpPr/>
          <p:nvPr/>
        </p:nvSpPr>
        <p:spPr>
          <a:xfrm>
            <a:off x="8176476" y="1089764"/>
            <a:ext cx="1002082" cy="438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Minha Experiencia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AE81F76F-FDBD-4390-B8F3-E172BFA4247F}"/>
              </a:ext>
            </a:extLst>
          </p:cNvPr>
          <p:cNvSpPr/>
          <p:nvPr/>
        </p:nvSpPr>
        <p:spPr>
          <a:xfrm>
            <a:off x="9193949" y="1089764"/>
            <a:ext cx="851769" cy="438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Equipas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02EB5FF1-9462-436C-89D0-F4110160D2F8}"/>
              </a:ext>
            </a:extLst>
          </p:cNvPr>
          <p:cNvSpPr/>
          <p:nvPr/>
        </p:nvSpPr>
        <p:spPr>
          <a:xfrm>
            <a:off x="10061110" y="1089764"/>
            <a:ext cx="896449" cy="438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Downloads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D54AE8C-6370-415C-8386-A97C1B585A00}"/>
              </a:ext>
            </a:extLst>
          </p:cNvPr>
          <p:cNvSpPr txBox="1"/>
          <p:nvPr/>
        </p:nvSpPr>
        <p:spPr>
          <a:xfrm>
            <a:off x="1640282" y="5440680"/>
            <a:ext cx="9317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Texto</a:t>
            </a:r>
          </a:p>
          <a:p>
            <a:r>
              <a:rPr lang="pt-PT" dirty="0"/>
              <a:t>Tipo de letra: </a:t>
            </a:r>
            <a:r>
              <a:rPr lang="pt-PT" dirty="0" err="1"/>
              <a:t>Arial</a:t>
            </a:r>
            <a:r>
              <a:rPr lang="pt-PT" dirty="0"/>
              <a:t>, </a:t>
            </a:r>
            <a:r>
              <a:rPr lang="pt-PT" dirty="0" err="1"/>
              <a:t>HelveticaTamanho</a:t>
            </a:r>
            <a:r>
              <a:rPr lang="pt-PT" dirty="0"/>
              <a:t> 14</a:t>
            </a:r>
            <a:br>
              <a:rPr lang="pt-PT" dirty="0"/>
            </a:br>
            <a:r>
              <a:rPr lang="pt-PT" dirty="0"/>
              <a:t>Alinhamento: Justificado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847AFE1-73DB-48DF-A9BF-D2975FE26941}"/>
              </a:ext>
            </a:extLst>
          </p:cNvPr>
          <p:cNvSpPr txBox="1"/>
          <p:nvPr/>
        </p:nvSpPr>
        <p:spPr>
          <a:xfrm>
            <a:off x="1640282" y="0"/>
            <a:ext cx="9317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Nav</a:t>
            </a:r>
            <a:r>
              <a:rPr lang="pt-PT" dirty="0"/>
              <a:t> Bar:</a:t>
            </a:r>
            <a:br>
              <a:rPr lang="pt-PT" dirty="0"/>
            </a:br>
            <a:r>
              <a:rPr lang="pt-PT" dirty="0"/>
              <a:t>Tipo de letra: </a:t>
            </a:r>
            <a:r>
              <a:rPr lang="pt-PT" dirty="0" err="1"/>
              <a:t>Gill</a:t>
            </a:r>
            <a:r>
              <a:rPr lang="pt-PT" dirty="0"/>
              <a:t> Sans; Tamanho: 12px; Cor do texto: #FFFFFF; Preenchimento da pagina selecionada: cor- #44546A; 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0B9E780E-50EE-4B2C-9F5B-ABA90D0A215E}"/>
              </a:ext>
            </a:extLst>
          </p:cNvPr>
          <p:cNvSpPr txBox="1"/>
          <p:nvPr/>
        </p:nvSpPr>
        <p:spPr>
          <a:xfrm>
            <a:off x="112106" y="847304"/>
            <a:ext cx="152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Cor da barra:</a:t>
            </a:r>
          </a:p>
          <a:p>
            <a:r>
              <a:rPr lang="pt-PT" dirty="0"/>
              <a:t>#3B3838</a:t>
            </a:r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26188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m 30">
            <a:extLst>
              <a:ext uri="{FF2B5EF4-FFF2-40B4-BE49-F238E27FC236}">
                <a16:creationId xmlns:a16="http://schemas.microsoft.com/office/drawing/2014/main" id="{0D8EB901-FD6C-4956-B412-DEB6A542B3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3195" y="950823"/>
            <a:ext cx="9317276" cy="44958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E992227-D0FD-45EB-AC39-445D16EC8544}"/>
              </a:ext>
            </a:extLst>
          </p:cNvPr>
          <p:cNvSpPr txBox="1"/>
          <p:nvPr/>
        </p:nvSpPr>
        <p:spPr>
          <a:xfrm>
            <a:off x="225468" y="237995"/>
            <a:ext cx="141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Home</a:t>
            </a:r>
            <a:r>
              <a:rPr lang="pt-PT" dirty="0"/>
              <a:t> </a:t>
            </a:r>
            <a:r>
              <a:rPr lang="pt-PT" dirty="0" err="1"/>
              <a:t>page</a:t>
            </a:r>
            <a:endParaRPr lang="pt-PT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15D98FB-6537-427E-A1F8-53D692D66ACA}"/>
              </a:ext>
            </a:extLst>
          </p:cNvPr>
          <p:cNvSpPr txBox="1"/>
          <p:nvPr/>
        </p:nvSpPr>
        <p:spPr>
          <a:xfrm>
            <a:off x="3367830" y="1761609"/>
            <a:ext cx="5588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partida consiste em duas partes de 25 minutos cada, durante os quais duas equipas com cinco jogadores cada tentam marcar o maior número de golos possível. Os golos são marcados quando a bola, que só pode ser tocada com o stick, atravessa totalmente a linha de golo adversária.</a:t>
            </a:r>
          </a:p>
        </p:txBody>
      </p:sp>
      <p:cxnSp>
        <p:nvCxnSpPr>
          <p:cNvPr id="4" name="Conexão reta unidirecional 3">
            <a:extLst>
              <a:ext uri="{FF2B5EF4-FFF2-40B4-BE49-F238E27FC236}">
                <a16:creationId xmlns:a16="http://schemas.microsoft.com/office/drawing/2014/main" id="{924A6158-C691-44B4-9BF6-7A50BA78D67F}"/>
              </a:ext>
            </a:extLst>
          </p:cNvPr>
          <p:cNvCxnSpPr>
            <a:cxnSpLocks/>
          </p:cNvCxnSpPr>
          <p:nvPr/>
        </p:nvCxnSpPr>
        <p:spPr>
          <a:xfrm>
            <a:off x="1190286" y="1293579"/>
            <a:ext cx="405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DBEBF10E-8C95-49A5-8B5E-45DD2807FC3B}"/>
              </a:ext>
            </a:extLst>
          </p:cNvPr>
          <p:cNvSpPr txBox="1"/>
          <p:nvPr/>
        </p:nvSpPr>
        <p:spPr>
          <a:xfrm>
            <a:off x="426827" y="684511"/>
            <a:ext cx="76345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/>
              <a:t>Barra estática enquanto as imagens e texto dão </a:t>
            </a:r>
            <a:r>
              <a:rPr lang="pt-PT" sz="1100" dirty="0" err="1"/>
              <a:t>scroll</a:t>
            </a:r>
            <a:endParaRPr lang="pt-PT" sz="11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2141AE4-566B-44B2-BA2F-682DFA84C89D}"/>
              </a:ext>
            </a:extLst>
          </p:cNvPr>
          <p:cNvSpPr txBox="1"/>
          <p:nvPr/>
        </p:nvSpPr>
        <p:spPr>
          <a:xfrm>
            <a:off x="7835679" y="70781"/>
            <a:ext cx="3568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Hover</a:t>
            </a:r>
            <a:r>
              <a:rPr lang="pt-PT" dirty="0"/>
              <a:t>: </a:t>
            </a:r>
            <a:r>
              <a:rPr lang="pt-PT" dirty="0" err="1"/>
              <a:t>active</a:t>
            </a:r>
            <a:r>
              <a:rPr lang="pt-PT" dirty="0"/>
              <a:t>; </a:t>
            </a:r>
            <a:r>
              <a:rPr lang="pt-PT" dirty="0" err="1"/>
              <a:t>Hover</a:t>
            </a:r>
            <a:r>
              <a:rPr lang="pt-PT" dirty="0"/>
              <a:t>-color: #44546ª</a:t>
            </a:r>
            <a:br>
              <a:rPr lang="pt-PT" dirty="0"/>
            </a:br>
            <a:r>
              <a:rPr lang="pt-PT" dirty="0"/>
              <a:t>Animação de fade ao dar </a:t>
            </a:r>
            <a:r>
              <a:rPr lang="pt-PT" dirty="0" err="1"/>
              <a:t>hover</a:t>
            </a:r>
            <a:endParaRPr lang="pt-PT" dirty="0"/>
          </a:p>
        </p:txBody>
      </p: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9DA31042-5266-4CAF-842B-130E6CC9D1CD}"/>
              </a:ext>
            </a:extLst>
          </p:cNvPr>
          <p:cNvCxnSpPr>
            <a:cxnSpLocks/>
          </p:cNvCxnSpPr>
          <p:nvPr/>
        </p:nvCxnSpPr>
        <p:spPr>
          <a:xfrm>
            <a:off x="10289047" y="665786"/>
            <a:ext cx="210550" cy="40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BFEBA5D0-A7CF-4AAD-AFD9-0392CB9EDAE8}"/>
              </a:ext>
            </a:extLst>
          </p:cNvPr>
          <p:cNvSpPr/>
          <p:nvPr/>
        </p:nvSpPr>
        <p:spPr>
          <a:xfrm>
            <a:off x="1653196" y="3294680"/>
            <a:ext cx="9317275" cy="438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Equipas e Equipamento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CF89B4E-30CF-4FC4-A78C-A5082840FABF}"/>
              </a:ext>
            </a:extLst>
          </p:cNvPr>
          <p:cNvSpPr txBox="1"/>
          <p:nvPr/>
        </p:nvSpPr>
        <p:spPr>
          <a:xfrm>
            <a:off x="44153" y="3491797"/>
            <a:ext cx="1596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Divisão entre texto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5D74113-0018-4C7E-92EF-D1B99BE28734}"/>
              </a:ext>
            </a:extLst>
          </p:cNvPr>
          <p:cNvSpPr txBox="1"/>
          <p:nvPr/>
        </p:nvSpPr>
        <p:spPr>
          <a:xfrm>
            <a:off x="3367830" y="4068701"/>
            <a:ext cx="57962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hóquei em patins é jogado por cinco jogadores, quatro em campo e um guarda-redes. Neste desporto é utilizado o seguinte equipamento: patins (compostos por quatro rodas cada patim, tacão, chassi e bota), stick e bola. Como equipamento de proteção utiliza-se caneleiras, joelheiras, luvas e no caso dos guarda-redes proteção de coxa, máscara para a cabeça, cotoveleiras, luvas e peito.</a:t>
            </a:r>
          </a:p>
        </p:txBody>
      </p: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135404F3-9D1C-406E-B813-6E879C216BAE}"/>
              </a:ext>
            </a:extLst>
          </p:cNvPr>
          <p:cNvCxnSpPr/>
          <p:nvPr/>
        </p:nvCxnSpPr>
        <p:spPr>
          <a:xfrm>
            <a:off x="11083204" y="1089764"/>
            <a:ext cx="0" cy="4384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67F5D2A-9C80-49C4-A78A-7B626C5E0AF3}"/>
              </a:ext>
            </a:extLst>
          </p:cNvPr>
          <p:cNvSpPr txBox="1"/>
          <p:nvPr/>
        </p:nvSpPr>
        <p:spPr>
          <a:xfrm>
            <a:off x="11139303" y="1018014"/>
            <a:ext cx="797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Altura: 15px</a:t>
            </a:r>
          </a:p>
        </p:txBody>
      </p: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C777F95A-BE12-4282-9351-2686C9DD1E31}"/>
              </a:ext>
            </a:extLst>
          </p:cNvPr>
          <p:cNvCxnSpPr/>
          <p:nvPr/>
        </p:nvCxnSpPr>
        <p:spPr>
          <a:xfrm>
            <a:off x="7260715" y="870079"/>
            <a:ext cx="9027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393C9E0-3A6C-4DEB-A061-8F357DC2787A}"/>
              </a:ext>
            </a:extLst>
          </p:cNvPr>
          <p:cNvSpPr txBox="1"/>
          <p:nvPr/>
        </p:nvSpPr>
        <p:spPr>
          <a:xfrm>
            <a:off x="4561413" y="175779"/>
            <a:ext cx="303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Largura dependente da palavra</a:t>
            </a:r>
          </a:p>
        </p:txBody>
      </p: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BF2FEAC8-0D2F-4A03-8E4A-F10C74C016D3}"/>
              </a:ext>
            </a:extLst>
          </p:cNvPr>
          <p:cNvCxnSpPr/>
          <p:nvPr/>
        </p:nvCxnSpPr>
        <p:spPr>
          <a:xfrm>
            <a:off x="6400800" y="504635"/>
            <a:ext cx="1311291" cy="351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D39A8F26-9D2F-468B-B312-11F501CADD98}"/>
              </a:ext>
            </a:extLst>
          </p:cNvPr>
          <p:cNvCxnSpPr>
            <a:endCxn id="12" idx="3"/>
          </p:cNvCxnSpPr>
          <p:nvPr/>
        </p:nvCxnSpPr>
        <p:spPr>
          <a:xfrm flipH="1">
            <a:off x="10970471" y="1424822"/>
            <a:ext cx="294644" cy="2089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28D985BF-9110-4A98-88D6-0202FC741DA4}"/>
              </a:ext>
            </a:extLst>
          </p:cNvPr>
          <p:cNvSpPr/>
          <p:nvPr/>
        </p:nvSpPr>
        <p:spPr>
          <a:xfrm>
            <a:off x="1640282" y="1063621"/>
            <a:ext cx="9317275" cy="43841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9AF865F-0D1B-4A7A-8A4B-A9A7BC0FB0E7}"/>
              </a:ext>
            </a:extLst>
          </p:cNvPr>
          <p:cNvSpPr txBox="1"/>
          <p:nvPr/>
        </p:nvSpPr>
        <p:spPr>
          <a:xfrm>
            <a:off x="1840694" y="1128937"/>
            <a:ext cx="1791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Hóquei em patins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C4D4C66F-2EBB-45F9-B963-273FCA308918}"/>
              </a:ext>
            </a:extLst>
          </p:cNvPr>
          <p:cNvSpPr/>
          <p:nvPr/>
        </p:nvSpPr>
        <p:spPr>
          <a:xfrm>
            <a:off x="7317009" y="1063621"/>
            <a:ext cx="851769" cy="438411"/>
          </a:xfrm>
          <a:prstGeom prst="rect">
            <a:avLst/>
          </a:prstGeom>
          <a:solidFill>
            <a:srgbClr val="44546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O que é?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85C773A-8A76-47BB-A3B4-FE49D03734B1}"/>
              </a:ext>
            </a:extLst>
          </p:cNvPr>
          <p:cNvSpPr/>
          <p:nvPr/>
        </p:nvSpPr>
        <p:spPr>
          <a:xfrm>
            <a:off x="8176474" y="1063621"/>
            <a:ext cx="1002082" cy="438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Minha Experiencia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20BB8B1-1D8A-4EEF-B605-ACC1C74A064A}"/>
              </a:ext>
            </a:extLst>
          </p:cNvPr>
          <p:cNvSpPr/>
          <p:nvPr/>
        </p:nvSpPr>
        <p:spPr>
          <a:xfrm>
            <a:off x="9193947" y="1063621"/>
            <a:ext cx="851769" cy="438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Equipas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DFE17719-F99D-4CAD-A2F3-2DB98369D290}"/>
              </a:ext>
            </a:extLst>
          </p:cNvPr>
          <p:cNvSpPr/>
          <p:nvPr/>
        </p:nvSpPr>
        <p:spPr>
          <a:xfrm>
            <a:off x="10061108" y="1063621"/>
            <a:ext cx="896449" cy="438411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Downloads</a:t>
            </a:r>
          </a:p>
        </p:txBody>
      </p:sp>
    </p:spTree>
    <p:extLst>
      <p:ext uri="{BB962C8B-B14F-4D97-AF65-F5344CB8AC3E}">
        <p14:creationId xmlns:p14="http://schemas.microsoft.com/office/powerpoint/2010/main" val="1544456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63DE09B0-D2D7-4B5E-BFF3-DC74B3D18A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1192" y="563936"/>
            <a:ext cx="9317276" cy="4834782"/>
          </a:xfrm>
          <a:prstGeom prst="rect">
            <a:avLst/>
          </a:prstGeom>
        </p:spPr>
      </p:pic>
      <p:pic>
        <p:nvPicPr>
          <p:cNvPr id="14" name="Imagem 13" descr="Uma imagem com terra, pessoa, exterior, autómato&#10;&#10;Descrição gerada automaticamente">
            <a:extLst>
              <a:ext uri="{FF2B5EF4-FFF2-40B4-BE49-F238E27FC236}">
                <a16:creationId xmlns:a16="http://schemas.microsoft.com/office/drawing/2014/main" id="{1D869969-351A-4096-9E94-CA9ABA514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196" y="1625547"/>
            <a:ext cx="1989701" cy="2984553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3081B860-1F5B-4BEE-8C1D-50DACA81BDD7}"/>
              </a:ext>
            </a:extLst>
          </p:cNvPr>
          <p:cNvSpPr txBox="1"/>
          <p:nvPr/>
        </p:nvSpPr>
        <p:spPr>
          <a:xfrm>
            <a:off x="5657219" y="1574303"/>
            <a:ext cx="48940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minha aventura neste desporto começou em 2005 quando tinha apenas 7 anos, por influência do meu irmão mais velho que já praticava. </a:t>
            </a:r>
          </a:p>
          <a:p>
            <a:pPr algn="just"/>
            <a:r>
              <a:rPr lang="pt-PT" sz="1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Após 2 anos de introdução à patinagem integrei na equipa de benjamins do clube académico de bragança como guarda-redes. </a:t>
            </a:r>
          </a:p>
          <a:p>
            <a:pPr algn="just"/>
            <a:endParaRPr lang="pt-PT" sz="1400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PT" sz="1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Porque guarda-redes?</a:t>
            </a:r>
          </a:p>
          <a:p>
            <a:pPr algn="just"/>
            <a:endParaRPr lang="pt-PT" sz="1400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PT" sz="1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meu domínio inicial da patinagem não era excelente, tal como o controlo de bola e visão de jogo. E uma vez que a equipa tinha falta de alguém que guardasse a sua baliza aceitei o desafio. </a:t>
            </a:r>
          </a:p>
          <a:p>
            <a:pPr algn="just"/>
            <a:r>
              <a:rPr lang="pt-PT" sz="1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até aos dias de hoje não me arrependo da minha decisão. </a:t>
            </a:r>
          </a:p>
          <a:p>
            <a:pPr algn="just"/>
            <a:endParaRPr lang="pt-PT" sz="1400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PT" sz="1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Após 9 anos de jogos federados, participando em campeonatos e torneios tanto nacionais como internacionais, a altura de "pendurar as luvas e patins" chegou quando tive de me deslocar para outra cidade, por razões académicas, e deixou de ser viável continuar a praticar este desporto.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4964A0C-CF1F-4B41-B642-F81A018CE996}"/>
              </a:ext>
            </a:extLst>
          </p:cNvPr>
          <p:cNvSpPr txBox="1"/>
          <p:nvPr/>
        </p:nvSpPr>
        <p:spPr>
          <a:xfrm>
            <a:off x="150312" y="109840"/>
            <a:ext cx="3089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Pagina sobre a minha experiencia</a:t>
            </a:r>
          </a:p>
        </p:txBody>
      </p: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B5294F08-A098-4CF1-823D-0545908E8BF7}"/>
              </a:ext>
            </a:extLst>
          </p:cNvPr>
          <p:cNvCxnSpPr/>
          <p:nvPr/>
        </p:nvCxnSpPr>
        <p:spPr>
          <a:xfrm>
            <a:off x="1891192" y="2263792"/>
            <a:ext cx="11620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6DBDC43-CAC3-4883-8244-FBB4A4F5DF79}"/>
              </a:ext>
            </a:extLst>
          </p:cNvPr>
          <p:cNvSpPr txBox="1"/>
          <p:nvPr/>
        </p:nvSpPr>
        <p:spPr>
          <a:xfrm>
            <a:off x="183991" y="2125292"/>
            <a:ext cx="1673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err="1"/>
              <a:t>Slideshow</a:t>
            </a:r>
            <a:r>
              <a:rPr lang="pt-PT" sz="1200" dirty="0"/>
              <a:t> de imagens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B749D45-0530-4103-B8F3-DD7E16AD3310}"/>
              </a:ext>
            </a:extLst>
          </p:cNvPr>
          <p:cNvSpPr/>
          <p:nvPr/>
        </p:nvSpPr>
        <p:spPr>
          <a:xfrm>
            <a:off x="1891193" y="698183"/>
            <a:ext cx="9317275" cy="43841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3CBC24E-6833-4A71-A809-BAA76D671287}"/>
              </a:ext>
            </a:extLst>
          </p:cNvPr>
          <p:cNvSpPr txBox="1"/>
          <p:nvPr/>
        </p:nvSpPr>
        <p:spPr>
          <a:xfrm>
            <a:off x="2091605" y="763499"/>
            <a:ext cx="1791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Hóquei em patins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F87D1009-6D70-44F2-8504-DDAC888DE5BC}"/>
              </a:ext>
            </a:extLst>
          </p:cNvPr>
          <p:cNvSpPr/>
          <p:nvPr/>
        </p:nvSpPr>
        <p:spPr>
          <a:xfrm>
            <a:off x="7567920" y="698183"/>
            <a:ext cx="851769" cy="43841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O que é?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C491E9B-313F-4B96-9CC0-5C9297B5E105}"/>
              </a:ext>
            </a:extLst>
          </p:cNvPr>
          <p:cNvSpPr/>
          <p:nvPr/>
        </p:nvSpPr>
        <p:spPr>
          <a:xfrm>
            <a:off x="8427385" y="698183"/>
            <a:ext cx="1002082" cy="438411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Minha Experiencia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B147C3F3-EFAC-40D4-89C6-AEF86A7E82FF}"/>
              </a:ext>
            </a:extLst>
          </p:cNvPr>
          <p:cNvSpPr/>
          <p:nvPr/>
        </p:nvSpPr>
        <p:spPr>
          <a:xfrm>
            <a:off x="9444858" y="698183"/>
            <a:ext cx="851769" cy="438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Equipas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6B1C0F4C-1D79-4560-80E5-3123438C7465}"/>
              </a:ext>
            </a:extLst>
          </p:cNvPr>
          <p:cNvSpPr/>
          <p:nvPr/>
        </p:nvSpPr>
        <p:spPr>
          <a:xfrm>
            <a:off x="10312019" y="698183"/>
            <a:ext cx="896449" cy="438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Downloads</a:t>
            </a:r>
          </a:p>
        </p:txBody>
      </p:sp>
    </p:spTree>
    <p:extLst>
      <p:ext uri="{BB962C8B-B14F-4D97-AF65-F5344CB8AC3E}">
        <p14:creationId xmlns:p14="http://schemas.microsoft.com/office/powerpoint/2010/main" val="2708406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63DE09B0-D2D7-4B5E-BFF3-DC74B3D18A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1192" y="563936"/>
            <a:ext cx="9317276" cy="4712652"/>
          </a:xfrm>
          <a:prstGeom prst="rect">
            <a:avLst/>
          </a:prstGeom>
        </p:spPr>
      </p:pic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024E6994-3ED6-4384-8188-2D7E9FC07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622" y="1576327"/>
            <a:ext cx="994190" cy="132048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60A2775-7848-4225-AB76-169FC082497D}"/>
              </a:ext>
            </a:extLst>
          </p:cNvPr>
          <p:cNvSpPr txBox="1"/>
          <p:nvPr/>
        </p:nvSpPr>
        <p:spPr>
          <a:xfrm>
            <a:off x="3750263" y="3383378"/>
            <a:ext cx="55991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 foi a casa que me acolheu durante todos esses anos como jogador e à qual devo todo o meu desenvolvimento durante essa etapa.</a:t>
            </a:r>
            <a:b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Foi aqui que criei memorias e relações que ultrapassaram as fronteiras de colegas de equipa, treinadores e assistentes, formando assim uma grande família.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E414EBF-395F-4C44-A781-BC1AD729F068}"/>
              </a:ext>
            </a:extLst>
          </p:cNvPr>
          <p:cNvSpPr txBox="1"/>
          <p:nvPr/>
        </p:nvSpPr>
        <p:spPr>
          <a:xfrm>
            <a:off x="4279275" y="1974961"/>
            <a:ext cx="537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Clube Académico de Bragança</a:t>
            </a:r>
          </a:p>
        </p:txBody>
      </p: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3ACF927B-C421-40DF-B963-F94A810BEDE5}"/>
              </a:ext>
            </a:extLst>
          </p:cNvPr>
          <p:cNvCxnSpPr/>
          <p:nvPr/>
        </p:nvCxnSpPr>
        <p:spPr>
          <a:xfrm>
            <a:off x="3091622" y="1625547"/>
            <a:ext cx="0" cy="1271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2B4BD59C-C5D6-4DF6-98B1-551CA3100C01}"/>
              </a:ext>
            </a:extLst>
          </p:cNvPr>
          <p:cNvCxnSpPr/>
          <p:nvPr/>
        </p:nvCxnSpPr>
        <p:spPr>
          <a:xfrm>
            <a:off x="3091622" y="1576327"/>
            <a:ext cx="8791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CBBF18F-4034-42EA-A08B-2B054917A956}"/>
              </a:ext>
            </a:extLst>
          </p:cNvPr>
          <p:cNvSpPr txBox="1"/>
          <p:nvPr/>
        </p:nvSpPr>
        <p:spPr>
          <a:xfrm>
            <a:off x="2705622" y="1974961"/>
            <a:ext cx="38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Y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B95423D-8B10-4CD9-96F6-5737CB10F533}"/>
              </a:ext>
            </a:extLst>
          </p:cNvPr>
          <p:cNvSpPr txBox="1"/>
          <p:nvPr/>
        </p:nvSpPr>
        <p:spPr>
          <a:xfrm>
            <a:off x="3272181" y="1242987"/>
            <a:ext cx="71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¾ Y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24F5397-12E8-459E-946B-6F0AAE817BB9}"/>
              </a:ext>
            </a:extLst>
          </p:cNvPr>
          <p:cNvSpPr txBox="1"/>
          <p:nvPr/>
        </p:nvSpPr>
        <p:spPr>
          <a:xfrm>
            <a:off x="216925" y="275573"/>
            <a:ext cx="15281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/>
              <a:t>Header</a:t>
            </a:r>
            <a:r>
              <a:rPr lang="pt-PT" sz="1400" dirty="0"/>
              <a:t>: </a:t>
            </a:r>
            <a:br>
              <a:rPr lang="pt-PT" sz="1400" dirty="0"/>
            </a:br>
            <a:r>
              <a:rPr lang="pt-PT" sz="1400" dirty="0"/>
              <a:t>Font: </a:t>
            </a:r>
            <a:r>
              <a:rPr lang="pt-PT" sz="1400" dirty="0" err="1"/>
              <a:t>Aharoni</a:t>
            </a:r>
            <a:br>
              <a:rPr lang="pt-PT" sz="1400" dirty="0"/>
            </a:br>
            <a:r>
              <a:rPr lang="pt-PT" sz="1400" dirty="0"/>
              <a:t>Tamanho: 28pt</a:t>
            </a:r>
            <a:br>
              <a:rPr lang="pt-PT" sz="1400" dirty="0"/>
            </a:br>
            <a:r>
              <a:rPr lang="pt-PT" sz="1400" dirty="0"/>
              <a:t>H2 em html?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E82B745-6F81-44AD-9232-172173DAF5F0}"/>
              </a:ext>
            </a:extLst>
          </p:cNvPr>
          <p:cNvSpPr txBox="1"/>
          <p:nvPr/>
        </p:nvSpPr>
        <p:spPr>
          <a:xfrm>
            <a:off x="2705622" y="5473874"/>
            <a:ext cx="7828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Texto: </a:t>
            </a:r>
            <a:br>
              <a:rPr lang="pt-PT" dirty="0"/>
            </a:br>
            <a:r>
              <a:rPr lang="pt-PT" dirty="0"/>
              <a:t>Font: </a:t>
            </a:r>
            <a:r>
              <a:rPr lang="pt-PT" dirty="0" err="1"/>
              <a:t>Arial</a:t>
            </a:r>
            <a:r>
              <a:rPr lang="pt-PT" dirty="0"/>
              <a:t>, </a:t>
            </a:r>
            <a:r>
              <a:rPr lang="pt-PT" dirty="0" err="1"/>
              <a:t>Helvetica</a:t>
            </a:r>
            <a:br>
              <a:rPr lang="pt-PT" dirty="0"/>
            </a:br>
            <a:r>
              <a:rPr lang="pt-PT" dirty="0"/>
              <a:t>tamanho: 12pt</a:t>
            </a:r>
            <a:br>
              <a:rPr lang="pt-PT" dirty="0"/>
            </a:br>
            <a:r>
              <a:rPr lang="pt-PT" dirty="0"/>
              <a:t>Justificado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D8481C80-44AA-4F90-9E9B-8B599FDE3DBB}"/>
              </a:ext>
            </a:extLst>
          </p:cNvPr>
          <p:cNvSpPr/>
          <p:nvPr/>
        </p:nvSpPr>
        <p:spPr>
          <a:xfrm>
            <a:off x="1891193" y="682682"/>
            <a:ext cx="9317275" cy="43841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E724011-1F5E-46D2-A9DD-B1202C21A87D}"/>
              </a:ext>
            </a:extLst>
          </p:cNvPr>
          <p:cNvSpPr txBox="1"/>
          <p:nvPr/>
        </p:nvSpPr>
        <p:spPr>
          <a:xfrm>
            <a:off x="2091605" y="747998"/>
            <a:ext cx="1791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Hóquei em patins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B3F4F6C-0949-4D27-839A-CD8832C5E145}"/>
              </a:ext>
            </a:extLst>
          </p:cNvPr>
          <p:cNvSpPr/>
          <p:nvPr/>
        </p:nvSpPr>
        <p:spPr>
          <a:xfrm>
            <a:off x="7567920" y="682682"/>
            <a:ext cx="851769" cy="43841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O que é?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09AC7-FACE-43E3-A87D-52C436315700}"/>
              </a:ext>
            </a:extLst>
          </p:cNvPr>
          <p:cNvSpPr/>
          <p:nvPr/>
        </p:nvSpPr>
        <p:spPr>
          <a:xfrm>
            <a:off x="8427385" y="682682"/>
            <a:ext cx="1002082" cy="438411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Minha Experiencia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069480AD-F645-4403-8641-B9320259ECB9}"/>
              </a:ext>
            </a:extLst>
          </p:cNvPr>
          <p:cNvSpPr/>
          <p:nvPr/>
        </p:nvSpPr>
        <p:spPr>
          <a:xfrm>
            <a:off x="9444858" y="682682"/>
            <a:ext cx="851769" cy="438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Equipas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01698593-EE7A-4337-962B-97A5EA294C48}"/>
              </a:ext>
            </a:extLst>
          </p:cNvPr>
          <p:cNvSpPr/>
          <p:nvPr/>
        </p:nvSpPr>
        <p:spPr>
          <a:xfrm>
            <a:off x="10312019" y="682682"/>
            <a:ext cx="896449" cy="438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Downloads</a:t>
            </a:r>
          </a:p>
        </p:txBody>
      </p:sp>
    </p:spTree>
    <p:extLst>
      <p:ext uri="{BB962C8B-B14F-4D97-AF65-F5344CB8AC3E}">
        <p14:creationId xmlns:p14="http://schemas.microsoft.com/office/powerpoint/2010/main" val="549886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63DE09B0-D2D7-4B5E-BFF3-DC74B3D18A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1192" y="563936"/>
            <a:ext cx="9317276" cy="471265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FA2AE50-3212-4F0D-8357-FC2A7F2C0BB5}"/>
              </a:ext>
            </a:extLst>
          </p:cNvPr>
          <p:cNvSpPr txBox="1"/>
          <p:nvPr/>
        </p:nvSpPr>
        <p:spPr>
          <a:xfrm>
            <a:off x="4536182" y="1186879"/>
            <a:ext cx="4027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Memórias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EA23FDBA-26A0-455C-9C06-BBDFB7453DAD}"/>
              </a:ext>
            </a:extLst>
          </p:cNvPr>
          <p:cNvSpPr/>
          <p:nvPr/>
        </p:nvSpPr>
        <p:spPr>
          <a:xfrm>
            <a:off x="2942171" y="1979873"/>
            <a:ext cx="1835380" cy="2580362"/>
          </a:xfrm>
          <a:prstGeom prst="roundRect">
            <a:avLst/>
          </a:prstGeom>
          <a:solidFill>
            <a:srgbClr val="3D3B30"/>
          </a:solidFill>
          <a:ln>
            <a:solidFill>
              <a:srgbClr val="3D3B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5" name="Imagem 14" descr="Uma imagem com pessoa, desporto, grupo, pose&#10;&#10;Descrição gerada automaticamente">
            <a:extLst>
              <a:ext uri="{FF2B5EF4-FFF2-40B4-BE49-F238E27FC236}">
                <a16:creationId xmlns:a16="http://schemas.microsoft.com/office/drawing/2014/main" id="{FA92D3B8-4C04-4937-9789-F7F7FA0FA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42" y="2239298"/>
            <a:ext cx="1678793" cy="1117863"/>
          </a:xfrm>
          <a:prstGeom prst="rect">
            <a:avLst/>
          </a:prstGeom>
        </p:spPr>
      </p:pic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13F2D37-8739-4EBD-8D49-27C6370119D9}"/>
              </a:ext>
            </a:extLst>
          </p:cNvPr>
          <p:cNvSpPr/>
          <p:nvPr/>
        </p:nvSpPr>
        <p:spPr>
          <a:xfrm>
            <a:off x="5632140" y="1980115"/>
            <a:ext cx="1835380" cy="2580362"/>
          </a:xfrm>
          <a:prstGeom prst="roundRect">
            <a:avLst/>
          </a:prstGeom>
          <a:solidFill>
            <a:srgbClr val="3D3B30"/>
          </a:solidFill>
          <a:ln>
            <a:solidFill>
              <a:srgbClr val="3D3B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9" name="Imagem 18" descr="Uma imagem com texto, pessoa, pose, grupo&#10;&#10;Descrição gerada automaticamente">
            <a:extLst>
              <a:ext uri="{FF2B5EF4-FFF2-40B4-BE49-F238E27FC236}">
                <a16:creationId xmlns:a16="http://schemas.microsoft.com/office/drawing/2014/main" id="{B059DBB7-2AB9-44AA-8E3F-C978EFF04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519" y="2237419"/>
            <a:ext cx="1678793" cy="1119742"/>
          </a:xfrm>
          <a:prstGeom prst="rect">
            <a:avLst/>
          </a:prstGeom>
        </p:spPr>
      </p:pic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CD437F82-6AEB-45B5-8932-42FEBE3C6BAD}"/>
              </a:ext>
            </a:extLst>
          </p:cNvPr>
          <p:cNvSpPr/>
          <p:nvPr/>
        </p:nvSpPr>
        <p:spPr>
          <a:xfrm>
            <a:off x="8298853" y="1979873"/>
            <a:ext cx="1835380" cy="2580362"/>
          </a:xfrm>
          <a:prstGeom prst="roundRect">
            <a:avLst/>
          </a:prstGeom>
          <a:solidFill>
            <a:srgbClr val="3D3B30"/>
          </a:solidFill>
          <a:ln>
            <a:solidFill>
              <a:srgbClr val="3D3B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7" name="Imagem 16" descr="Uma imagem com pessoa, interior, chão, desporto&#10;&#10;Descrição gerada automaticamente">
            <a:extLst>
              <a:ext uri="{FF2B5EF4-FFF2-40B4-BE49-F238E27FC236}">
                <a16:creationId xmlns:a16="http://schemas.microsoft.com/office/drawing/2014/main" id="{F901BC56-C6FA-4C1A-9931-15994D696F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895" y="2237419"/>
            <a:ext cx="1678793" cy="1119742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259F9133-0F49-471C-B172-85ED8F2428FD}"/>
              </a:ext>
            </a:extLst>
          </p:cNvPr>
          <p:cNvSpPr txBox="1"/>
          <p:nvPr/>
        </p:nvSpPr>
        <p:spPr>
          <a:xfrm>
            <a:off x="3025642" y="3519841"/>
            <a:ext cx="16787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 primeiros jogos em lisboa contra a equipa do </a:t>
            </a:r>
            <a:r>
              <a:rPr lang="pt-PT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benfica</a:t>
            </a:r>
            <a:endParaRPr lang="pt-PT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2998F5C-6119-420F-82A0-C89DA8688AE2}"/>
              </a:ext>
            </a:extLst>
          </p:cNvPr>
          <p:cNvSpPr txBox="1"/>
          <p:nvPr/>
        </p:nvSpPr>
        <p:spPr>
          <a:xfrm>
            <a:off x="5741013" y="3519841"/>
            <a:ext cx="16787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dos jogos da ultima época no ativo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9A4C192-A08C-4FB9-A950-6FCB6608121F}"/>
              </a:ext>
            </a:extLst>
          </p:cNvPr>
          <p:cNvSpPr txBox="1"/>
          <p:nvPr/>
        </p:nvSpPr>
        <p:spPr>
          <a:xfrm>
            <a:off x="8530020" y="3519841"/>
            <a:ext cx="16787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Treino realizado com jogadores antigos do clube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5B5CB6D-F6CC-49CE-BB72-7B661DDE2A20}"/>
              </a:ext>
            </a:extLst>
          </p:cNvPr>
          <p:cNvSpPr txBox="1"/>
          <p:nvPr/>
        </p:nvSpPr>
        <p:spPr>
          <a:xfrm>
            <a:off x="150312" y="109840"/>
            <a:ext cx="3089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Pagina sobre a minha experiencia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5D3CA80-9917-4E25-8A6E-B27D02413784}"/>
              </a:ext>
            </a:extLst>
          </p:cNvPr>
          <p:cNvSpPr txBox="1"/>
          <p:nvPr/>
        </p:nvSpPr>
        <p:spPr>
          <a:xfrm>
            <a:off x="5085567" y="109840"/>
            <a:ext cx="286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Header</a:t>
            </a:r>
            <a:r>
              <a:rPr lang="pt-PT" dirty="0"/>
              <a:t> igual ao anterior</a:t>
            </a:r>
          </a:p>
        </p:txBody>
      </p: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A80C774A-3E87-4D73-BA7B-8AB9003BB9CE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4777551" y="3270054"/>
            <a:ext cx="854589" cy="2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454C0AB-B27E-4874-8F4B-00AA2A038C8C}"/>
              </a:ext>
            </a:extLst>
          </p:cNvPr>
          <p:cNvSpPr txBox="1"/>
          <p:nvPr/>
        </p:nvSpPr>
        <p:spPr>
          <a:xfrm>
            <a:off x="4704435" y="5574082"/>
            <a:ext cx="3988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Distâncias entre imagens e margens iguais</a:t>
            </a:r>
          </a:p>
        </p:txBody>
      </p: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B0C5BB4E-7902-4A65-A55D-7274C71D773B}"/>
              </a:ext>
            </a:extLst>
          </p:cNvPr>
          <p:cNvCxnSpPr/>
          <p:nvPr/>
        </p:nvCxnSpPr>
        <p:spPr>
          <a:xfrm flipH="1" flipV="1">
            <a:off x="5260932" y="3256767"/>
            <a:ext cx="137786" cy="2317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25D08EF9-EB2C-49CC-8930-6E10AC621022}"/>
              </a:ext>
            </a:extLst>
          </p:cNvPr>
          <p:cNvCxnSpPr/>
          <p:nvPr/>
        </p:nvCxnSpPr>
        <p:spPr>
          <a:xfrm>
            <a:off x="7467520" y="3256767"/>
            <a:ext cx="8313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ta unidirecional 35">
            <a:extLst>
              <a:ext uri="{FF2B5EF4-FFF2-40B4-BE49-F238E27FC236}">
                <a16:creationId xmlns:a16="http://schemas.microsoft.com/office/drawing/2014/main" id="{134D5DDD-068F-4951-B337-C42B77748C63}"/>
              </a:ext>
            </a:extLst>
          </p:cNvPr>
          <p:cNvCxnSpPr>
            <a:cxnSpLocks/>
          </p:cNvCxnSpPr>
          <p:nvPr/>
        </p:nvCxnSpPr>
        <p:spPr>
          <a:xfrm>
            <a:off x="1891192" y="3256767"/>
            <a:ext cx="1050979" cy="132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xão reta unidirecional 37">
            <a:extLst>
              <a:ext uri="{FF2B5EF4-FFF2-40B4-BE49-F238E27FC236}">
                <a16:creationId xmlns:a16="http://schemas.microsoft.com/office/drawing/2014/main" id="{B14F93EA-32E5-401F-A3E5-955C5C1137EA}"/>
              </a:ext>
            </a:extLst>
          </p:cNvPr>
          <p:cNvCxnSpPr>
            <a:stCxn id="22" idx="3"/>
          </p:cNvCxnSpPr>
          <p:nvPr/>
        </p:nvCxnSpPr>
        <p:spPr>
          <a:xfrm flipV="1">
            <a:off x="10134233" y="3256767"/>
            <a:ext cx="1061321" cy="132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4591F201-6C76-40ED-990E-EEFFF5E770DD}"/>
              </a:ext>
            </a:extLst>
          </p:cNvPr>
          <p:cNvSpPr txBox="1"/>
          <p:nvPr/>
        </p:nvSpPr>
        <p:spPr>
          <a:xfrm>
            <a:off x="0" y="1393645"/>
            <a:ext cx="17375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Containers das imagens: </a:t>
            </a:r>
            <a:br>
              <a:rPr lang="pt-PT" sz="1200" dirty="0"/>
            </a:br>
            <a:r>
              <a:rPr lang="pt-PT" sz="1200" dirty="0"/>
              <a:t>Cor de fundo: #3D3B30</a:t>
            </a:r>
            <a:br>
              <a:rPr lang="pt-PT" sz="1200" dirty="0"/>
            </a:br>
            <a:r>
              <a:rPr lang="pt-PT" sz="1200" dirty="0" err="1"/>
              <a:t>Padding</a:t>
            </a:r>
            <a:r>
              <a:rPr lang="pt-PT" sz="1200" dirty="0"/>
              <a:t> da imagem 3px?</a:t>
            </a:r>
            <a:br>
              <a:rPr lang="pt-PT" sz="1200" dirty="0"/>
            </a:br>
            <a:r>
              <a:rPr lang="pt-PT" sz="1200" dirty="0"/>
              <a:t>Texto adjacente: </a:t>
            </a:r>
            <a:br>
              <a:rPr lang="pt-PT" sz="1200" dirty="0"/>
            </a:br>
            <a:r>
              <a:rPr lang="pt-PT" sz="1200" dirty="0"/>
              <a:t>Fonte: times </a:t>
            </a:r>
            <a:r>
              <a:rPr lang="pt-PT" sz="1200" dirty="0" err="1"/>
              <a:t>new</a:t>
            </a:r>
            <a:r>
              <a:rPr lang="pt-PT" sz="1200" dirty="0"/>
              <a:t> </a:t>
            </a:r>
            <a:r>
              <a:rPr lang="pt-PT" sz="1200" dirty="0" err="1"/>
              <a:t>roman</a:t>
            </a:r>
            <a:br>
              <a:rPr lang="pt-PT" sz="1200" dirty="0"/>
            </a:br>
            <a:r>
              <a:rPr lang="pt-PT" sz="1200" dirty="0"/>
              <a:t>Cor da fonte: #FFFFF</a:t>
            </a:r>
            <a:br>
              <a:rPr lang="pt-PT" sz="1200" dirty="0"/>
            </a:br>
            <a:br>
              <a:rPr lang="pt-PT" sz="1200" dirty="0"/>
            </a:br>
            <a:r>
              <a:rPr lang="pt-PT" sz="1200" dirty="0"/>
              <a:t>Cantos arredondados, tanto dos containers como imagens</a:t>
            </a:r>
          </a:p>
        </p:txBody>
      </p:sp>
      <p:cxnSp>
        <p:nvCxnSpPr>
          <p:cNvPr id="45" name="Conexão reta unidirecional 44">
            <a:extLst>
              <a:ext uri="{FF2B5EF4-FFF2-40B4-BE49-F238E27FC236}">
                <a16:creationId xmlns:a16="http://schemas.microsoft.com/office/drawing/2014/main" id="{A47642D4-0115-413B-94E5-D4F29A1E6D70}"/>
              </a:ext>
            </a:extLst>
          </p:cNvPr>
          <p:cNvCxnSpPr/>
          <p:nvPr/>
        </p:nvCxnSpPr>
        <p:spPr>
          <a:xfrm>
            <a:off x="1695124" y="1625547"/>
            <a:ext cx="1448909" cy="368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42C85971-483A-4C74-9E99-F4A0177D4335}"/>
              </a:ext>
            </a:extLst>
          </p:cNvPr>
          <p:cNvSpPr/>
          <p:nvPr/>
        </p:nvSpPr>
        <p:spPr>
          <a:xfrm>
            <a:off x="1893330" y="657340"/>
            <a:ext cx="9317275" cy="43841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6734426-C154-4B54-A516-B496FC682C55}"/>
              </a:ext>
            </a:extLst>
          </p:cNvPr>
          <p:cNvSpPr txBox="1"/>
          <p:nvPr/>
        </p:nvSpPr>
        <p:spPr>
          <a:xfrm>
            <a:off x="2093742" y="722656"/>
            <a:ext cx="1791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Hóquei em patins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01FF48CF-79A3-4DDD-B406-557957A4054F}"/>
              </a:ext>
            </a:extLst>
          </p:cNvPr>
          <p:cNvSpPr/>
          <p:nvPr/>
        </p:nvSpPr>
        <p:spPr>
          <a:xfrm>
            <a:off x="7570057" y="657340"/>
            <a:ext cx="851769" cy="43841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O que é?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9856348-58FF-4E93-A87E-E772BE7AD174}"/>
              </a:ext>
            </a:extLst>
          </p:cNvPr>
          <p:cNvSpPr/>
          <p:nvPr/>
        </p:nvSpPr>
        <p:spPr>
          <a:xfrm>
            <a:off x="8429522" y="657340"/>
            <a:ext cx="1002082" cy="438411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Minha Experiencia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B6D39D1B-72DB-4354-9B41-49FA8E68CCB3}"/>
              </a:ext>
            </a:extLst>
          </p:cNvPr>
          <p:cNvSpPr/>
          <p:nvPr/>
        </p:nvSpPr>
        <p:spPr>
          <a:xfrm>
            <a:off x="9446995" y="657340"/>
            <a:ext cx="851769" cy="438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Equipas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A9C93204-8E35-4979-9F5C-44758B2B6EBC}"/>
              </a:ext>
            </a:extLst>
          </p:cNvPr>
          <p:cNvSpPr/>
          <p:nvPr/>
        </p:nvSpPr>
        <p:spPr>
          <a:xfrm>
            <a:off x="10314156" y="657340"/>
            <a:ext cx="896449" cy="438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Downloads</a:t>
            </a:r>
          </a:p>
        </p:txBody>
      </p:sp>
    </p:spTree>
    <p:extLst>
      <p:ext uri="{BB962C8B-B14F-4D97-AF65-F5344CB8AC3E}">
        <p14:creationId xmlns:p14="http://schemas.microsoft.com/office/powerpoint/2010/main" val="2774266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63DE09B0-D2D7-4B5E-BFF3-DC74B3D18A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1192" y="563936"/>
            <a:ext cx="9317276" cy="471265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B58277F-1FE0-43E6-8BC3-F13B22D27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149" y="1412896"/>
            <a:ext cx="1358781" cy="1358781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147367CA-4ADC-4EDD-9357-7E958F734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439" y="1419453"/>
            <a:ext cx="1358781" cy="1358781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E06FF94C-5052-4606-93F9-C573FBACC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177" y="1419453"/>
            <a:ext cx="1358781" cy="1358781"/>
          </a:xfrm>
          <a:prstGeom prst="rect">
            <a:avLst/>
          </a:prstGeom>
        </p:spPr>
      </p:pic>
      <p:graphicFrame>
        <p:nvGraphicFramePr>
          <p:cNvPr id="18" name="Tabela 29">
            <a:extLst>
              <a:ext uri="{FF2B5EF4-FFF2-40B4-BE49-F238E27FC236}">
                <a16:creationId xmlns:a16="http://schemas.microsoft.com/office/drawing/2014/main" id="{52A3588D-4485-437D-9624-636B32735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784069"/>
              </p:ext>
            </p:extLst>
          </p:nvPr>
        </p:nvGraphicFramePr>
        <p:xfrm>
          <a:off x="4938902" y="3429000"/>
          <a:ext cx="3221854" cy="18366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814">
                  <a:extLst>
                    <a:ext uri="{9D8B030D-6E8A-4147-A177-3AD203B41FA5}">
                      <a16:colId xmlns:a16="http://schemas.microsoft.com/office/drawing/2014/main" val="613465785"/>
                    </a:ext>
                  </a:extLst>
                </a:gridCol>
                <a:gridCol w="2173040">
                  <a:extLst>
                    <a:ext uri="{9D8B030D-6E8A-4147-A177-3AD203B41FA5}">
                      <a16:colId xmlns:a16="http://schemas.microsoft.com/office/drawing/2014/main" val="3320859611"/>
                    </a:ext>
                  </a:extLst>
                </a:gridCol>
              </a:tblGrid>
              <a:tr h="275886">
                <a:tc>
                  <a:txBody>
                    <a:bodyPr/>
                    <a:lstStyle/>
                    <a:p>
                      <a:r>
                        <a:rPr lang="pt-PT" sz="1200" dirty="0"/>
                        <a:t>Clube</a:t>
                      </a:r>
                      <a:endParaRPr lang="pt-PT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Numero de Títulos Europeus</a:t>
                      </a:r>
                      <a:endParaRPr lang="pt-PT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923307"/>
                  </a:ext>
                </a:extLst>
              </a:tr>
              <a:tr h="275886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Barcelona</a:t>
                      </a:r>
                      <a:endParaRPr lang="pt-PT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22</a:t>
                      </a:r>
                      <a:endParaRPr lang="pt-PT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947066"/>
                  </a:ext>
                </a:extLst>
              </a:tr>
              <a:tr h="275886">
                <a:tc>
                  <a:txBody>
                    <a:bodyPr/>
                    <a:lstStyle/>
                    <a:p>
                      <a:pPr algn="ctr"/>
                      <a:r>
                        <a:rPr lang="pt-PT" sz="1200" u="none" kern="1200" dirty="0" err="1">
                          <a:solidFill>
                            <a:schemeClr val="dk1"/>
                          </a:solidFill>
                        </a:rPr>
                        <a:t>Reus</a:t>
                      </a:r>
                      <a:r>
                        <a:rPr lang="pt-PT" sz="1200" u="none" kern="12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pt-PT" sz="1200" u="none" kern="1200" dirty="0" err="1">
                          <a:solidFill>
                            <a:schemeClr val="dk1"/>
                          </a:solidFill>
                        </a:rPr>
                        <a:t>Deportiu</a:t>
                      </a:r>
                      <a:endParaRPr lang="pt-PT" sz="1200" u="none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8</a:t>
                      </a:r>
                      <a:endParaRPr lang="pt-PT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490808"/>
                  </a:ext>
                </a:extLst>
              </a:tr>
              <a:tr h="27588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1200" u="none" kern="1200" dirty="0">
                          <a:solidFill>
                            <a:schemeClr val="dk1"/>
                          </a:solidFill>
                        </a:rPr>
                        <a:t>Igualada HC</a:t>
                      </a:r>
                      <a:endParaRPr lang="pt-PT" sz="1200" u="none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6</a:t>
                      </a:r>
                      <a:endParaRPr lang="pt-PT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456778"/>
                  </a:ext>
                </a:extLst>
              </a:tr>
              <a:tr h="275886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Sporting CP</a:t>
                      </a:r>
                      <a:endParaRPr lang="pt-PT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</a:t>
                      </a:r>
                      <a:endParaRPr lang="pt-PT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23836"/>
                  </a:ext>
                </a:extLst>
              </a:tr>
              <a:tr h="275886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FC Porto</a:t>
                      </a:r>
                      <a:endParaRPr lang="pt-PT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</a:t>
                      </a:r>
                      <a:endParaRPr lang="pt-PT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651598"/>
                  </a:ext>
                </a:extLst>
              </a:tr>
            </a:tbl>
          </a:graphicData>
        </a:graphic>
      </p:graphicFrame>
      <p:sp>
        <p:nvSpPr>
          <p:cNvPr id="30" name="CaixaDeTexto 29">
            <a:extLst>
              <a:ext uri="{FF2B5EF4-FFF2-40B4-BE49-F238E27FC236}">
                <a16:creationId xmlns:a16="http://schemas.microsoft.com/office/drawing/2014/main" id="{4E21DA73-E510-4EFF-9A7B-940323BB43E2}"/>
              </a:ext>
            </a:extLst>
          </p:cNvPr>
          <p:cNvSpPr txBox="1"/>
          <p:nvPr/>
        </p:nvSpPr>
        <p:spPr>
          <a:xfrm>
            <a:off x="3574392" y="2624345"/>
            <a:ext cx="751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B99E5E0-EA80-4B3C-8C49-8714C85DDCAE}"/>
              </a:ext>
            </a:extLst>
          </p:cNvPr>
          <p:cNvSpPr txBox="1"/>
          <p:nvPr/>
        </p:nvSpPr>
        <p:spPr>
          <a:xfrm>
            <a:off x="6222841" y="2640296"/>
            <a:ext cx="751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5C65A2A-EAEF-4B17-BF4C-7C99AE452AB4}"/>
              </a:ext>
            </a:extLst>
          </p:cNvPr>
          <p:cNvSpPr txBox="1"/>
          <p:nvPr/>
        </p:nvSpPr>
        <p:spPr>
          <a:xfrm>
            <a:off x="8832786" y="2652234"/>
            <a:ext cx="751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8617023-7432-413D-B9AA-989D45967738}"/>
              </a:ext>
            </a:extLst>
          </p:cNvPr>
          <p:cNvSpPr txBox="1"/>
          <p:nvPr/>
        </p:nvSpPr>
        <p:spPr>
          <a:xfrm>
            <a:off x="0" y="-38929"/>
            <a:ext cx="3089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Lista de equipas (podendo ser clubes ou seleções)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776FBF9-9B3F-4C1D-BECA-02EBE4F5803E}"/>
              </a:ext>
            </a:extLst>
          </p:cNvPr>
          <p:cNvSpPr txBox="1"/>
          <p:nvPr/>
        </p:nvSpPr>
        <p:spPr>
          <a:xfrm>
            <a:off x="3682652" y="109840"/>
            <a:ext cx="7525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Menu </a:t>
            </a:r>
            <a:r>
              <a:rPr lang="pt-PT" sz="1400" dirty="0" err="1"/>
              <a:t>drop</a:t>
            </a:r>
            <a:r>
              <a:rPr lang="pt-PT" sz="1400" dirty="0"/>
              <a:t> </a:t>
            </a:r>
            <a:r>
              <a:rPr lang="pt-PT" sz="1400" dirty="0" err="1"/>
              <a:t>down</a:t>
            </a:r>
            <a:r>
              <a:rPr lang="pt-PT" sz="1400" dirty="0"/>
              <a:t> na </a:t>
            </a:r>
            <a:r>
              <a:rPr lang="pt-PT" sz="1400" dirty="0" err="1"/>
              <a:t>navbar</a:t>
            </a:r>
            <a:r>
              <a:rPr lang="pt-PT" sz="1400" dirty="0"/>
              <a:t> para o item equipas. Cor de </a:t>
            </a:r>
            <a:r>
              <a:rPr lang="pt-PT" sz="1400" dirty="0" err="1"/>
              <a:t>hover-dropdown</a:t>
            </a:r>
            <a:r>
              <a:rPr lang="pt-PT" sz="1400" dirty="0"/>
              <a:t>: #3D3B30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1D4AFE-877C-4E41-997E-095F334634A1}"/>
              </a:ext>
            </a:extLst>
          </p:cNvPr>
          <p:cNvSpPr txBox="1"/>
          <p:nvPr/>
        </p:nvSpPr>
        <p:spPr>
          <a:xfrm>
            <a:off x="0" y="826718"/>
            <a:ext cx="17452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Mais uma vez, os símbolos de cada equipa vão ter espaçamento igual entre eles, com a imagem desfocada sem </a:t>
            </a:r>
            <a:r>
              <a:rPr lang="pt-PT" sz="1200" dirty="0" err="1"/>
              <a:t>hover</a:t>
            </a:r>
            <a:r>
              <a:rPr lang="pt-PT" sz="1200" dirty="0"/>
              <a:t>, retornando ao seu estado normal com </a:t>
            </a:r>
            <a:r>
              <a:rPr lang="pt-PT" sz="1200" dirty="0" err="1"/>
              <a:t>hover</a:t>
            </a:r>
            <a:r>
              <a:rPr lang="pt-PT" sz="1200" dirty="0"/>
              <a:t>. </a:t>
            </a:r>
          </a:p>
        </p:txBody>
      </p: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5B3228ED-C6A3-494F-8588-EC472BDA2468}"/>
              </a:ext>
            </a:extLst>
          </p:cNvPr>
          <p:cNvCxnSpPr/>
          <p:nvPr/>
        </p:nvCxnSpPr>
        <p:spPr>
          <a:xfrm>
            <a:off x="1745233" y="1412896"/>
            <a:ext cx="1624268" cy="46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2F3C685-DF4B-4295-AA1E-E33CF6F99573}"/>
              </a:ext>
            </a:extLst>
          </p:cNvPr>
          <p:cNvSpPr txBox="1"/>
          <p:nvPr/>
        </p:nvSpPr>
        <p:spPr>
          <a:xfrm>
            <a:off x="4083485" y="5511452"/>
            <a:ext cx="42836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Tabela de títulos de cada clube</a:t>
            </a:r>
            <a:br>
              <a:rPr lang="pt-PT" sz="1400" dirty="0"/>
            </a:br>
            <a:r>
              <a:rPr lang="pt-PT" sz="1400" dirty="0"/>
              <a:t>Padrão de cores alternado: não decididas ainda. </a:t>
            </a:r>
            <a:br>
              <a:rPr lang="pt-PT" sz="1400" dirty="0"/>
            </a:br>
            <a:r>
              <a:rPr lang="pt-PT" sz="1400" dirty="0"/>
              <a:t>Pressionar no nome da equipa faz ligação para a página da equipa também. 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0826360D-F8B7-46FA-9CA0-B717D63AC3FE}"/>
              </a:ext>
            </a:extLst>
          </p:cNvPr>
          <p:cNvSpPr/>
          <p:nvPr/>
        </p:nvSpPr>
        <p:spPr>
          <a:xfrm>
            <a:off x="1891193" y="688677"/>
            <a:ext cx="9317275" cy="43841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11D35AF-5241-4521-A306-40AAE928EBF0}"/>
              </a:ext>
            </a:extLst>
          </p:cNvPr>
          <p:cNvSpPr txBox="1"/>
          <p:nvPr/>
        </p:nvSpPr>
        <p:spPr>
          <a:xfrm>
            <a:off x="2091605" y="753993"/>
            <a:ext cx="1791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Hóquei em patins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7848E43-3168-4343-A615-48E837BD11B0}"/>
              </a:ext>
            </a:extLst>
          </p:cNvPr>
          <p:cNvSpPr/>
          <p:nvPr/>
        </p:nvSpPr>
        <p:spPr>
          <a:xfrm>
            <a:off x="7567920" y="688677"/>
            <a:ext cx="851769" cy="43841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O que é?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DB707FFB-A2E3-47B5-A430-89327B9768B9}"/>
              </a:ext>
            </a:extLst>
          </p:cNvPr>
          <p:cNvSpPr/>
          <p:nvPr/>
        </p:nvSpPr>
        <p:spPr>
          <a:xfrm>
            <a:off x="8427385" y="688677"/>
            <a:ext cx="1002082" cy="438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Minha Experiencia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41E22738-0894-4920-A74F-61AB580D2F2A}"/>
              </a:ext>
            </a:extLst>
          </p:cNvPr>
          <p:cNvSpPr/>
          <p:nvPr/>
        </p:nvSpPr>
        <p:spPr>
          <a:xfrm>
            <a:off x="9444858" y="688677"/>
            <a:ext cx="851769" cy="438411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Equipas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1E74E682-996C-4F03-908B-2CD969C863BC}"/>
              </a:ext>
            </a:extLst>
          </p:cNvPr>
          <p:cNvSpPr/>
          <p:nvPr/>
        </p:nvSpPr>
        <p:spPr>
          <a:xfrm>
            <a:off x="10312019" y="688677"/>
            <a:ext cx="896449" cy="438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Downloads</a:t>
            </a:r>
          </a:p>
        </p:txBody>
      </p:sp>
    </p:spTree>
    <p:extLst>
      <p:ext uri="{BB962C8B-B14F-4D97-AF65-F5344CB8AC3E}">
        <p14:creationId xmlns:p14="http://schemas.microsoft.com/office/powerpoint/2010/main" val="43145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63DE09B0-D2D7-4B5E-BFF3-DC74B3D18A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1192" y="563935"/>
            <a:ext cx="9317276" cy="527319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4669C5E-E8B1-43EB-904B-881BBF0A6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500" y="1283268"/>
            <a:ext cx="1384443" cy="138444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8E496E-702F-4F70-9740-F5D187220851}"/>
              </a:ext>
            </a:extLst>
          </p:cNvPr>
          <p:cNvSpPr txBox="1"/>
          <p:nvPr/>
        </p:nvSpPr>
        <p:spPr>
          <a:xfrm>
            <a:off x="5911867" y="1789163"/>
            <a:ext cx="4897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Sporting CP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75E05FA-EFE0-410F-8602-D0528D111E4A}"/>
              </a:ext>
            </a:extLst>
          </p:cNvPr>
          <p:cNvSpPr txBox="1"/>
          <p:nvPr/>
        </p:nvSpPr>
        <p:spPr>
          <a:xfrm>
            <a:off x="3269293" y="2818356"/>
            <a:ext cx="6613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 Sporting Clube de Portugal é um clube português de hóquei em patins sediado em Lisboa. É uma das secções profissionais do clube eclético Sporting CP e representa uma das modalidades de alto rendimento praticadas no clube.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F32F56C-7CC6-4000-9250-5BDF684241FE}"/>
              </a:ext>
            </a:extLst>
          </p:cNvPr>
          <p:cNvSpPr txBox="1"/>
          <p:nvPr/>
        </p:nvSpPr>
        <p:spPr>
          <a:xfrm>
            <a:off x="3253131" y="3540247"/>
            <a:ext cx="6187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 clube histórico no hóquei nacional e é detentor de vários títulos nacionais e internacionais, tendo sido o primeiro clube português a vencer a Taça dos Campeões Europeus, atual Liga Europeia de Hóquei em Patins.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243CC01-35B0-419E-955D-A3F6193738AC}"/>
              </a:ext>
            </a:extLst>
          </p:cNvPr>
          <p:cNvSpPr txBox="1"/>
          <p:nvPr/>
        </p:nvSpPr>
        <p:spPr>
          <a:xfrm>
            <a:off x="37261" y="0"/>
            <a:ext cx="2417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Template</a:t>
            </a:r>
            <a:r>
              <a:rPr lang="pt-PT" dirty="0"/>
              <a:t> para a pagina de apresentação de cada equipa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D618724-7242-4049-85FA-5AA518504D49}"/>
              </a:ext>
            </a:extLst>
          </p:cNvPr>
          <p:cNvSpPr txBox="1"/>
          <p:nvPr/>
        </p:nvSpPr>
        <p:spPr>
          <a:xfrm>
            <a:off x="3253131" y="4293453"/>
            <a:ext cx="596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Internacionalmente, o Sporting venceu três Ligas Europeias e conquistou por duas vezes a Taça </a:t>
            </a:r>
            <a:r>
              <a:rPr lang="pt-P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r>
              <a:rPr lang="pt-P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Skate </a:t>
            </a:r>
            <a:r>
              <a:rPr lang="pt-P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Europe</a:t>
            </a:r>
            <a:r>
              <a:rPr lang="pt-P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Ainda conta com três Taças dos Vencedores de Taças e duas Taças Continentais.</a:t>
            </a:r>
          </a:p>
        </p:txBody>
      </p:sp>
      <p:cxnSp>
        <p:nvCxnSpPr>
          <p:cNvPr id="33" name="Conexão reta unidirecional 32">
            <a:extLst>
              <a:ext uri="{FF2B5EF4-FFF2-40B4-BE49-F238E27FC236}">
                <a16:creationId xmlns:a16="http://schemas.microsoft.com/office/drawing/2014/main" id="{84CE01EB-1FE9-48A1-9BB1-3F2C31B5D06E}"/>
              </a:ext>
            </a:extLst>
          </p:cNvPr>
          <p:cNvCxnSpPr>
            <a:cxnSpLocks/>
          </p:cNvCxnSpPr>
          <p:nvPr/>
        </p:nvCxnSpPr>
        <p:spPr>
          <a:xfrm>
            <a:off x="4354202" y="1363901"/>
            <a:ext cx="0" cy="12018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81C176BC-F307-49E6-941C-E1DB38A19A6B}"/>
              </a:ext>
            </a:extLst>
          </p:cNvPr>
          <p:cNvCxnSpPr>
            <a:cxnSpLocks/>
          </p:cNvCxnSpPr>
          <p:nvPr/>
        </p:nvCxnSpPr>
        <p:spPr>
          <a:xfrm>
            <a:off x="4354202" y="1314681"/>
            <a:ext cx="8791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1284A2C-7A96-44C1-93AA-4ED311249E4C}"/>
              </a:ext>
            </a:extLst>
          </p:cNvPr>
          <p:cNvSpPr txBox="1"/>
          <p:nvPr/>
        </p:nvSpPr>
        <p:spPr>
          <a:xfrm>
            <a:off x="3968202" y="1713315"/>
            <a:ext cx="38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Y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799D3DA-903C-4575-9983-4C0C699807B4}"/>
              </a:ext>
            </a:extLst>
          </p:cNvPr>
          <p:cNvSpPr txBox="1"/>
          <p:nvPr/>
        </p:nvSpPr>
        <p:spPr>
          <a:xfrm>
            <a:off x="4534761" y="981341"/>
            <a:ext cx="71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¾ Y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7E0CEE9-8637-4573-BD0A-7CD76F7EFC2E}"/>
              </a:ext>
            </a:extLst>
          </p:cNvPr>
          <p:cNvSpPr txBox="1"/>
          <p:nvPr/>
        </p:nvSpPr>
        <p:spPr>
          <a:xfrm>
            <a:off x="3253131" y="5950101"/>
            <a:ext cx="62468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Texto: </a:t>
            </a:r>
            <a:br>
              <a:rPr lang="pt-PT" sz="1400" dirty="0"/>
            </a:br>
            <a:r>
              <a:rPr lang="pt-PT" sz="1400" dirty="0"/>
              <a:t>Fonte: times </a:t>
            </a:r>
            <a:r>
              <a:rPr lang="pt-PT" sz="1400" dirty="0" err="1"/>
              <a:t>new</a:t>
            </a:r>
            <a:r>
              <a:rPr lang="pt-PT" sz="1400" dirty="0"/>
              <a:t> </a:t>
            </a:r>
            <a:r>
              <a:rPr lang="pt-PT" sz="1400" dirty="0" err="1"/>
              <a:t>roman</a:t>
            </a:r>
            <a:br>
              <a:rPr lang="pt-PT" sz="1400" dirty="0"/>
            </a:br>
            <a:r>
              <a:rPr lang="pt-PT" sz="1400" dirty="0"/>
              <a:t>Tamanho: 14pt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44C0F6E-EC90-46C0-AA30-2D241F34D523}"/>
              </a:ext>
            </a:extLst>
          </p:cNvPr>
          <p:cNvSpPr/>
          <p:nvPr/>
        </p:nvSpPr>
        <p:spPr>
          <a:xfrm>
            <a:off x="1891193" y="619285"/>
            <a:ext cx="9317275" cy="43841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3D30308-379E-4B6F-B05E-7F28BBFD7A67}"/>
              </a:ext>
            </a:extLst>
          </p:cNvPr>
          <p:cNvSpPr txBox="1"/>
          <p:nvPr/>
        </p:nvSpPr>
        <p:spPr>
          <a:xfrm>
            <a:off x="2091605" y="684601"/>
            <a:ext cx="1791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Hóquei em patins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078A220D-78BD-4AB5-9D6D-DBD700A01921}"/>
              </a:ext>
            </a:extLst>
          </p:cNvPr>
          <p:cNvSpPr/>
          <p:nvPr/>
        </p:nvSpPr>
        <p:spPr>
          <a:xfrm>
            <a:off x="7567920" y="619285"/>
            <a:ext cx="851769" cy="43841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O que é?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BF252DD4-39F4-4D05-8D60-66845D02013A}"/>
              </a:ext>
            </a:extLst>
          </p:cNvPr>
          <p:cNvSpPr/>
          <p:nvPr/>
        </p:nvSpPr>
        <p:spPr>
          <a:xfrm>
            <a:off x="8427385" y="619285"/>
            <a:ext cx="1002082" cy="438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Minha Experiencia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10222194-9DF3-4327-A17B-D290FC2D372E}"/>
              </a:ext>
            </a:extLst>
          </p:cNvPr>
          <p:cNvSpPr/>
          <p:nvPr/>
        </p:nvSpPr>
        <p:spPr>
          <a:xfrm>
            <a:off x="9444858" y="619285"/>
            <a:ext cx="851769" cy="438411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Equipas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366BE688-51CA-492B-82E5-9430F32C5427}"/>
              </a:ext>
            </a:extLst>
          </p:cNvPr>
          <p:cNvSpPr/>
          <p:nvPr/>
        </p:nvSpPr>
        <p:spPr>
          <a:xfrm>
            <a:off x="10312019" y="619285"/>
            <a:ext cx="896449" cy="438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Downloads</a:t>
            </a:r>
          </a:p>
        </p:txBody>
      </p:sp>
    </p:spTree>
    <p:extLst>
      <p:ext uri="{BB962C8B-B14F-4D97-AF65-F5344CB8AC3E}">
        <p14:creationId xmlns:p14="http://schemas.microsoft.com/office/powerpoint/2010/main" val="2763748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63DE09B0-D2D7-4B5E-BFF3-DC74B3D18A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1192" y="563935"/>
            <a:ext cx="9317276" cy="5273193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6243CC01-35B0-419E-955D-A3F6193738AC}"/>
              </a:ext>
            </a:extLst>
          </p:cNvPr>
          <p:cNvSpPr txBox="1"/>
          <p:nvPr/>
        </p:nvSpPr>
        <p:spPr>
          <a:xfrm>
            <a:off x="37261" y="0"/>
            <a:ext cx="241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Pagina downloads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E7F82FA-E3CF-4BD4-8400-F1119DF2D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888" y="3508396"/>
            <a:ext cx="1054701" cy="105470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2401583D-C48C-4B85-8438-7211617D4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706" y="3429000"/>
            <a:ext cx="1054701" cy="1054701"/>
          </a:xfrm>
          <a:prstGeom prst="rect">
            <a:avLst/>
          </a:prstGeom>
        </p:spPr>
      </p:pic>
      <p:pic>
        <p:nvPicPr>
          <p:cNvPr id="25" name="Imagem 24" descr="Uma imagem com texto&#10;&#10;Descrição gerada automaticamente">
            <a:extLst>
              <a:ext uri="{FF2B5EF4-FFF2-40B4-BE49-F238E27FC236}">
                <a16:creationId xmlns:a16="http://schemas.microsoft.com/office/drawing/2014/main" id="{2C6207B3-E66F-437E-AE5F-70591C628E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144" y="3429000"/>
            <a:ext cx="1678792" cy="1213494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F0A41662-A497-4956-807F-1EDCADE8DD84}"/>
              </a:ext>
            </a:extLst>
          </p:cNvPr>
          <p:cNvSpPr txBox="1"/>
          <p:nvPr/>
        </p:nvSpPr>
        <p:spPr>
          <a:xfrm>
            <a:off x="3652827" y="2005425"/>
            <a:ext cx="5448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fazer download dos diferentes ficheiros, carregar nos botões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54FA80F-3F4F-48E3-8DA0-44E9E961F1D5}"/>
              </a:ext>
            </a:extLst>
          </p:cNvPr>
          <p:cNvSpPr txBox="1"/>
          <p:nvPr/>
        </p:nvSpPr>
        <p:spPr>
          <a:xfrm>
            <a:off x="2217107" y="5947196"/>
            <a:ext cx="8705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Imagens clicáveis, com ligação para descarregar o respetivo conteúdo. Imagens com a mesma largura e altura, com espaçamento entre elas iguais e iguais ao espaçamento da margem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CB09174-917A-4BA7-9A6D-CF044E5A07E1}"/>
              </a:ext>
            </a:extLst>
          </p:cNvPr>
          <p:cNvSpPr/>
          <p:nvPr/>
        </p:nvSpPr>
        <p:spPr>
          <a:xfrm>
            <a:off x="1891193" y="648818"/>
            <a:ext cx="9317275" cy="43841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B319F08-D26D-42A1-94EA-FFDADFFD4EE0}"/>
              </a:ext>
            </a:extLst>
          </p:cNvPr>
          <p:cNvSpPr txBox="1"/>
          <p:nvPr/>
        </p:nvSpPr>
        <p:spPr>
          <a:xfrm>
            <a:off x="2091605" y="714134"/>
            <a:ext cx="1791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Hóquei em patins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3AA4DC0-3373-406D-803C-BFFA1D6C9EB4}"/>
              </a:ext>
            </a:extLst>
          </p:cNvPr>
          <p:cNvSpPr/>
          <p:nvPr/>
        </p:nvSpPr>
        <p:spPr>
          <a:xfrm>
            <a:off x="7567920" y="648818"/>
            <a:ext cx="851769" cy="43841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O que é?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9812878-9AF4-4181-A5C9-350AD694EAF6}"/>
              </a:ext>
            </a:extLst>
          </p:cNvPr>
          <p:cNvSpPr/>
          <p:nvPr/>
        </p:nvSpPr>
        <p:spPr>
          <a:xfrm>
            <a:off x="8427385" y="648818"/>
            <a:ext cx="1002082" cy="438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Minha Experiencia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E644EDD-C6BE-4A59-8DBB-9A83C8E46A25}"/>
              </a:ext>
            </a:extLst>
          </p:cNvPr>
          <p:cNvSpPr/>
          <p:nvPr/>
        </p:nvSpPr>
        <p:spPr>
          <a:xfrm>
            <a:off x="9444858" y="648818"/>
            <a:ext cx="851769" cy="438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Equipas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C547018-E553-4B7E-AACB-A274D37CF8F1}"/>
              </a:ext>
            </a:extLst>
          </p:cNvPr>
          <p:cNvSpPr/>
          <p:nvPr/>
        </p:nvSpPr>
        <p:spPr>
          <a:xfrm>
            <a:off x="10312019" y="648818"/>
            <a:ext cx="896449" cy="438411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Downloads</a:t>
            </a:r>
          </a:p>
        </p:txBody>
      </p:sp>
    </p:spTree>
    <p:extLst>
      <p:ext uri="{BB962C8B-B14F-4D97-AF65-F5344CB8AC3E}">
        <p14:creationId xmlns:p14="http://schemas.microsoft.com/office/powerpoint/2010/main" val="48897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2AEA46F-6356-401B-B008-C975BB9BB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58421"/>
            <a:ext cx="9144000" cy="1655762"/>
          </a:xfrm>
        </p:spPr>
        <p:txBody>
          <a:bodyPr/>
          <a:lstStyle/>
          <a:p>
            <a:r>
              <a:rPr lang="pt-PT" dirty="0"/>
              <a:t>Tema escolhido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7832072-CBF2-4077-82A0-F5B32C7C25C3}"/>
              </a:ext>
            </a:extLst>
          </p:cNvPr>
          <p:cNvSpPr txBox="1"/>
          <p:nvPr/>
        </p:nvSpPr>
        <p:spPr>
          <a:xfrm>
            <a:off x="1139868" y="1590805"/>
            <a:ext cx="10095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 tema escolhido para este trabalho é o desporto de hóquei em patins. Onde faço uma descrição do desporto, seguida da minha experiência enquanto praticante do mesmo e a apresentação das melhores equipas a nível europeu. </a:t>
            </a:r>
          </a:p>
        </p:txBody>
      </p:sp>
    </p:spTree>
    <p:extLst>
      <p:ext uri="{BB962C8B-B14F-4D97-AF65-F5344CB8AC3E}">
        <p14:creationId xmlns:p14="http://schemas.microsoft.com/office/powerpoint/2010/main" val="107758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28CA54C-E330-458C-9ABF-7242C252C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5063"/>
            <a:ext cx="9144000" cy="1655762"/>
          </a:xfrm>
        </p:spPr>
        <p:txBody>
          <a:bodyPr/>
          <a:lstStyle/>
          <a:p>
            <a:r>
              <a:rPr lang="pt-PT" dirty="0"/>
              <a:t>Esboços iniciais em papel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3A3EBA-4D46-4D66-9AEA-07D06177B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39" y="555387"/>
            <a:ext cx="5999277" cy="331788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5444E1A-5E37-4CCF-9BC3-6843D4617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684320" y="836516"/>
            <a:ext cx="4675284" cy="66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6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28CA54C-E330-458C-9ABF-7242C252C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5063"/>
            <a:ext cx="9144000" cy="1655762"/>
          </a:xfrm>
        </p:spPr>
        <p:txBody>
          <a:bodyPr/>
          <a:lstStyle/>
          <a:p>
            <a:r>
              <a:rPr lang="pt-PT" dirty="0"/>
              <a:t>Esboços iniciais em papel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8F9AF1-6BD4-409B-B35F-31463252C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51490"/>
            <a:ext cx="3555030" cy="495502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0CFEC2E-CC7C-45BB-81BC-157ACCDCC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762" y="1072944"/>
            <a:ext cx="4086795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2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28CA54C-E330-458C-9ABF-7242C252C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5063"/>
            <a:ext cx="9144000" cy="1655762"/>
          </a:xfrm>
        </p:spPr>
        <p:txBody>
          <a:bodyPr/>
          <a:lstStyle/>
          <a:p>
            <a:r>
              <a:rPr lang="pt-PT" dirty="0"/>
              <a:t>Esboços iniciais em papel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64F2CEB-E528-4F79-8E44-CF89AFECD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19" y="1072944"/>
            <a:ext cx="5396485" cy="38546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FC0ABB1-8DA9-43F4-831C-3B2082380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843817" y="273964"/>
            <a:ext cx="3905795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2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5C382-F642-4034-A548-D9C1D74BE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671" y="2766218"/>
            <a:ext cx="10515600" cy="1325563"/>
          </a:xfrm>
        </p:spPr>
        <p:txBody>
          <a:bodyPr/>
          <a:lstStyle/>
          <a:p>
            <a:r>
              <a:rPr lang="pt-PT" b="1" dirty="0"/>
              <a:t>MOCKUP</a:t>
            </a:r>
          </a:p>
        </p:txBody>
      </p:sp>
    </p:spTree>
    <p:extLst>
      <p:ext uri="{BB962C8B-B14F-4D97-AF65-F5344CB8AC3E}">
        <p14:creationId xmlns:p14="http://schemas.microsoft.com/office/powerpoint/2010/main" val="401391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E992227-D0FD-45EB-AC39-445D16EC8544}"/>
              </a:ext>
            </a:extLst>
          </p:cNvPr>
          <p:cNvSpPr txBox="1"/>
          <p:nvPr/>
        </p:nvSpPr>
        <p:spPr>
          <a:xfrm>
            <a:off x="225468" y="237995"/>
            <a:ext cx="41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Pagina Inicial</a:t>
            </a:r>
          </a:p>
        </p:txBody>
      </p:sp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E7268378-8B30-49A8-8E82-09C2D56CD40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425" y="1038266"/>
            <a:ext cx="8838852" cy="4976497"/>
          </a:xfrm>
          <a:prstGeom prst="rect">
            <a:avLst/>
          </a:prstGeom>
        </p:spPr>
      </p:pic>
      <p:pic>
        <p:nvPicPr>
          <p:cNvPr id="6" name="Imagem 5" descr="Uma imagem com pessoa, comer, exterior&#10;&#10;Descrição gerada automaticamente">
            <a:extLst>
              <a:ext uri="{FF2B5EF4-FFF2-40B4-BE49-F238E27FC236}">
                <a16:creationId xmlns:a16="http://schemas.microsoft.com/office/drawing/2014/main" id="{D62DBCB8-58FF-4590-A890-7362CFDF47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27" r="16590" b="14631"/>
          <a:stretch/>
        </p:blipFill>
        <p:spPr>
          <a:xfrm>
            <a:off x="3395202" y="1985722"/>
            <a:ext cx="1628235" cy="18135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07201AB-8DC9-4544-9A95-CE6634C25723}"/>
              </a:ext>
            </a:extLst>
          </p:cNvPr>
          <p:cNvSpPr txBox="1"/>
          <p:nvPr/>
        </p:nvSpPr>
        <p:spPr>
          <a:xfrm>
            <a:off x="5023437" y="1738340"/>
            <a:ext cx="396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Nuno Minhoto</a:t>
            </a:r>
            <a:b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up201604509@edu.fe.up.pt</a:t>
            </a:r>
            <a:b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Browser: opera</a:t>
            </a:r>
            <a:b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desenvolvido no âmbito da unidade curricular de sistemas de informação empresariais (SIE) do segundo ano do MEEC.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754E128-FF02-4F5C-B1EE-64EE26D6660B}"/>
              </a:ext>
            </a:extLst>
          </p:cNvPr>
          <p:cNvSpPr/>
          <p:nvPr/>
        </p:nvSpPr>
        <p:spPr>
          <a:xfrm>
            <a:off x="3782600" y="4746738"/>
            <a:ext cx="853440" cy="579120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FDEF6A7-C58B-4762-9C85-44AE41392802}"/>
              </a:ext>
            </a:extLst>
          </p:cNvPr>
          <p:cNvSpPr/>
          <p:nvPr/>
        </p:nvSpPr>
        <p:spPr>
          <a:xfrm>
            <a:off x="6474384" y="4713453"/>
            <a:ext cx="1060506" cy="645689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Downloads</a:t>
            </a:r>
          </a:p>
        </p:txBody>
      </p:sp>
    </p:spTree>
    <p:extLst>
      <p:ext uri="{BB962C8B-B14F-4D97-AF65-F5344CB8AC3E}">
        <p14:creationId xmlns:p14="http://schemas.microsoft.com/office/powerpoint/2010/main" val="3321370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E992227-D0FD-45EB-AC39-445D16EC8544}"/>
              </a:ext>
            </a:extLst>
          </p:cNvPr>
          <p:cNvSpPr txBox="1"/>
          <p:nvPr/>
        </p:nvSpPr>
        <p:spPr>
          <a:xfrm>
            <a:off x="225468" y="237995"/>
            <a:ext cx="41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Pagina Inicial</a:t>
            </a:r>
          </a:p>
        </p:txBody>
      </p:sp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E7268378-8B30-49A8-8E82-09C2D56CD40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425" y="1038266"/>
            <a:ext cx="8838852" cy="4976497"/>
          </a:xfrm>
          <a:prstGeom prst="rect">
            <a:avLst/>
          </a:prstGeom>
        </p:spPr>
      </p:pic>
      <p:pic>
        <p:nvPicPr>
          <p:cNvPr id="6" name="Imagem 5" descr="Uma imagem com pessoa, comer, exterior&#10;&#10;Descrição gerada automaticamente">
            <a:extLst>
              <a:ext uri="{FF2B5EF4-FFF2-40B4-BE49-F238E27FC236}">
                <a16:creationId xmlns:a16="http://schemas.microsoft.com/office/drawing/2014/main" id="{D62DBCB8-58FF-4590-A890-7362CFDF47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27" r="16590" b="14631"/>
          <a:stretch/>
        </p:blipFill>
        <p:spPr>
          <a:xfrm>
            <a:off x="3395202" y="1985722"/>
            <a:ext cx="1628235" cy="18135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07201AB-8DC9-4544-9A95-CE6634C25723}"/>
              </a:ext>
            </a:extLst>
          </p:cNvPr>
          <p:cNvSpPr txBox="1"/>
          <p:nvPr/>
        </p:nvSpPr>
        <p:spPr>
          <a:xfrm>
            <a:off x="5023436" y="1734097"/>
            <a:ext cx="396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Nuno Minhoto</a:t>
            </a:r>
            <a:b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up201604509@edu.fe.up.pt</a:t>
            </a:r>
            <a:b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Browser: opera</a:t>
            </a:r>
            <a:br>
              <a:rPr lang="pt-PT" dirty="0"/>
            </a:br>
            <a:br>
              <a:rPr lang="pt-PT" dirty="0"/>
            </a:b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desenvolvido no âmbito da unidade curricular de sistemas de informação empresariais (SIE) do segundo ano do MEEC.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754E128-FF02-4F5C-B1EE-64EE26D6660B}"/>
              </a:ext>
            </a:extLst>
          </p:cNvPr>
          <p:cNvSpPr/>
          <p:nvPr/>
        </p:nvSpPr>
        <p:spPr>
          <a:xfrm>
            <a:off x="3782600" y="4746738"/>
            <a:ext cx="853440" cy="579120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FDEF6A7-C58B-4762-9C85-44AE41392802}"/>
              </a:ext>
            </a:extLst>
          </p:cNvPr>
          <p:cNvSpPr/>
          <p:nvPr/>
        </p:nvSpPr>
        <p:spPr>
          <a:xfrm>
            <a:off x="6492110" y="4713453"/>
            <a:ext cx="1060506" cy="645689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Downloads</a:t>
            </a:r>
            <a:endParaRPr lang="pt-PT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074C1543-25F8-4F58-A9B9-7D1E20A9C976}"/>
              </a:ext>
            </a:extLst>
          </p:cNvPr>
          <p:cNvCxnSpPr/>
          <p:nvPr/>
        </p:nvCxnSpPr>
        <p:spPr>
          <a:xfrm flipV="1">
            <a:off x="4209319" y="1038266"/>
            <a:ext cx="0" cy="9474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364B92E0-8E66-48D0-8D41-6581CC482220}"/>
              </a:ext>
            </a:extLst>
          </p:cNvPr>
          <p:cNvCxnSpPr/>
          <p:nvPr/>
        </p:nvCxnSpPr>
        <p:spPr>
          <a:xfrm flipV="1">
            <a:off x="4209319" y="3799282"/>
            <a:ext cx="0" cy="9474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099043C1-4AA7-4504-9D44-7EFFD371CBDA}"/>
              </a:ext>
            </a:extLst>
          </p:cNvPr>
          <p:cNvCxnSpPr/>
          <p:nvPr/>
        </p:nvCxnSpPr>
        <p:spPr>
          <a:xfrm>
            <a:off x="6843463" y="1038266"/>
            <a:ext cx="0" cy="8155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4F0E0E16-043D-4D45-A7AF-2A3D026C3247}"/>
              </a:ext>
            </a:extLst>
          </p:cNvPr>
          <p:cNvCxnSpPr/>
          <p:nvPr/>
        </p:nvCxnSpPr>
        <p:spPr>
          <a:xfrm>
            <a:off x="6843463" y="3897867"/>
            <a:ext cx="0" cy="8155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D4035A6A-D478-4357-8636-2D80A3EF9EA9}"/>
              </a:ext>
            </a:extLst>
          </p:cNvPr>
          <p:cNvCxnSpPr>
            <a:cxnSpLocks/>
          </p:cNvCxnSpPr>
          <p:nvPr/>
        </p:nvCxnSpPr>
        <p:spPr>
          <a:xfrm>
            <a:off x="4636040" y="5301641"/>
            <a:ext cx="18560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23377AB-9BFC-4E87-866E-5E7B12BD545D}"/>
              </a:ext>
            </a:extLst>
          </p:cNvPr>
          <p:cNvSpPr txBox="1"/>
          <p:nvPr/>
        </p:nvSpPr>
        <p:spPr>
          <a:xfrm>
            <a:off x="251094" y="2856886"/>
            <a:ext cx="15088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Espaçamento igual</a:t>
            </a:r>
          </a:p>
        </p:txBody>
      </p: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63CF9A71-33F7-4B6F-91E2-52750795B6AB}"/>
              </a:ext>
            </a:extLst>
          </p:cNvPr>
          <p:cNvCxnSpPr/>
          <p:nvPr/>
        </p:nvCxnSpPr>
        <p:spPr>
          <a:xfrm flipV="1">
            <a:off x="1490597" y="1511994"/>
            <a:ext cx="2718722" cy="13805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exão reta 31">
            <a:extLst>
              <a:ext uri="{FF2B5EF4-FFF2-40B4-BE49-F238E27FC236}">
                <a16:creationId xmlns:a16="http://schemas.microsoft.com/office/drawing/2014/main" id="{6DD11A14-5D59-458F-A587-DCC4718A87C4}"/>
              </a:ext>
            </a:extLst>
          </p:cNvPr>
          <p:cNvCxnSpPr>
            <a:cxnSpLocks/>
          </p:cNvCxnSpPr>
          <p:nvPr/>
        </p:nvCxnSpPr>
        <p:spPr>
          <a:xfrm>
            <a:off x="1490596" y="2983844"/>
            <a:ext cx="2673731" cy="12463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365585B-441A-42BB-8214-968AE0C22CBE}"/>
              </a:ext>
            </a:extLst>
          </p:cNvPr>
          <p:cNvSpPr txBox="1"/>
          <p:nvPr/>
        </p:nvSpPr>
        <p:spPr>
          <a:xfrm>
            <a:off x="10916870" y="2729928"/>
            <a:ext cx="15088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Espaçamento igual</a:t>
            </a:r>
          </a:p>
        </p:txBody>
      </p: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26A398F4-7978-457C-BC0C-E6B725100D33}"/>
              </a:ext>
            </a:extLst>
          </p:cNvPr>
          <p:cNvCxnSpPr>
            <a:cxnSpLocks/>
          </p:cNvCxnSpPr>
          <p:nvPr/>
        </p:nvCxnSpPr>
        <p:spPr>
          <a:xfrm flipH="1" flipV="1">
            <a:off x="7168565" y="1498858"/>
            <a:ext cx="3748305" cy="1231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xão reta 37">
            <a:extLst>
              <a:ext uri="{FF2B5EF4-FFF2-40B4-BE49-F238E27FC236}">
                <a16:creationId xmlns:a16="http://schemas.microsoft.com/office/drawing/2014/main" id="{23DE72E0-C9AB-46D6-9016-EB2B01F7BF34}"/>
              </a:ext>
            </a:extLst>
          </p:cNvPr>
          <p:cNvCxnSpPr>
            <a:cxnSpLocks/>
          </p:cNvCxnSpPr>
          <p:nvPr/>
        </p:nvCxnSpPr>
        <p:spPr>
          <a:xfrm flipH="1">
            <a:off x="6874830" y="3005568"/>
            <a:ext cx="4113633" cy="1380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D32CBA88-712F-4DCF-9E6C-82899D0C9EBA}"/>
              </a:ext>
            </a:extLst>
          </p:cNvPr>
          <p:cNvCxnSpPr>
            <a:cxnSpLocks/>
          </p:cNvCxnSpPr>
          <p:nvPr/>
        </p:nvCxnSpPr>
        <p:spPr>
          <a:xfrm>
            <a:off x="3594970" y="4746738"/>
            <a:ext cx="0" cy="6124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xão reta unidirecional 41">
            <a:extLst>
              <a:ext uri="{FF2B5EF4-FFF2-40B4-BE49-F238E27FC236}">
                <a16:creationId xmlns:a16="http://schemas.microsoft.com/office/drawing/2014/main" id="{60E857D1-0A91-4014-B66E-DCA251C6F6DB}"/>
              </a:ext>
            </a:extLst>
          </p:cNvPr>
          <p:cNvCxnSpPr>
            <a:cxnSpLocks/>
          </p:cNvCxnSpPr>
          <p:nvPr/>
        </p:nvCxnSpPr>
        <p:spPr>
          <a:xfrm>
            <a:off x="7480126" y="4713453"/>
            <a:ext cx="0" cy="6456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7970A383-B864-4831-BBC7-71316540FDFE}"/>
              </a:ext>
            </a:extLst>
          </p:cNvPr>
          <p:cNvSpPr txBox="1"/>
          <p:nvPr/>
        </p:nvSpPr>
        <p:spPr>
          <a:xfrm>
            <a:off x="3995671" y="6273314"/>
            <a:ext cx="4860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Botões com alturas iguais, mas com largura dependente da palavra</a:t>
            </a:r>
          </a:p>
        </p:txBody>
      </p:sp>
      <p:cxnSp>
        <p:nvCxnSpPr>
          <p:cNvPr id="47" name="Conexão reta 46">
            <a:extLst>
              <a:ext uri="{FF2B5EF4-FFF2-40B4-BE49-F238E27FC236}">
                <a16:creationId xmlns:a16="http://schemas.microsoft.com/office/drawing/2014/main" id="{80F59AE9-5D34-40B7-8848-44711A42AAD3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4209320" y="5325858"/>
            <a:ext cx="1001507" cy="94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xão reta 48">
            <a:extLst>
              <a:ext uri="{FF2B5EF4-FFF2-40B4-BE49-F238E27FC236}">
                <a16:creationId xmlns:a16="http://schemas.microsoft.com/office/drawing/2014/main" id="{2DB5871E-67BE-420B-B696-3ADBC2564B02}"/>
              </a:ext>
            </a:extLst>
          </p:cNvPr>
          <p:cNvCxnSpPr/>
          <p:nvPr/>
        </p:nvCxnSpPr>
        <p:spPr>
          <a:xfrm flipV="1">
            <a:off x="5210827" y="5359142"/>
            <a:ext cx="1402914" cy="914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6F8AA13-5911-452C-A4CF-588393D59AFB}"/>
              </a:ext>
            </a:extLst>
          </p:cNvPr>
          <p:cNvSpPr txBox="1"/>
          <p:nvPr/>
        </p:nvSpPr>
        <p:spPr>
          <a:xfrm>
            <a:off x="5912284" y="93720"/>
            <a:ext cx="3484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Tipo de letra: Times </a:t>
            </a:r>
            <a:r>
              <a:rPr lang="pt-PT" sz="1400" dirty="0" err="1"/>
              <a:t>new</a:t>
            </a:r>
            <a:r>
              <a:rPr lang="pt-PT" sz="1400" dirty="0"/>
              <a:t> </a:t>
            </a:r>
            <a:r>
              <a:rPr lang="pt-PT" sz="1400" dirty="0" err="1"/>
              <a:t>Roman</a:t>
            </a:r>
            <a:endParaRPr lang="pt-PT" sz="1400" dirty="0"/>
          </a:p>
          <a:p>
            <a:r>
              <a:rPr lang="pt-PT" sz="1400" dirty="0"/>
              <a:t>Tamanho: 18pt</a:t>
            </a:r>
          </a:p>
          <a:p>
            <a:r>
              <a:rPr lang="pt-PT" sz="1400" dirty="0"/>
              <a:t>Cor: Preto</a:t>
            </a:r>
          </a:p>
          <a:p>
            <a:r>
              <a:rPr lang="pt-PT" sz="1400" dirty="0"/>
              <a:t>Alinhamento: centrado</a:t>
            </a:r>
          </a:p>
        </p:txBody>
      </p:sp>
    </p:spTree>
    <p:extLst>
      <p:ext uri="{BB962C8B-B14F-4D97-AF65-F5344CB8AC3E}">
        <p14:creationId xmlns:p14="http://schemas.microsoft.com/office/powerpoint/2010/main" val="4016742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E992227-D0FD-45EB-AC39-445D16EC8544}"/>
              </a:ext>
            </a:extLst>
          </p:cNvPr>
          <p:cNvSpPr txBox="1"/>
          <p:nvPr/>
        </p:nvSpPr>
        <p:spPr>
          <a:xfrm>
            <a:off x="225468" y="237995"/>
            <a:ext cx="41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Pagina Inicial</a:t>
            </a:r>
          </a:p>
        </p:txBody>
      </p:sp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E7268378-8B30-49A8-8E82-09C2D56CD40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425" y="1038266"/>
            <a:ext cx="8838852" cy="4976497"/>
          </a:xfrm>
          <a:prstGeom prst="rect">
            <a:avLst/>
          </a:prstGeom>
        </p:spPr>
      </p:pic>
      <p:pic>
        <p:nvPicPr>
          <p:cNvPr id="6" name="Imagem 5" descr="Uma imagem com pessoa, comer, exterior&#10;&#10;Descrição gerada automaticamente">
            <a:extLst>
              <a:ext uri="{FF2B5EF4-FFF2-40B4-BE49-F238E27FC236}">
                <a16:creationId xmlns:a16="http://schemas.microsoft.com/office/drawing/2014/main" id="{D62DBCB8-58FF-4590-A890-7362CFDF47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27" r="16590" b="14631"/>
          <a:stretch/>
        </p:blipFill>
        <p:spPr>
          <a:xfrm>
            <a:off x="3395202" y="1985722"/>
            <a:ext cx="1628235" cy="18135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07201AB-8DC9-4544-9A95-CE6634C25723}"/>
              </a:ext>
            </a:extLst>
          </p:cNvPr>
          <p:cNvSpPr txBox="1"/>
          <p:nvPr/>
        </p:nvSpPr>
        <p:spPr>
          <a:xfrm>
            <a:off x="5023436" y="1709880"/>
            <a:ext cx="396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Nuno Minhoto</a:t>
            </a:r>
            <a:b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up201604509@edu.fe.up.pt</a:t>
            </a:r>
            <a:b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Browser: opera</a:t>
            </a:r>
            <a:br>
              <a:rPr lang="pt-PT" dirty="0"/>
            </a:br>
            <a:br>
              <a:rPr lang="pt-PT" dirty="0"/>
            </a:b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desenvolvido no âmbito da unidade curricular de sistemas de informação empresariais (SIE) do segundo ano do MEEC.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754E128-FF02-4F5C-B1EE-64EE26D6660B}"/>
              </a:ext>
            </a:extLst>
          </p:cNvPr>
          <p:cNvSpPr/>
          <p:nvPr/>
        </p:nvSpPr>
        <p:spPr>
          <a:xfrm>
            <a:off x="3782600" y="4746738"/>
            <a:ext cx="853440" cy="57912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FDEF6A7-C58B-4762-9C85-44AE41392802}"/>
              </a:ext>
            </a:extLst>
          </p:cNvPr>
          <p:cNvSpPr/>
          <p:nvPr/>
        </p:nvSpPr>
        <p:spPr>
          <a:xfrm>
            <a:off x="6492110" y="4713453"/>
            <a:ext cx="1060506" cy="645689"/>
          </a:xfrm>
          <a:prstGeom prst="roundRect">
            <a:avLst/>
          </a:prstGeom>
          <a:solidFill>
            <a:srgbClr val="DDC6B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Downloads</a:t>
            </a:r>
            <a:endParaRPr lang="pt-PT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074C1543-25F8-4F58-A9B9-7D1E20A9C976}"/>
              </a:ext>
            </a:extLst>
          </p:cNvPr>
          <p:cNvCxnSpPr/>
          <p:nvPr/>
        </p:nvCxnSpPr>
        <p:spPr>
          <a:xfrm flipV="1">
            <a:off x="4209319" y="1038266"/>
            <a:ext cx="0" cy="9474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364B92E0-8E66-48D0-8D41-6581CC482220}"/>
              </a:ext>
            </a:extLst>
          </p:cNvPr>
          <p:cNvCxnSpPr/>
          <p:nvPr/>
        </p:nvCxnSpPr>
        <p:spPr>
          <a:xfrm flipV="1">
            <a:off x="4209319" y="3799282"/>
            <a:ext cx="0" cy="9474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099043C1-4AA7-4504-9D44-7EFFD371CBDA}"/>
              </a:ext>
            </a:extLst>
          </p:cNvPr>
          <p:cNvCxnSpPr/>
          <p:nvPr/>
        </p:nvCxnSpPr>
        <p:spPr>
          <a:xfrm>
            <a:off x="6843463" y="1038266"/>
            <a:ext cx="0" cy="8155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4F0E0E16-043D-4D45-A7AF-2A3D026C3247}"/>
              </a:ext>
            </a:extLst>
          </p:cNvPr>
          <p:cNvCxnSpPr/>
          <p:nvPr/>
        </p:nvCxnSpPr>
        <p:spPr>
          <a:xfrm>
            <a:off x="6843463" y="3897867"/>
            <a:ext cx="0" cy="8155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D4035A6A-D478-4357-8636-2D80A3EF9EA9}"/>
              </a:ext>
            </a:extLst>
          </p:cNvPr>
          <p:cNvCxnSpPr>
            <a:cxnSpLocks/>
          </p:cNvCxnSpPr>
          <p:nvPr/>
        </p:nvCxnSpPr>
        <p:spPr>
          <a:xfrm>
            <a:off x="4636040" y="5301641"/>
            <a:ext cx="18560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D32CBA88-712F-4DCF-9E6C-82899D0C9EBA}"/>
              </a:ext>
            </a:extLst>
          </p:cNvPr>
          <p:cNvCxnSpPr>
            <a:cxnSpLocks/>
          </p:cNvCxnSpPr>
          <p:nvPr/>
        </p:nvCxnSpPr>
        <p:spPr>
          <a:xfrm>
            <a:off x="3594970" y="4746738"/>
            <a:ext cx="0" cy="6124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xão reta unidirecional 41">
            <a:extLst>
              <a:ext uri="{FF2B5EF4-FFF2-40B4-BE49-F238E27FC236}">
                <a16:creationId xmlns:a16="http://schemas.microsoft.com/office/drawing/2014/main" id="{60E857D1-0A91-4014-B66E-DCA251C6F6DB}"/>
              </a:ext>
            </a:extLst>
          </p:cNvPr>
          <p:cNvCxnSpPr>
            <a:cxnSpLocks/>
          </p:cNvCxnSpPr>
          <p:nvPr/>
        </p:nvCxnSpPr>
        <p:spPr>
          <a:xfrm>
            <a:off x="7480126" y="4713453"/>
            <a:ext cx="0" cy="6456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6F8AA13-5911-452C-A4CF-588393D59AFB}"/>
              </a:ext>
            </a:extLst>
          </p:cNvPr>
          <p:cNvSpPr txBox="1"/>
          <p:nvPr/>
        </p:nvSpPr>
        <p:spPr>
          <a:xfrm>
            <a:off x="5912284" y="93720"/>
            <a:ext cx="3484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Tipo de letra: Times </a:t>
            </a:r>
            <a:r>
              <a:rPr lang="pt-PT" sz="1400" dirty="0" err="1"/>
              <a:t>new</a:t>
            </a:r>
            <a:r>
              <a:rPr lang="pt-PT" sz="1400" dirty="0"/>
              <a:t> </a:t>
            </a:r>
            <a:r>
              <a:rPr lang="pt-PT" sz="1400" dirty="0" err="1"/>
              <a:t>Roman</a:t>
            </a:r>
            <a:endParaRPr lang="pt-PT" sz="1400" dirty="0"/>
          </a:p>
          <a:p>
            <a:r>
              <a:rPr lang="pt-PT" sz="1400" dirty="0"/>
              <a:t>Tamanho: 18pt</a:t>
            </a:r>
          </a:p>
          <a:p>
            <a:r>
              <a:rPr lang="pt-PT" sz="1400" dirty="0"/>
              <a:t>Cor: Preto</a:t>
            </a:r>
          </a:p>
          <a:p>
            <a:r>
              <a:rPr lang="pt-PT" sz="1400" dirty="0"/>
              <a:t>Alinhamento: centrado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7F3D23C-A3F6-493D-B655-6DBD2A02C157}"/>
              </a:ext>
            </a:extLst>
          </p:cNvPr>
          <p:cNvSpPr txBox="1"/>
          <p:nvPr/>
        </p:nvSpPr>
        <p:spPr>
          <a:xfrm>
            <a:off x="87682" y="4860099"/>
            <a:ext cx="173111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Quando em </a:t>
            </a:r>
            <a:r>
              <a:rPr lang="pt-PT" sz="1400" dirty="0" err="1"/>
              <a:t>hover</a:t>
            </a:r>
            <a:br>
              <a:rPr lang="pt-PT" sz="1400" dirty="0"/>
            </a:br>
            <a:r>
              <a:rPr lang="pt-PT" sz="1400" dirty="0"/>
              <a:t>cor: #262626</a:t>
            </a:r>
            <a:br>
              <a:rPr lang="pt-PT" sz="1400" dirty="0"/>
            </a:br>
            <a:r>
              <a:rPr lang="pt-PT" sz="1400" dirty="0"/>
              <a:t>efetua ligação para o website</a:t>
            </a:r>
            <a:br>
              <a:rPr lang="pt-PT" sz="1400" dirty="0"/>
            </a:br>
            <a:r>
              <a:rPr lang="pt-PT" sz="1400" dirty="0"/>
              <a:t>cor da fonte: #FFFFFF</a:t>
            </a:r>
            <a:br>
              <a:rPr lang="pt-PT" sz="1400" dirty="0"/>
            </a:br>
            <a:r>
              <a:rPr lang="pt-PT" sz="1400" dirty="0" err="1"/>
              <a:t>fonte:times</a:t>
            </a:r>
            <a:r>
              <a:rPr lang="pt-PT" sz="1400" dirty="0"/>
              <a:t> </a:t>
            </a:r>
            <a:r>
              <a:rPr lang="pt-PT" sz="1400" dirty="0" err="1"/>
              <a:t>new</a:t>
            </a:r>
            <a:r>
              <a:rPr lang="pt-PT" sz="1400" dirty="0"/>
              <a:t> </a:t>
            </a:r>
            <a:r>
              <a:rPr lang="pt-PT" sz="1400" dirty="0" err="1"/>
              <a:t>roman</a:t>
            </a:r>
            <a:endParaRPr lang="pt-PT" sz="1400" dirty="0"/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980F6F1D-C1A9-410C-AE34-E6A4E570447E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738900" y="5036298"/>
            <a:ext cx="2043700" cy="86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72203E6-A871-4AEA-9530-31B62EEA3322}"/>
              </a:ext>
            </a:extLst>
          </p:cNvPr>
          <p:cNvSpPr txBox="1"/>
          <p:nvPr/>
        </p:nvSpPr>
        <p:spPr>
          <a:xfrm>
            <a:off x="10425205" y="4684108"/>
            <a:ext cx="17311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Quando em </a:t>
            </a:r>
            <a:r>
              <a:rPr lang="pt-PT" sz="1400" dirty="0" err="1"/>
              <a:t>hover</a:t>
            </a:r>
            <a:br>
              <a:rPr lang="pt-PT" sz="1400" dirty="0"/>
            </a:br>
            <a:r>
              <a:rPr lang="pt-PT" sz="1400" dirty="0"/>
              <a:t>cor: #DDC6B1</a:t>
            </a:r>
            <a:br>
              <a:rPr lang="pt-PT" sz="1400" dirty="0"/>
            </a:br>
            <a:r>
              <a:rPr lang="pt-PT" sz="1400" dirty="0"/>
              <a:t>efetua ligação para o downloads</a:t>
            </a:r>
            <a:br>
              <a:rPr lang="pt-PT" sz="1400" dirty="0"/>
            </a:br>
            <a:r>
              <a:rPr lang="pt-PT" sz="1400" dirty="0"/>
              <a:t>cor da fonte: #000000</a:t>
            </a:r>
            <a:br>
              <a:rPr lang="pt-PT" sz="1400" dirty="0"/>
            </a:br>
            <a:r>
              <a:rPr lang="pt-PT" sz="1400" dirty="0" err="1"/>
              <a:t>fonte:times</a:t>
            </a:r>
            <a:r>
              <a:rPr lang="pt-PT" sz="1400" dirty="0"/>
              <a:t> </a:t>
            </a:r>
            <a:r>
              <a:rPr lang="pt-PT" sz="1400" dirty="0" err="1"/>
              <a:t>new</a:t>
            </a:r>
            <a:r>
              <a:rPr lang="pt-PT" sz="1400" dirty="0"/>
              <a:t> </a:t>
            </a:r>
            <a:r>
              <a:rPr lang="pt-PT" sz="1400" dirty="0" err="1"/>
              <a:t>roman</a:t>
            </a:r>
            <a:endParaRPr lang="pt-PT" sz="1400" dirty="0"/>
          </a:p>
        </p:txBody>
      </p: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84E13244-2613-4618-A5D7-D523DD143F0A}"/>
              </a:ext>
            </a:extLst>
          </p:cNvPr>
          <p:cNvCxnSpPr>
            <a:endCxn id="20" idx="1"/>
          </p:cNvCxnSpPr>
          <p:nvPr/>
        </p:nvCxnSpPr>
        <p:spPr>
          <a:xfrm>
            <a:off x="7552616" y="5036297"/>
            <a:ext cx="2872589" cy="55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3540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1336</Words>
  <Application>Microsoft Office PowerPoint</Application>
  <PresentationFormat>Ecrã Panorâmico</PresentationFormat>
  <Paragraphs>145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4" baseType="lpstr">
      <vt:lpstr>Aharoni</vt:lpstr>
      <vt:lpstr>Arial</vt:lpstr>
      <vt:lpstr>Calibri</vt:lpstr>
      <vt:lpstr>Calibri Light</vt:lpstr>
      <vt:lpstr>Lato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MOCKUP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Nuno Minhoto</dc:creator>
  <cp:lastModifiedBy>Nuno Minhoto</cp:lastModifiedBy>
  <cp:revision>11</cp:revision>
  <dcterms:created xsi:type="dcterms:W3CDTF">2021-11-11T12:45:17Z</dcterms:created>
  <dcterms:modified xsi:type="dcterms:W3CDTF">2021-11-28T23:10:02Z</dcterms:modified>
</cp:coreProperties>
</file>