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306" r:id="rId6"/>
    <p:sldId id="307" r:id="rId7"/>
    <p:sldId id="308" r:id="rId8"/>
    <p:sldId id="257" r:id="rId9"/>
    <p:sldId id="309" r:id="rId10"/>
    <p:sldId id="310" r:id="rId11"/>
  </p:sldIdLst>
  <p:sldSz cx="9144000" cy="5143500" type="screen16x9"/>
  <p:notesSz cx="6858000" cy="9144000"/>
  <p:embeddedFontLst>
    <p:embeddedFont>
      <p:font typeface="Nunito" pitchFamily="2" charset="0"/>
      <p:regular r:id="rId13"/>
      <p:bold r:id="rId14"/>
      <p:italic r:id="rId15"/>
      <p:boldItalic r:id="rId16"/>
    </p:embeddedFont>
    <p:embeddedFont>
      <p:font typeface="Thasadith" panose="020B0604020202020204" charset="-34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76F47F-C1E5-4F14-937E-A3560301D709}">
  <a:tblStyle styleId="{5076F47F-C1E5-4F14-937E-A3560301D7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4eac207c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4eac207c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305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4eac207c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4eac207c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4eac207c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4eac207c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4eac207c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4eac207c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4eac207c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4eac207c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97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4eac207c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4eac207c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2843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4eac207c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4eac207c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316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4eac207c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4eac207c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978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4eac207c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4eac207c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058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79300" y="1360200"/>
            <a:ext cx="73854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00" y="337380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785000" y="2332025"/>
            <a:ext cx="557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109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3607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1408825"/>
            <a:ext cx="433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720000" y="2390150"/>
            <a:ext cx="40299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2107800" y="15903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 hasCustomPrompt="1"/>
          </p:nvPr>
        </p:nvSpPr>
        <p:spPr>
          <a:xfrm>
            <a:off x="1289700" y="1883925"/>
            <a:ext cx="7629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2107800" y="210997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3"/>
          </p:nvPr>
        </p:nvSpPr>
        <p:spPr>
          <a:xfrm>
            <a:off x="5667900" y="15903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4" hasCustomPrompt="1"/>
          </p:nvPr>
        </p:nvSpPr>
        <p:spPr>
          <a:xfrm>
            <a:off x="4804300" y="1883925"/>
            <a:ext cx="7629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5"/>
          </p:nvPr>
        </p:nvSpPr>
        <p:spPr>
          <a:xfrm>
            <a:off x="5667900" y="210997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6"/>
          </p:nvPr>
        </p:nvSpPr>
        <p:spPr>
          <a:xfrm>
            <a:off x="2107800" y="3379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7" hasCustomPrompt="1"/>
          </p:nvPr>
        </p:nvSpPr>
        <p:spPr>
          <a:xfrm>
            <a:off x="1289700" y="3572138"/>
            <a:ext cx="7629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8"/>
          </p:nvPr>
        </p:nvSpPr>
        <p:spPr>
          <a:xfrm>
            <a:off x="2107800" y="389937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9"/>
          </p:nvPr>
        </p:nvSpPr>
        <p:spPr>
          <a:xfrm>
            <a:off x="5667900" y="3379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3" hasCustomPrompt="1"/>
          </p:nvPr>
        </p:nvSpPr>
        <p:spPr>
          <a:xfrm>
            <a:off x="4804300" y="3572138"/>
            <a:ext cx="7629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4"/>
          </p:nvPr>
        </p:nvSpPr>
        <p:spPr>
          <a:xfrm>
            <a:off x="5667900" y="389937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/>
              <a:buNone/>
              <a:defRPr sz="3500" b="1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/>
              <a:buNone/>
              <a:defRPr sz="3500" b="1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/>
              <a:buNone/>
              <a:defRPr sz="3500" b="1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/>
              <a:buNone/>
              <a:defRPr sz="3500" b="1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/>
              <a:buNone/>
              <a:defRPr sz="3500" b="1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/>
              <a:buNone/>
              <a:defRPr sz="3500" b="1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/>
              <a:buNone/>
              <a:defRPr sz="3500" b="1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/>
              <a:buNone/>
              <a:defRPr sz="3500" b="1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/>
              <a:buNone/>
              <a:defRPr sz="3500" b="1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■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■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Nunito"/>
              <a:buChar char="■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73" r:id="rId7"/>
    <p:sldLayoutId id="2147483674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3"/>
          <p:cNvSpPr txBox="1">
            <a:spLocks noGrp="1"/>
          </p:cNvSpPr>
          <p:nvPr>
            <p:ph type="ctrTitle"/>
          </p:nvPr>
        </p:nvSpPr>
        <p:spPr>
          <a:xfrm>
            <a:off x="879300" y="1360200"/>
            <a:ext cx="73854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Brain Tumor Detector</a:t>
            </a:r>
            <a:endParaRPr dirty="0"/>
          </a:p>
        </p:txBody>
      </p:sp>
      <p:sp>
        <p:nvSpPr>
          <p:cNvPr id="140" name="Google Shape;140;p33"/>
          <p:cNvSpPr txBox="1">
            <a:spLocks noGrp="1"/>
          </p:cNvSpPr>
          <p:nvPr>
            <p:ph type="subTitle" idx="1"/>
          </p:nvPr>
        </p:nvSpPr>
        <p:spPr>
          <a:xfrm>
            <a:off x="2392500" y="337380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Nuno Silva</a:t>
            </a:r>
            <a:endParaRPr dirty="0"/>
          </a:p>
        </p:txBody>
      </p:sp>
      <p:sp>
        <p:nvSpPr>
          <p:cNvPr id="141" name="Google Shape;141;p33"/>
          <p:cNvSpPr/>
          <p:nvPr/>
        </p:nvSpPr>
        <p:spPr>
          <a:xfrm>
            <a:off x="5668225" y="477150"/>
            <a:ext cx="685800" cy="685800"/>
          </a:xfrm>
          <a:prstGeom prst="ellipse">
            <a:avLst/>
          </a:prstGeom>
          <a:gradFill>
            <a:gsLst>
              <a:gs pos="0">
                <a:srgbClr val="CF4E8B">
                  <a:alpha val="70980"/>
                </a:srgbClr>
              </a:gs>
              <a:gs pos="31000">
                <a:srgbClr val="CF4E8B">
                  <a:alpha val="32549"/>
                </a:srgbClr>
              </a:gs>
              <a:gs pos="100000">
                <a:srgbClr val="CF4E8B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picture containing text, sign, stop, outdoor&#10;&#10;Description automatically generated">
            <a:extLst>
              <a:ext uri="{FF2B5EF4-FFF2-40B4-BE49-F238E27FC236}">
                <a16:creationId xmlns:a16="http://schemas.microsoft.com/office/drawing/2014/main" id="{441C9C0A-A73B-178D-28A0-4A32269D8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350" y="3373800"/>
            <a:ext cx="2007394" cy="200739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 an</a:t>
            </a:r>
            <a:r>
              <a:rPr lang="en-GB" dirty="0"/>
              <a:t>d</a:t>
            </a:r>
            <a:r>
              <a:rPr lang="en" dirty="0"/>
              <a:t> the Future</a:t>
            </a:r>
            <a:endParaRPr dirty="0"/>
          </a:p>
        </p:txBody>
      </p:sp>
      <p:sp>
        <p:nvSpPr>
          <p:cNvPr id="147" name="Google Shape;147;p3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00000"/>
              </a:lnSpc>
            </a:pPr>
            <a:r>
              <a:rPr lang="en-GB" sz="1200" dirty="0">
                <a:solidFill>
                  <a:schemeClr val="lt1"/>
                </a:solidFill>
              </a:rPr>
              <a:t>Designing the app on Java</a:t>
            </a:r>
          </a:p>
          <a:p>
            <a:pPr marL="171450" indent="-171450">
              <a:lnSpc>
                <a:spcPct val="100000"/>
              </a:lnSpc>
            </a:pPr>
            <a:endParaRPr lang="en-GB" sz="1200" dirty="0"/>
          </a:p>
          <a:p>
            <a:pPr marL="171450" indent="-171450">
              <a:lnSpc>
                <a:spcPct val="100000"/>
              </a:lnSpc>
            </a:pPr>
            <a:r>
              <a:rPr lang="en-GB" sz="1200" dirty="0">
                <a:solidFill>
                  <a:schemeClr val="lt1"/>
                </a:solidFill>
              </a:rPr>
              <a:t>Further fine-tuning </a:t>
            </a:r>
          </a:p>
          <a:p>
            <a:pPr marL="171450" indent="-171450">
              <a:lnSpc>
                <a:spcPct val="100000"/>
              </a:lnSpc>
            </a:pPr>
            <a:endParaRPr lang="en-GB" sz="1200" dirty="0"/>
          </a:p>
          <a:p>
            <a:pPr marL="171450" indent="-171450">
              <a:lnSpc>
                <a:spcPct val="100000"/>
              </a:lnSpc>
            </a:pPr>
            <a:r>
              <a:rPr lang="en-GB" sz="1200" dirty="0">
                <a:solidFill>
                  <a:schemeClr val="lt1"/>
                </a:solidFill>
              </a:rPr>
              <a:t>Automate the process</a:t>
            </a:r>
          </a:p>
          <a:p>
            <a:pPr marL="171450" indent="-171450">
              <a:lnSpc>
                <a:spcPct val="100000"/>
              </a:lnSpc>
            </a:pPr>
            <a:endParaRPr lang="en-GB" sz="1200" dirty="0"/>
          </a:p>
          <a:p>
            <a:pPr marL="171450" indent="-171450">
              <a:lnSpc>
                <a:spcPct val="100000"/>
              </a:lnSpc>
            </a:pPr>
            <a:r>
              <a:rPr lang="en-GB" sz="1200" dirty="0">
                <a:solidFill>
                  <a:schemeClr val="lt1"/>
                </a:solidFill>
              </a:rPr>
              <a:t>Make it available for other types of </a:t>
            </a:r>
            <a:r>
              <a:rPr lang="en-GB" sz="1200" dirty="0" err="1">
                <a:solidFill>
                  <a:schemeClr val="lt1"/>
                </a:solidFill>
              </a:rPr>
              <a:t>tumor</a:t>
            </a:r>
            <a:endParaRPr lang="en-GB" sz="1200" dirty="0">
              <a:solidFill>
                <a:schemeClr val="lt1"/>
              </a:solidFill>
            </a:endParaRPr>
          </a:p>
          <a:p>
            <a:pPr marL="171450" indent="-171450">
              <a:lnSpc>
                <a:spcPct val="100000"/>
              </a:lnSpc>
            </a:pPr>
            <a:endParaRPr sz="12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99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/>
          <p:nvPr/>
        </p:nvSpPr>
        <p:spPr>
          <a:xfrm>
            <a:off x="1139700" y="1734675"/>
            <a:ext cx="891900" cy="8919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5"/>
          <p:cNvSpPr/>
          <p:nvPr/>
        </p:nvSpPr>
        <p:spPr>
          <a:xfrm>
            <a:off x="4688350" y="3422900"/>
            <a:ext cx="891900" cy="8919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5"/>
          <p:cNvSpPr/>
          <p:nvPr/>
        </p:nvSpPr>
        <p:spPr>
          <a:xfrm>
            <a:off x="4688350" y="1734675"/>
            <a:ext cx="891900" cy="8919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5"/>
          <p:cNvSpPr/>
          <p:nvPr/>
        </p:nvSpPr>
        <p:spPr>
          <a:xfrm>
            <a:off x="1139700" y="3422900"/>
            <a:ext cx="891900" cy="8919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5"/>
          <p:cNvSpPr txBox="1">
            <a:spLocks noGrp="1"/>
          </p:cNvSpPr>
          <p:nvPr>
            <p:ph type="title"/>
          </p:nvPr>
        </p:nvSpPr>
        <p:spPr>
          <a:xfrm>
            <a:off x="2107800" y="15903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Industrial Need</a:t>
            </a:r>
            <a:endParaRPr dirty="0"/>
          </a:p>
        </p:txBody>
      </p:sp>
      <p:sp>
        <p:nvSpPr>
          <p:cNvPr id="157" name="Google Shape;157;p35"/>
          <p:cNvSpPr txBox="1">
            <a:spLocks noGrp="1"/>
          </p:cNvSpPr>
          <p:nvPr>
            <p:ph type="title" idx="2"/>
          </p:nvPr>
        </p:nvSpPr>
        <p:spPr>
          <a:xfrm>
            <a:off x="1289700" y="1883925"/>
            <a:ext cx="7629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9" name="Google Shape;159;p35"/>
          <p:cNvSpPr txBox="1">
            <a:spLocks noGrp="1"/>
          </p:cNvSpPr>
          <p:nvPr>
            <p:ph type="title" idx="3"/>
          </p:nvPr>
        </p:nvSpPr>
        <p:spPr>
          <a:xfrm>
            <a:off x="5667900" y="15903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Demonstration</a:t>
            </a:r>
            <a:endParaRPr dirty="0"/>
          </a:p>
        </p:txBody>
      </p:sp>
      <p:sp>
        <p:nvSpPr>
          <p:cNvPr id="160" name="Google Shape;160;p35"/>
          <p:cNvSpPr txBox="1">
            <a:spLocks noGrp="1"/>
          </p:cNvSpPr>
          <p:nvPr>
            <p:ph type="title" idx="4"/>
          </p:nvPr>
        </p:nvSpPr>
        <p:spPr>
          <a:xfrm>
            <a:off x="4804300" y="1883925"/>
            <a:ext cx="7629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title" idx="6"/>
          </p:nvPr>
        </p:nvSpPr>
        <p:spPr>
          <a:xfrm>
            <a:off x="2107800" y="3379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Code</a:t>
            </a:r>
            <a:endParaRPr dirty="0"/>
          </a:p>
        </p:txBody>
      </p:sp>
      <p:sp>
        <p:nvSpPr>
          <p:cNvPr id="163" name="Google Shape;163;p35"/>
          <p:cNvSpPr txBox="1">
            <a:spLocks noGrp="1"/>
          </p:cNvSpPr>
          <p:nvPr>
            <p:ph type="title" idx="7"/>
          </p:nvPr>
        </p:nvSpPr>
        <p:spPr>
          <a:xfrm>
            <a:off x="1289700" y="3572138"/>
            <a:ext cx="7629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5" name="Google Shape;165;p35"/>
          <p:cNvSpPr txBox="1">
            <a:spLocks noGrp="1"/>
          </p:cNvSpPr>
          <p:nvPr>
            <p:ph type="title" idx="9"/>
          </p:nvPr>
        </p:nvSpPr>
        <p:spPr>
          <a:xfrm>
            <a:off x="5667900" y="3379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 and the Future</a:t>
            </a:r>
            <a:endParaRPr dirty="0"/>
          </a:p>
        </p:txBody>
      </p:sp>
      <p:sp>
        <p:nvSpPr>
          <p:cNvPr id="166" name="Google Shape;166;p35"/>
          <p:cNvSpPr txBox="1">
            <a:spLocks noGrp="1"/>
          </p:cNvSpPr>
          <p:nvPr>
            <p:ph type="title" idx="13"/>
          </p:nvPr>
        </p:nvSpPr>
        <p:spPr>
          <a:xfrm>
            <a:off x="4804300" y="3572138"/>
            <a:ext cx="7629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68" name="Google Shape;168;p35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/>
          <p:nvPr/>
        </p:nvSpPr>
        <p:spPr>
          <a:xfrm>
            <a:off x="3935550" y="895600"/>
            <a:ext cx="1271400" cy="1271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xfrm>
            <a:off x="1785000" y="2332025"/>
            <a:ext cx="557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Industrial Need</a:t>
            </a:r>
            <a:endParaRPr dirty="0"/>
          </a:p>
        </p:txBody>
      </p:sp>
      <p:sp>
        <p:nvSpPr>
          <p:cNvPr id="175" name="Google Shape;175;p36"/>
          <p:cNvSpPr txBox="1">
            <a:spLocks noGrp="1"/>
          </p:cNvSpPr>
          <p:nvPr>
            <p:ph type="title" idx="2"/>
          </p:nvPr>
        </p:nvSpPr>
        <p:spPr>
          <a:xfrm>
            <a:off x="2996550" y="1109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 txBox="1">
            <a:spLocks noGrp="1"/>
          </p:cNvSpPr>
          <p:nvPr>
            <p:ph type="title"/>
          </p:nvPr>
        </p:nvSpPr>
        <p:spPr>
          <a:xfrm>
            <a:off x="720000" y="1408825"/>
            <a:ext cx="433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Biomedicine can get quite dull</a:t>
            </a:r>
            <a:endParaRPr dirty="0"/>
          </a:p>
        </p:txBody>
      </p:sp>
      <p:pic>
        <p:nvPicPr>
          <p:cNvPr id="183" name="Google Shape;183;p37"/>
          <p:cNvPicPr preferRelativeResize="0"/>
          <p:nvPr/>
        </p:nvPicPr>
        <p:blipFill rotWithShape="1">
          <a:blip r:embed="rId3">
            <a:alphaModFix amt="81000"/>
          </a:blip>
          <a:srcRect t="15371" b="18907"/>
          <a:stretch/>
        </p:blipFill>
        <p:spPr>
          <a:xfrm>
            <a:off x="5242675" y="857525"/>
            <a:ext cx="3225000" cy="3180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 txBox="1">
            <a:spLocks noGrp="1"/>
          </p:cNvSpPr>
          <p:nvPr>
            <p:ph type="title"/>
          </p:nvPr>
        </p:nvSpPr>
        <p:spPr>
          <a:xfrm>
            <a:off x="720000" y="1408825"/>
            <a:ext cx="433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Solution</a:t>
            </a:r>
            <a:endParaRPr dirty="0"/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11304BD-1197-754F-78BA-3A0EE8A2F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970" y="423399"/>
            <a:ext cx="2135170" cy="429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67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/>
          <p:nvPr/>
        </p:nvSpPr>
        <p:spPr>
          <a:xfrm>
            <a:off x="3935550" y="895600"/>
            <a:ext cx="1271400" cy="1271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xfrm>
            <a:off x="1785000" y="2332025"/>
            <a:ext cx="557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Demonstration</a:t>
            </a:r>
            <a:endParaRPr dirty="0"/>
          </a:p>
        </p:txBody>
      </p:sp>
      <p:sp>
        <p:nvSpPr>
          <p:cNvPr id="175" name="Google Shape;175;p36"/>
          <p:cNvSpPr txBox="1">
            <a:spLocks noGrp="1"/>
          </p:cNvSpPr>
          <p:nvPr>
            <p:ph type="title" idx="2"/>
          </p:nvPr>
        </p:nvSpPr>
        <p:spPr>
          <a:xfrm>
            <a:off x="2996550" y="1109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1084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/>
          <p:nvPr/>
        </p:nvSpPr>
        <p:spPr>
          <a:xfrm>
            <a:off x="3935550" y="895600"/>
            <a:ext cx="1271400" cy="1271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xfrm>
            <a:off x="1785000" y="2332025"/>
            <a:ext cx="557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Code</a:t>
            </a:r>
            <a:endParaRPr dirty="0"/>
          </a:p>
        </p:txBody>
      </p:sp>
      <p:sp>
        <p:nvSpPr>
          <p:cNvPr id="175" name="Google Shape;175;p36"/>
          <p:cNvSpPr txBox="1">
            <a:spLocks noGrp="1"/>
          </p:cNvSpPr>
          <p:nvPr>
            <p:ph type="title" idx="2"/>
          </p:nvPr>
        </p:nvSpPr>
        <p:spPr>
          <a:xfrm>
            <a:off x="2996550" y="1109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515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code</a:t>
            </a:r>
            <a:endParaRPr dirty="0"/>
          </a:p>
        </p:txBody>
      </p:sp>
      <p:sp>
        <p:nvSpPr>
          <p:cNvPr id="147" name="Google Shape;147;p3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00000"/>
              </a:lnSpc>
            </a:pPr>
            <a:r>
              <a:rPr lang="en-GB" sz="1200" dirty="0"/>
              <a:t>Convolutional Neural Network</a:t>
            </a:r>
            <a:endParaRPr lang="en-GB" sz="1200" dirty="0">
              <a:solidFill>
                <a:schemeClr val="lt1"/>
              </a:solidFill>
            </a:endParaRPr>
          </a:p>
          <a:p>
            <a:pPr marL="171450" indent="-171450">
              <a:lnSpc>
                <a:spcPct val="100000"/>
              </a:lnSpc>
            </a:pPr>
            <a:endParaRPr lang="en-GB" sz="1200" dirty="0"/>
          </a:p>
          <a:p>
            <a:pPr marL="171450" indent="-171450">
              <a:lnSpc>
                <a:spcPct val="100000"/>
              </a:lnSpc>
            </a:pPr>
            <a:r>
              <a:rPr lang="en-GB" sz="1200" dirty="0">
                <a:solidFill>
                  <a:schemeClr val="lt1"/>
                </a:solidFill>
              </a:rPr>
              <a:t>Treating the images</a:t>
            </a:r>
          </a:p>
          <a:p>
            <a:pPr marL="171450" indent="-171450">
              <a:lnSpc>
                <a:spcPct val="100000"/>
              </a:lnSpc>
            </a:pPr>
            <a:endParaRPr lang="en-GB" sz="1200" dirty="0"/>
          </a:p>
          <a:p>
            <a:pPr marL="171450" indent="-171450">
              <a:lnSpc>
                <a:spcPct val="100000"/>
              </a:lnSpc>
            </a:pPr>
            <a:r>
              <a:rPr lang="en-GB" sz="1200" dirty="0"/>
              <a:t>CNN Binary Image Classifier</a:t>
            </a:r>
          </a:p>
          <a:p>
            <a:pPr marL="171450" indent="-171450">
              <a:lnSpc>
                <a:spcPct val="100000"/>
              </a:lnSpc>
            </a:pPr>
            <a:endParaRPr lang="en-GB" sz="1200" dirty="0">
              <a:solidFill>
                <a:schemeClr val="lt1"/>
              </a:solidFill>
            </a:endParaRPr>
          </a:p>
          <a:p>
            <a:pPr marL="171450" indent="-171450">
              <a:lnSpc>
                <a:spcPct val="100000"/>
              </a:lnSpc>
            </a:pPr>
            <a:r>
              <a:rPr lang="en-GB" sz="1200" dirty="0"/>
              <a:t>Convert model into </a:t>
            </a:r>
            <a:r>
              <a:rPr lang="en-GB" sz="1200" dirty="0" err="1"/>
              <a:t>Tflite</a:t>
            </a:r>
            <a:endParaRPr lang="en-GB" sz="1200" dirty="0"/>
          </a:p>
          <a:p>
            <a:pPr marL="171450" indent="-171450">
              <a:lnSpc>
                <a:spcPct val="100000"/>
              </a:lnSpc>
            </a:pPr>
            <a:endParaRPr lang="en-GB" sz="1200" dirty="0">
              <a:solidFill>
                <a:schemeClr val="lt1"/>
              </a:solidFill>
            </a:endParaRPr>
          </a:p>
          <a:p>
            <a:pPr marL="171450" indent="-171450">
              <a:lnSpc>
                <a:spcPct val="100000"/>
              </a:lnSpc>
            </a:pPr>
            <a:r>
              <a:rPr lang="en-GB" sz="1200" dirty="0"/>
              <a:t>Design the app on Android Studio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200" dirty="0">
                <a:solidFill>
                  <a:schemeClr val="lt1"/>
                </a:solidFill>
              </a:rPr>
              <a:t> </a:t>
            </a:r>
          </a:p>
          <a:p>
            <a:pPr marL="171450" indent="-171450">
              <a:lnSpc>
                <a:spcPct val="100000"/>
              </a:lnSpc>
            </a:pPr>
            <a:endParaRPr sz="12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94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/>
          <p:nvPr/>
        </p:nvSpPr>
        <p:spPr>
          <a:xfrm>
            <a:off x="3935550" y="895600"/>
            <a:ext cx="1271400" cy="1271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xfrm>
            <a:off x="1785000" y="2332025"/>
            <a:ext cx="557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Challenges and the Future</a:t>
            </a:r>
            <a:endParaRPr dirty="0"/>
          </a:p>
        </p:txBody>
      </p:sp>
      <p:sp>
        <p:nvSpPr>
          <p:cNvPr id="175" name="Google Shape;175;p36"/>
          <p:cNvSpPr txBox="1">
            <a:spLocks noGrp="1"/>
          </p:cNvSpPr>
          <p:nvPr>
            <p:ph type="title" idx="2"/>
          </p:nvPr>
        </p:nvSpPr>
        <p:spPr>
          <a:xfrm>
            <a:off x="2996550" y="1109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6456216"/>
      </p:ext>
    </p:extLst>
  </p:cSld>
  <p:clrMapOvr>
    <a:masterClrMapping/>
  </p:clrMapOvr>
</p:sld>
</file>

<file path=ppt/theme/theme1.xml><?xml version="1.0" encoding="utf-8"?>
<a:theme xmlns:a="http://schemas.openxmlformats.org/drawingml/2006/main" name="Neuron Functions Breakthrough by Slidesgo">
  <a:themeElements>
    <a:clrScheme name="Simple Light">
      <a:dk1>
        <a:srgbClr val="190236"/>
      </a:dk1>
      <a:lt1>
        <a:srgbClr val="FFFFFF"/>
      </a:lt1>
      <a:dk2>
        <a:srgbClr val="9139B2"/>
      </a:dk2>
      <a:lt2>
        <a:srgbClr val="8F336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88</Words>
  <Application>Microsoft Office PowerPoint</Application>
  <PresentationFormat>On-screen Show (16:9)</PresentationFormat>
  <Paragraphs>40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Thasadith</vt:lpstr>
      <vt:lpstr>Nunito</vt:lpstr>
      <vt:lpstr>Neuron Functions Breakthrough by Slidesgo</vt:lpstr>
      <vt:lpstr>Brain Tumor Detector</vt:lpstr>
      <vt:lpstr>Industrial Need</vt:lpstr>
      <vt:lpstr>Industrial Need</vt:lpstr>
      <vt:lpstr>Biomedicine can get quite dull</vt:lpstr>
      <vt:lpstr>A Solution</vt:lpstr>
      <vt:lpstr>Demonstration</vt:lpstr>
      <vt:lpstr>The Code</vt:lpstr>
      <vt:lpstr>The code</vt:lpstr>
      <vt:lpstr> Challenges and the Future</vt:lpstr>
      <vt:lpstr>Challenges and 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Tumor Detector</dc:title>
  <dc:creator>Nuno Silva</dc:creator>
  <cp:lastModifiedBy>Nuno Silva</cp:lastModifiedBy>
  <cp:revision>2</cp:revision>
  <dcterms:modified xsi:type="dcterms:W3CDTF">2022-05-13T22:03:14Z</dcterms:modified>
</cp:coreProperties>
</file>