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898B-11E0-E8EB-2CDF-5EAFEFF91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24E603-C338-3F92-B10A-BF271563B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E5D2A-E365-EE29-6A5E-C6D02C9B9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688E4-E25E-F341-4FA1-DE04A42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E4AFF-92CF-EBB2-6BD0-75741790E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7078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875F1-608F-554E-462C-B1815A5F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4AB72-BB5D-1E09-5EFB-1C6A0DD54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E6372-36FD-381C-9919-844D114A6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EA4E7-FE3E-9A83-E917-8A76389AA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B9186-D05F-00D1-29AA-D8D50284D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898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A0058E-73ED-CC6F-10BF-7037DF06F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FE907A-55BD-974B-C26A-6FDC33785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54D40-4F81-5812-0AEC-2F7598A4F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914B7-4710-1381-3046-F927F50FB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D182E-EC9F-758D-2AAB-1F5C044C4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16625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E9F42-9401-CCC4-E465-028F962A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D6CB9-E3A7-87DF-62CF-C37B1442E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98915-CC1B-85D0-58AA-79C209605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FE798-D606-A4F3-4A91-AD595FE88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BD6D8-5DC5-3F74-83DF-A6308CAEA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9852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3F196-4F79-572A-AA6F-6F43C663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10391-1DE9-7027-B947-E4CEDD12CB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85090-F23A-4375-4228-DE4FA40C3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5E373-6586-10B9-79EB-B46812B70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1C634-ED11-B85F-7ACB-B91309E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98106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C8932-752E-F052-8E0B-51CB7D23B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C933FE-EE06-DC7E-0CD2-F67639EB5D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8F94E-3B61-7D45-A641-C24822E9D0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763A5-4DC2-FE0A-C4C4-19B4761ED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BBD085-C13D-0068-BD98-0C7C003B6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92C7-3835-C837-14B9-FE7909F8D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67797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648C3-C8CE-2DA9-1883-89817D1F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EA5DA-9E3F-7360-3803-C079B37BF1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A347AC-99EE-2D56-DEBC-1A9B8DC7F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68B039-7F0B-20C6-2820-D41722FCD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5755F-E64A-04BF-1845-88B8F6EC85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1580F5-6C12-C371-B44B-179A1B7CC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4CA1D4-F444-C2FC-0097-CA58E5E05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F6F7D7-4935-99EF-4E34-ED01711BA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6760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FC384-212B-AED6-144D-77648A07D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B64880-3B46-6397-7D3B-776BC68F9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9EF337-0A10-C37E-EAFE-C981664A7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ABF270-DC7D-52A2-D58B-8414D86BE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81784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B5A0C-7371-A3E6-12F6-4C130436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C15A97-7C22-8BF0-55AC-5A9BCDAF0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7268D1-B3CE-68C2-3F04-43353821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39965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1A1B8-CEDE-AF95-6267-C809EFC28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1ADC5-8D17-A5E5-4F66-8FC2927CC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FF9B2B-4D22-AE7B-809C-893C08B7FD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BDB09-F362-38B6-0707-D57BAF79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FC7FA-9169-66E5-C685-4CF625730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03F50-B4C1-BE34-0857-E94F00BD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7822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7D33B-D9F0-C39C-D6A5-1FAB4FB0C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EA8BF8-2C35-0481-DDFE-F3FF4918C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9A15E-DAB9-68F9-83F7-AD75556E77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F6484-9AE3-9EF2-3AE3-19CD8B139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311DA2-13FE-7719-667B-1253EC2DC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4AF51-10AD-0B80-3CE9-4FAB5C29F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48798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CF2B1-B5DE-F507-D974-461AC934D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22C20A-A4A6-F7D9-3DA9-D77FFC40C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05FCC-D1DF-175B-E680-57C37F077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2BC12-1B31-45D4-809F-655E3DA1E42D}" type="datetimeFigureOut">
              <a:rPr lang="pt-PT" smtClean="0"/>
              <a:t>03/06/2025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48905-F004-AC01-A043-CDBCF2E6B3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1E110-09D0-4297-BAC3-E783E23B4C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9A8D3-0CC9-4D18-A2DB-F6451461EA4B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88065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95329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Nuno Veiga</dc:creator>
  <cp:lastModifiedBy>Nuno Veiga</cp:lastModifiedBy>
  <cp:revision>1</cp:revision>
  <dcterms:created xsi:type="dcterms:W3CDTF">2025-06-03T12:26:35Z</dcterms:created>
  <dcterms:modified xsi:type="dcterms:W3CDTF">2025-06-03T12:27:21Z</dcterms:modified>
</cp:coreProperties>
</file>