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Garamond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aramond-regular.fntdata"/><Relationship Id="rId10" Type="http://schemas.openxmlformats.org/officeDocument/2006/relationships/slide" Target="slides/slide6.xml"/><Relationship Id="rId13" Type="http://schemas.openxmlformats.org/officeDocument/2006/relationships/font" Target="fonts/Garamond-italic.fntdata"/><Relationship Id="rId12" Type="http://schemas.openxmlformats.org/officeDocument/2006/relationships/font" Target="fonts/Garamon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Garamon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df8735f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45df8735fe_3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df8735f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45df8735fe_3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5df8735fe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45df8735fe_3_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df8735f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45df8735fe_3_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5df8735fe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45df8735fe_3_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5df8735fe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45df8735fe_3_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o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grafia Panorâmica com Legenda">
  <p:cSld name="Fotografia Panorâmica com Legenda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 com Citação">
  <p:cSld name="Cartão de Nome com Citaçã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e Texto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Objet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cção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Duplo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69" name="Google Shape;69;p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Garamond"/>
              <a:buNone/>
            </a:pPr>
            <a:r>
              <a:rPr lang="pt-PT" sz="6600"/>
              <a:t>Farmácia</a:t>
            </a:r>
            <a:endParaRPr/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2692398" y="3551068"/>
            <a:ext cx="6815669" cy="180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lang="pt-PT" sz="2000"/>
              <a:t>Gestão de vendas e stocks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20"/>
              </a:spcBef>
              <a:spcAft>
                <a:spcPts val="0"/>
              </a:spcAft>
              <a:buSzPts val="2415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60"/>
              </a:spcBef>
              <a:spcAft>
                <a:spcPts val="0"/>
              </a:spcAft>
              <a:buSzPts val="2645"/>
              <a:buNone/>
            </a:pPr>
            <a:r>
              <a:t/>
            </a:r>
            <a:endParaRPr sz="2300"/>
          </a:p>
          <a:p>
            <a:pPr indent="0" lvl="0" marL="0" rtl="0" algn="ctr">
              <a:lnSpc>
                <a:spcPct val="120000"/>
              </a:lnSpc>
              <a:spcBef>
                <a:spcPts val="1020"/>
              </a:spcBef>
              <a:spcAft>
                <a:spcPts val="0"/>
              </a:spcAft>
              <a:buSzPts val="2415"/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4644253" y="4108262"/>
            <a:ext cx="30455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Trabalho elaborado por: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Daniela Antão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João Guedes up201303880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Nuno Pereira up201506265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Simão Lúcio up201303485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pt-PT"/>
              <a:t>Alguns exemplos de implementação</a:t>
            </a:r>
            <a:endParaRPr/>
          </a:p>
        </p:txBody>
      </p:sp>
      <p:pic>
        <p:nvPicPr>
          <p:cNvPr id="159" name="Google Shape;15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464" y="2472361"/>
            <a:ext cx="2667186" cy="3594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4686300" y="3086100"/>
            <a:ext cx="51720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farmácia não tinha o produto que o cliente pretendia e com a alteração do stock/produto, o cliente já foi capaz de efetuar a compra.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7" y="1283493"/>
            <a:ext cx="3581221" cy="429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5372100" y="1752600"/>
            <a:ext cx="48101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 clientes tentam comprar o mesmo produto.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Vende-se ao primeiro e o segundo não consegue efetuar a compra.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pt-PT"/>
              <a:t>Classes implementadas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pt-PT"/>
              <a:t>Client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PT"/>
              <a:t>ClientGui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PT"/>
              <a:t>Pharm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PT"/>
              <a:t>PharmGui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PT"/>
              <a:t>Product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z28Xk0ruxK5wyse05wnFcQufkpYc8GorukaJgqcABf0_ESQQ4iFDScngrBiNTKdx62XtA3zvN5RKybfkit6xUcqnVXgk3PZUjLnJ8AYNKFuMZZG6fbvAYZS1oo1fFu8NFiAxjFmhxs8"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586" y="836802"/>
            <a:ext cx="8562652" cy="518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9987379" y="1154097"/>
            <a:ext cx="118960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Exemplo da classe produto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50" y="650563"/>
            <a:ext cx="10826100" cy="55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ânico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