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98707-FF4B-4F52-9EEF-8774D1FFA348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 phldr="1"/>
      <dgm:spPr/>
    </dgm:pt>
    <dgm:pt modelId="{A09E75C7-DAFF-456A-8326-BED73409BD6E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RESOLUÇÃO</a:t>
          </a:r>
          <a:endParaRPr lang="pt-PT" dirty="0"/>
        </a:p>
      </dgm:t>
    </dgm:pt>
    <dgm:pt modelId="{BF50217E-01A3-497A-A140-EB72FDF65146}" type="parTrans" cxnId="{29317277-B13A-4C43-A608-3CF6CB8A2915}">
      <dgm:prSet/>
      <dgm:spPr/>
      <dgm:t>
        <a:bodyPr/>
        <a:lstStyle/>
        <a:p>
          <a:endParaRPr lang="pt-PT"/>
        </a:p>
      </dgm:t>
    </dgm:pt>
    <dgm:pt modelId="{F9644C88-731B-414C-9BE5-A4D5EF283A09}" type="sibTrans" cxnId="{29317277-B13A-4C43-A608-3CF6CB8A2915}">
      <dgm:prSet/>
      <dgm:spPr/>
      <dgm:t>
        <a:bodyPr/>
        <a:lstStyle/>
        <a:p>
          <a:endParaRPr lang="pt-PT"/>
        </a:p>
      </dgm:t>
    </dgm:pt>
    <dgm:pt modelId="{5A55DD5B-CCFC-46E7-9C83-F6EA2E8FF32F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RESULTADOS</a:t>
          </a:r>
          <a:endParaRPr lang="pt-PT" dirty="0"/>
        </a:p>
      </dgm:t>
    </dgm:pt>
    <dgm:pt modelId="{01F9868B-F640-4717-B211-362CF9EADA40}" type="parTrans" cxnId="{7B0E5887-F1EC-45FC-8603-A7531B3164DD}">
      <dgm:prSet/>
      <dgm:spPr/>
      <dgm:t>
        <a:bodyPr/>
        <a:lstStyle/>
        <a:p>
          <a:endParaRPr lang="pt-PT"/>
        </a:p>
      </dgm:t>
    </dgm:pt>
    <dgm:pt modelId="{68DA0BCA-7839-4BB1-BF89-9F5F1A777221}" type="sibTrans" cxnId="{7B0E5887-F1EC-45FC-8603-A7531B3164DD}">
      <dgm:prSet/>
      <dgm:spPr/>
      <dgm:t>
        <a:bodyPr/>
        <a:lstStyle/>
        <a:p>
          <a:endParaRPr lang="pt-PT"/>
        </a:p>
      </dgm:t>
    </dgm:pt>
    <dgm:pt modelId="{051C32CC-73F0-48E8-8809-DB25C1379FB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PROBLEMA</a:t>
          </a:r>
          <a:endParaRPr lang="pt-PT" dirty="0"/>
        </a:p>
      </dgm:t>
    </dgm:pt>
    <dgm:pt modelId="{E0811BD6-675F-4829-9ACF-5732FEB9E6CD}" type="parTrans" cxnId="{20B7C80C-3D8B-48B9-AEEC-58C8E408FDC3}">
      <dgm:prSet/>
      <dgm:spPr/>
      <dgm:t>
        <a:bodyPr/>
        <a:lstStyle/>
        <a:p>
          <a:endParaRPr lang="pt-PT"/>
        </a:p>
      </dgm:t>
    </dgm:pt>
    <dgm:pt modelId="{EA9AB94E-A1C1-4510-8952-CC7C796B19D8}" type="sibTrans" cxnId="{20B7C80C-3D8B-48B9-AEEC-58C8E408FDC3}">
      <dgm:prSet/>
      <dgm:spPr/>
      <dgm:t>
        <a:bodyPr/>
        <a:lstStyle/>
        <a:p>
          <a:endParaRPr lang="pt-PT"/>
        </a:p>
      </dgm:t>
    </dgm:pt>
    <dgm:pt modelId="{239F0C18-A248-4080-A6A1-180EB75D841A}" type="pres">
      <dgm:prSet presAssocID="{81E98707-FF4B-4F52-9EEF-8774D1FFA348}" presName="compositeShape" presStyleCnt="0">
        <dgm:presLayoutVars>
          <dgm:chMax val="7"/>
          <dgm:dir/>
          <dgm:resizeHandles val="exact"/>
        </dgm:presLayoutVars>
      </dgm:prSet>
      <dgm:spPr/>
    </dgm:pt>
    <dgm:pt modelId="{1C279A47-42EE-4939-8CF9-EF7D1896FF51}" type="pres">
      <dgm:prSet presAssocID="{81E98707-FF4B-4F52-9EEF-8774D1FFA348}" presName="wedge1" presStyleLbl="node1" presStyleIdx="0" presStyleCnt="3"/>
      <dgm:spPr/>
    </dgm:pt>
    <dgm:pt modelId="{FD0B6ACE-0AF9-41CD-B5E3-7C9AB4D5BA04}" type="pres">
      <dgm:prSet presAssocID="{81E98707-FF4B-4F52-9EEF-8774D1FFA348}" presName="dummy1a" presStyleCnt="0"/>
      <dgm:spPr/>
    </dgm:pt>
    <dgm:pt modelId="{D2590E97-9AC4-482D-B382-7CCF75B26832}" type="pres">
      <dgm:prSet presAssocID="{81E98707-FF4B-4F52-9EEF-8774D1FFA348}" presName="dummy1b" presStyleCnt="0"/>
      <dgm:spPr/>
    </dgm:pt>
    <dgm:pt modelId="{09174A06-BBD3-430E-AB6A-31EF9E610FF7}" type="pres">
      <dgm:prSet presAssocID="{81E98707-FF4B-4F52-9EEF-8774D1FFA34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423672-71BA-4FB6-BE15-FD00B5C98B0A}" type="pres">
      <dgm:prSet presAssocID="{81E98707-FF4B-4F52-9EEF-8774D1FFA348}" presName="wedge2" presStyleLbl="node1" presStyleIdx="1" presStyleCnt="3"/>
      <dgm:spPr/>
    </dgm:pt>
    <dgm:pt modelId="{7A1048E2-ED2F-4F48-9459-ECDA94B664D0}" type="pres">
      <dgm:prSet presAssocID="{81E98707-FF4B-4F52-9EEF-8774D1FFA348}" presName="dummy2a" presStyleCnt="0"/>
      <dgm:spPr/>
    </dgm:pt>
    <dgm:pt modelId="{F1E7F08D-1B00-4DCA-9D99-3B13CCF76851}" type="pres">
      <dgm:prSet presAssocID="{81E98707-FF4B-4F52-9EEF-8774D1FFA348}" presName="dummy2b" presStyleCnt="0"/>
      <dgm:spPr/>
    </dgm:pt>
    <dgm:pt modelId="{C4309920-4139-4A3D-8849-C2E76D5360B8}" type="pres">
      <dgm:prSet presAssocID="{81E98707-FF4B-4F52-9EEF-8774D1FFA34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7A14AD-67B3-406B-9DC6-C585FBC1AE39}" type="pres">
      <dgm:prSet presAssocID="{81E98707-FF4B-4F52-9EEF-8774D1FFA348}" presName="wedge3" presStyleLbl="node1" presStyleIdx="2" presStyleCnt="3"/>
      <dgm:spPr/>
    </dgm:pt>
    <dgm:pt modelId="{24494594-4662-4C5B-8E28-8EF0DA3695D1}" type="pres">
      <dgm:prSet presAssocID="{81E98707-FF4B-4F52-9EEF-8774D1FFA348}" presName="dummy3a" presStyleCnt="0"/>
      <dgm:spPr/>
    </dgm:pt>
    <dgm:pt modelId="{E20F275F-3BC7-458D-9DBB-8A481E7D156F}" type="pres">
      <dgm:prSet presAssocID="{81E98707-FF4B-4F52-9EEF-8774D1FFA348}" presName="dummy3b" presStyleCnt="0"/>
      <dgm:spPr/>
    </dgm:pt>
    <dgm:pt modelId="{152EB759-8C44-4B48-992B-31ECA8C67AA5}" type="pres">
      <dgm:prSet presAssocID="{81E98707-FF4B-4F52-9EEF-8774D1FFA34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46A671A-5031-4C65-8FAA-43EF4000C9C5}" type="pres">
      <dgm:prSet presAssocID="{F9644C88-731B-414C-9BE5-A4D5EF283A09}" presName="arrowWedge1" presStyleLbl="fgSibTrans2D1" presStyleIdx="0" presStyleCnt="3"/>
      <dgm:spPr/>
    </dgm:pt>
    <dgm:pt modelId="{871A0F43-19C1-47C0-8BDA-862081B2D10C}" type="pres">
      <dgm:prSet presAssocID="{68DA0BCA-7839-4BB1-BF89-9F5F1A777221}" presName="arrowWedge2" presStyleLbl="fgSibTrans2D1" presStyleIdx="1" presStyleCnt="3"/>
      <dgm:spPr/>
    </dgm:pt>
    <dgm:pt modelId="{0D3C6527-5ECD-4FB0-9835-BE9D1E1363A2}" type="pres">
      <dgm:prSet presAssocID="{EA9AB94E-A1C1-4510-8952-CC7C796B19D8}" presName="arrowWedge3" presStyleLbl="fgSibTrans2D1" presStyleIdx="2" presStyleCnt="3"/>
      <dgm:spPr/>
    </dgm:pt>
  </dgm:ptLst>
  <dgm:cxnLst>
    <dgm:cxn modelId="{20B7C80C-3D8B-48B9-AEEC-58C8E408FDC3}" srcId="{81E98707-FF4B-4F52-9EEF-8774D1FFA348}" destId="{051C32CC-73F0-48E8-8809-DB25C1379FB0}" srcOrd="2" destOrd="0" parTransId="{E0811BD6-675F-4829-9ACF-5732FEB9E6CD}" sibTransId="{EA9AB94E-A1C1-4510-8952-CC7C796B19D8}"/>
    <dgm:cxn modelId="{3CAA2842-82E2-4793-B73B-2749694F2C11}" type="presOf" srcId="{5A55DD5B-CCFC-46E7-9C83-F6EA2E8FF32F}" destId="{F5423672-71BA-4FB6-BE15-FD00B5C98B0A}" srcOrd="0" destOrd="0" presId="urn:microsoft.com/office/officeart/2005/8/layout/cycle8"/>
    <dgm:cxn modelId="{29317277-B13A-4C43-A608-3CF6CB8A2915}" srcId="{81E98707-FF4B-4F52-9EEF-8774D1FFA348}" destId="{A09E75C7-DAFF-456A-8326-BED73409BD6E}" srcOrd="0" destOrd="0" parTransId="{BF50217E-01A3-497A-A140-EB72FDF65146}" sibTransId="{F9644C88-731B-414C-9BE5-A4D5EF283A09}"/>
    <dgm:cxn modelId="{46D1CE77-A4C7-457B-B5FB-E49B366BE8EC}" type="presOf" srcId="{A09E75C7-DAFF-456A-8326-BED73409BD6E}" destId="{1C279A47-42EE-4939-8CF9-EF7D1896FF51}" srcOrd="0" destOrd="0" presId="urn:microsoft.com/office/officeart/2005/8/layout/cycle8"/>
    <dgm:cxn modelId="{39084486-C7BB-4EB7-A540-238311A34BF0}" type="presOf" srcId="{051C32CC-73F0-48E8-8809-DB25C1379FB0}" destId="{152EB759-8C44-4B48-992B-31ECA8C67AA5}" srcOrd="1" destOrd="0" presId="urn:microsoft.com/office/officeart/2005/8/layout/cycle8"/>
    <dgm:cxn modelId="{7B0E5887-F1EC-45FC-8603-A7531B3164DD}" srcId="{81E98707-FF4B-4F52-9EEF-8774D1FFA348}" destId="{5A55DD5B-CCFC-46E7-9C83-F6EA2E8FF32F}" srcOrd="1" destOrd="0" parTransId="{01F9868B-F640-4717-B211-362CF9EADA40}" sibTransId="{68DA0BCA-7839-4BB1-BF89-9F5F1A777221}"/>
    <dgm:cxn modelId="{B5E1ECA8-D493-460B-92BB-F419428B4BB8}" type="presOf" srcId="{051C32CC-73F0-48E8-8809-DB25C1379FB0}" destId="{9D7A14AD-67B3-406B-9DC6-C585FBC1AE39}" srcOrd="0" destOrd="0" presId="urn:microsoft.com/office/officeart/2005/8/layout/cycle8"/>
    <dgm:cxn modelId="{A84B4AAA-D173-4350-A4FF-FA142286CB30}" type="presOf" srcId="{81E98707-FF4B-4F52-9EEF-8774D1FFA348}" destId="{239F0C18-A248-4080-A6A1-180EB75D841A}" srcOrd="0" destOrd="0" presId="urn:microsoft.com/office/officeart/2005/8/layout/cycle8"/>
    <dgm:cxn modelId="{A14BA2CC-BD1D-4A8C-82CD-B2E976981A59}" type="presOf" srcId="{A09E75C7-DAFF-456A-8326-BED73409BD6E}" destId="{09174A06-BBD3-430E-AB6A-31EF9E610FF7}" srcOrd="1" destOrd="0" presId="urn:microsoft.com/office/officeart/2005/8/layout/cycle8"/>
    <dgm:cxn modelId="{5EFBF7FE-F376-4C05-A3FF-49DBED6234AE}" type="presOf" srcId="{5A55DD5B-CCFC-46E7-9C83-F6EA2E8FF32F}" destId="{C4309920-4139-4A3D-8849-C2E76D5360B8}" srcOrd="1" destOrd="0" presId="urn:microsoft.com/office/officeart/2005/8/layout/cycle8"/>
    <dgm:cxn modelId="{07F1B12C-1208-4ACB-B387-C5901FF8A02F}" type="presParOf" srcId="{239F0C18-A248-4080-A6A1-180EB75D841A}" destId="{1C279A47-42EE-4939-8CF9-EF7D1896FF51}" srcOrd="0" destOrd="0" presId="urn:microsoft.com/office/officeart/2005/8/layout/cycle8"/>
    <dgm:cxn modelId="{FF8213A8-F76B-40AA-9081-554FD197CDE5}" type="presParOf" srcId="{239F0C18-A248-4080-A6A1-180EB75D841A}" destId="{FD0B6ACE-0AF9-41CD-B5E3-7C9AB4D5BA04}" srcOrd="1" destOrd="0" presId="urn:microsoft.com/office/officeart/2005/8/layout/cycle8"/>
    <dgm:cxn modelId="{1A8E58FE-D816-4139-B20C-6E84670D8189}" type="presParOf" srcId="{239F0C18-A248-4080-A6A1-180EB75D841A}" destId="{D2590E97-9AC4-482D-B382-7CCF75B26832}" srcOrd="2" destOrd="0" presId="urn:microsoft.com/office/officeart/2005/8/layout/cycle8"/>
    <dgm:cxn modelId="{DE6042A8-5955-41F5-A77D-B21876BE5B24}" type="presParOf" srcId="{239F0C18-A248-4080-A6A1-180EB75D841A}" destId="{09174A06-BBD3-430E-AB6A-31EF9E610FF7}" srcOrd="3" destOrd="0" presId="urn:microsoft.com/office/officeart/2005/8/layout/cycle8"/>
    <dgm:cxn modelId="{318381C0-4F58-4269-BB50-A6C54B8A30C3}" type="presParOf" srcId="{239F0C18-A248-4080-A6A1-180EB75D841A}" destId="{F5423672-71BA-4FB6-BE15-FD00B5C98B0A}" srcOrd="4" destOrd="0" presId="urn:microsoft.com/office/officeart/2005/8/layout/cycle8"/>
    <dgm:cxn modelId="{48892FA8-D86C-4210-ACBB-B0708AA68729}" type="presParOf" srcId="{239F0C18-A248-4080-A6A1-180EB75D841A}" destId="{7A1048E2-ED2F-4F48-9459-ECDA94B664D0}" srcOrd="5" destOrd="0" presId="urn:microsoft.com/office/officeart/2005/8/layout/cycle8"/>
    <dgm:cxn modelId="{BC4CB346-BC3B-43F1-BFAB-575062090F4F}" type="presParOf" srcId="{239F0C18-A248-4080-A6A1-180EB75D841A}" destId="{F1E7F08D-1B00-4DCA-9D99-3B13CCF76851}" srcOrd="6" destOrd="0" presId="urn:microsoft.com/office/officeart/2005/8/layout/cycle8"/>
    <dgm:cxn modelId="{01E7D67F-4F77-423C-B8A7-DB8AE6A94584}" type="presParOf" srcId="{239F0C18-A248-4080-A6A1-180EB75D841A}" destId="{C4309920-4139-4A3D-8849-C2E76D5360B8}" srcOrd="7" destOrd="0" presId="urn:microsoft.com/office/officeart/2005/8/layout/cycle8"/>
    <dgm:cxn modelId="{A9E0DDF1-61FE-4D21-B03B-FE0688C7259E}" type="presParOf" srcId="{239F0C18-A248-4080-A6A1-180EB75D841A}" destId="{9D7A14AD-67B3-406B-9DC6-C585FBC1AE39}" srcOrd="8" destOrd="0" presId="urn:microsoft.com/office/officeart/2005/8/layout/cycle8"/>
    <dgm:cxn modelId="{A1D7AE6F-06C6-4FC3-B03F-4F0F74DC6B63}" type="presParOf" srcId="{239F0C18-A248-4080-A6A1-180EB75D841A}" destId="{24494594-4662-4C5B-8E28-8EF0DA3695D1}" srcOrd="9" destOrd="0" presId="urn:microsoft.com/office/officeart/2005/8/layout/cycle8"/>
    <dgm:cxn modelId="{0A67CF3F-5C86-4A1D-B161-D9741B747399}" type="presParOf" srcId="{239F0C18-A248-4080-A6A1-180EB75D841A}" destId="{E20F275F-3BC7-458D-9DBB-8A481E7D156F}" srcOrd="10" destOrd="0" presId="urn:microsoft.com/office/officeart/2005/8/layout/cycle8"/>
    <dgm:cxn modelId="{2ECC496A-1152-44D3-836F-66F6B50A2977}" type="presParOf" srcId="{239F0C18-A248-4080-A6A1-180EB75D841A}" destId="{152EB759-8C44-4B48-992B-31ECA8C67AA5}" srcOrd="11" destOrd="0" presId="urn:microsoft.com/office/officeart/2005/8/layout/cycle8"/>
    <dgm:cxn modelId="{72C4BA25-A496-4F9A-AD55-17009D9C242C}" type="presParOf" srcId="{239F0C18-A248-4080-A6A1-180EB75D841A}" destId="{546A671A-5031-4C65-8FAA-43EF4000C9C5}" srcOrd="12" destOrd="0" presId="urn:microsoft.com/office/officeart/2005/8/layout/cycle8"/>
    <dgm:cxn modelId="{B8FC98C2-D59D-4613-A1DA-BB080863B922}" type="presParOf" srcId="{239F0C18-A248-4080-A6A1-180EB75D841A}" destId="{871A0F43-19C1-47C0-8BDA-862081B2D10C}" srcOrd="13" destOrd="0" presId="urn:microsoft.com/office/officeart/2005/8/layout/cycle8"/>
    <dgm:cxn modelId="{155CA583-49A1-401E-B332-58894BFAE838}" type="presParOf" srcId="{239F0C18-A248-4080-A6A1-180EB75D841A}" destId="{0D3C6527-5ECD-4FB0-9835-BE9D1E1363A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48C76-093B-4DA1-973C-65AC4ACE39E4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8349FE4B-C45E-4248-908B-32AF3919C88E}">
      <dgm:prSet phldrT="[Texto]"/>
      <dgm:spPr/>
      <dgm:t>
        <a:bodyPr/>
        <a:lstStyle/>
        <a:p>
          <a:r>
            <a:rPr lang="pt-PT" dirty="0"/>
            <a:t>Consulta</a:t>
          </a:r>
        </a:p>
      </dgm:t>
    </dgm:pt>
    <dgm:pt modelId="{36E18ECB-7DF2-4CDA-B0D9-4C835B2C236C}" type="parTrans" cxnId="{DC4ACF31-0CEF-464D-A5D7-CDDD05A89610}">
      <dgm:prSet/>
      <dgm:spPr/>
      <dgm:t>
        <a:bodyPr/>
        <a:lstStyle/>
        <a:p>
          <a:endParaRPr lang="pt-PT"/>
        </a:p>
      </dgm:t>
    </dgm:pt>
    <dgm:pt modelId="{1209D97B-8CAF-4096-9BF4-056693162154}" type="sibTrans" cxnId="{DC4ACF31-0CEF-464D-A5D7-CDDD05A89610}">
      <dgm:prSet/>
      <dgm:spPr/>
      <dgm:t>
        <a:bodyPr/>
        <a:lstStyle/>
        <a:p>
          <a:endParaRPr lang="pt-PT"/>
        </a:p>
      </dgm:t>
    </dgm:pt>
    <dgm:pt modelId="{EFF78183-7B3C-4E4E-A790-002EF5C17F5F}">
      <dgm:prSet phldrT="[Texto]"/>
      <dgm:spPr/>
      <dgm:t>
        <a:bodyPr/>
        <a:lstStyle/>
        <a:p>
          <a:r>
            <a:rPr lang="pt-PT" dirty="0"/>
            <a:t>Regras</a:t>
          </a:r>
        </a:p>
      </dgm:t>
    </dgm:pt>
    <dgm:pt modelId="{790EB7B3-AFE8-4E70-A8C4-75390454F0CC}" type="parTrans" cxnId="{BF143C3C-85A9-4EB5-90FB-957B97D011CF}">
      <dgm:prSet/>
      <dgm:spPr/>
      <dgm:t>
        <a:bodyPr/>
        <a:lstStyle/>
        <a:p>
          <a:endParaRPr lang="pt-PT"/>
        </a:p>
      </dgm:t>
    </dgm:pt>
    <dgm:pt modelId="{7476A5DE-38C3-480D-88DC-6260090AE460}" type="sibTrans" cxnId="{BF143C3C-85A9-4EB5-90FB-957B97D011CF}">
      <dgm:prSet/>
      <dgm:spPr/>
      <dgm:t>
        <a:bodyPr/>
        <a:lstStyle/>
        <a:p>
          <a:endParaRPr lang="pt-PT"/>
        </a:p>
      </dgm:t>
    </dgm:pt>
    <dgm:pt modelId="{A5F45DBA-27A9-4460-9448-FF833434D209}">
      <dgm:prSet phldrT="[Texto]"/>
      <dgm:spPr/>
      <dgm:t>
        <a:bodyPr/>
        <a:lstStyle/>
        <a:p>
          <a:r>
            <a:rPr lang="pt-PT" dirty="0"/>
            <a:t>Fatos</a:t>
          </a:r>
        </a:p>
      </dgm:t>
    </dgm:pt>
    <dgm:pt modelId="{05C44E91-1626-4705-B067-091CD62D9B70}" type="parTrans" cxnId="{B84CCF02-5DA5-4A76-983C-7A9113A65F78}">
      <dgm:prSet/>
      <dgm:spPr/>
      <dgm:t>
        <a:bodyPr/>
        <a:lstStyle/>
        <a:p>
          <a:endParaRPr lang="pt-PT"/>
        </a:p>
      </dgm:t>
    </dgm:pt>
    <dgm:pt modelId="{ECF836BD-CA09-451B-9DA2-F2278CBD2781}" type="sibTrans" cxnId="{B84CCF02-5DA5-4A76-983C-7A9113A65F78}">
      <dgm:prSet/>
      <dgm:spPr/>
      <dgm:t>
        <a:bodyPr/>
        <a:lstStyle/>
        <a:p>
          <a:endParaRPr lang="pt-PT"/>
        </a:p>
      </dgm:t>
    </dgm:pt>
    <dgm:pt modelId="{08FEC788-CB88-47F9-9BF5-13948FD67267}" type="pres">
      <dgm:prSet presAssocID="{9F448C76-093B-4DA1-973C-65AC4ACE39E4}" presName="rootnode" presStyleCnt="0">
        <dgm:presLayoutVars>
          <dgm:chMax/>
          <dgm:chPref/>
          <dgm:dir/>
          <dgm:animLvl val="lvl"/>
        </dgm:presLayoutVars>
      </dgm:prSet>
      <dgm:spPr/>
    </dgm:pt>
    <dgm:pt modelId="{5ABE60DC-B78D-49D1-A0A8-0196131BFFE1}" type="pres">
      <dgm:prSet presAssocID="{8349FE4B-C45E-4248-908B-32AF3919C88E}" presName="composite" presStyleCnt="0"/>
      <dgm:spPr/>
    </dgm:pt>
    <dgm:pt modelId="{944B0270-090C-4EA9-9E06-80B9E7A1CAFC}" type="pres">
      <dgm:prSet presAssocID="{8349FE4B-C45E-4248-908B-32AF3919C88E}" presName="LShape" presStyleLbl="alignNode1" presStyleIdx="0" presStyleCnt="5"/>
      <dgm:spPr/>
    </dgm:pt>
    <dgm:pt modelId="{B250AD76-73E3-4976-A004-B0A7EF5E066E}" type="pres">
      <dgm:prSet presAssocID="{8349FE4B-C45E-4248-908B-32AF3919C88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27D61C-C0EA-4A60-A306-4EC1A78D6762}" type="pres">
      <dgm:prSet presAssocID="{8349FE4B-C45E-4248-908B-32AF3919C88E}" presName="Triangle" presStyleLbl="alignNode1" presStyleIdx="1" presStyleCnt="5"/>
      <dgm:spPr/>
    </dgm:pt>
    <dgm:pt modelId="{1A25DF55-4581-4A81-8324-D3E37F89F8B7}" type="pres">
      <dgm:prSet presAssocID="{1209D97B-8CAF-4096-9BF4-056693162154}" presName="sibTrans" presStyleCnt="0"/>
      <dgm:spPr/>
    </dgm:pt>
    <dgm:pt modelId="{EB970B8C-89DB-4597-B1D8-473B429468CF}" type="pres">
      <dgm:prSet presAssocID="{1209D97B-8CAF-4096-9BF4-056693162154}" presName="space" presStyleCnt="0"/>
      <dgm:spPr/>
    </dgm:pt>
    <dgm:pt modelId="{C8108C48-A677-4954-AE56-F207998009B6}" type="pres">
      <dgm:prSet presAssocID="{EFF78183-7B3C-4E4E-A790-002EF5C17F5F}" presName="composite" presStyleCnt="0"/>
      <dgm:spPr/>
    </dgm:pt>
    <dgm:pt modelId="{C629E2AE-C12B-4C13-96C4-0A96D9025C4B}" type="pres">
      <dgm:prSet presAssocID="{EFF78183-7B3C-4E4E-A790-002EF5C17F5F}" presName="LShape" presStyleLbl="alignNode1" presStyleIdx="2" presStyleCnt="5"/>
      <dgm:spPr/>
    </dgm:pt>
    <dgm:pt modelId="{07E10AB0-A8BD-407E-8164-5DFC6C9A339F}" type="pres">
      <dgm:prSet presAssocID="{EFF78183-7B3C-4E4E-A790-002EF5C17F5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7E8344B-ED5F-459C-B6B9-38CCD7EC514B}" type="pres">
      <dgm:prSet presAssocID="{EFF78183-7B3C-4E4E-A790-002EF5C17F5F}" presName="Triangle" presStyleLbl="alignNode1" presStyleIdx="3" presStyleCnt="5"/>
      <dgm:spPr/>
    </dgm:pt>
    <dgm:pt modelId="{F4EBAAAC-B14C-4FCF-AC66-B971C0E14871}" type="pres">
      <dgm:prSet presAssocID="{7476A5DE-38C3-480D-88DC-6260090AE460}" presName="sibTrans" presStyleCnt="0"/>
      <dgm:spPr/>
    </dgm:pt>
    <dgm:pt modelId="{56268FAB-5C1D-4739-9977-71054993B06F}" type="pres">
      <dgm:prSet presAssocID="{7476A5DE-38C3-480D-88DC-6260090AE460}" presName="space" presStyleCnt="0"/>
      <dgm:spPr/>
    </dgm:pt>
    <dgm:pt modelId="{6174EF3F-749D-4024-8CCF-8FF4662B8E18}" type="pres">
      <dgm:prSet presAssocID="{A5F45DBA-27A9-4460-9448-FF833434D209}" presName="composite" presStyleCnt="0"/>
      <dgm:spPr/>
    </dgm:pt>
    <dgm:pt modelId="{AEB04CDA-4516-4625-93C9-E32BF7BA8D9B}" type="pres">
      <dgm:prSet presAssocID="{A5F45DBA-27A9-4460-9448-FF833434D209}" presName="LShape" presStyleLbl="alignNode1" presStyleIdx="4" presStyleCnt="5"/>
      <dgm:spPr/>
    </dgm:pt>
    <dgm:pt modelId="{453973F1-89E3-4CB5-A3A4-B111A4D578E5}" type="pres">
      <dgm:prSet presAssocID="{A5F45DBA-27A9-4460-9448-FF833434D20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5589D01-8436-4E97-B196-86F168EE3C2B}" type="presOf" srcId="{EFF78183-7B3C-4E4E-A790-002EF5C17F5F}" destId="{07E10AB0-A8BD-407E-8164-5DFC6C9A339F}" srcOrd="0" destOrd="0" presId="urn:microsoft.com/office/officeart/2009/3/layout/StepUpProcess"/>
    <dgm:cxn modelId="{B84CCF02-5DA5-4A76-983C-7A9113A65F78}" srcId="{9F448C76-093B-4DA1-973C-65AC4ACE39E4}" destId="{A5F45DBA-27A9-4460-9448-FF833434D209}" srcOrd="2" destOrd="0" parTransId="{05C44E91-1626-4705-B067-091CD62D9B70}" sibTransId="{ECF836BD-CA09-451B-9DA2-F2278CBD2781}"/>
    <dgm:cxn modelId="{DC4ACF31-0CEF-464D-A5D7-CDDD05A89610}" srcId="{9F448C76-093B-4DA1-973C-65AC4ACE39E4}" destId="{8349FE4B-C45E-4248-908B-32AF3919C88E}" srcOrd="0" destOrd="0" parTransId="{36E18ECB-7DF2-4CDA-B0D9-4C835B2C236C}" sibTransId="{1209D97B-8CAF-4096-9BF4-056693162154}"/>
    <dgm:cxn modelId="{BF143C3C-85A9-4EB5-90FB-957B97D011CF}" srcId="{9F448C76-093B-4DA1-973C-65AC4ACE39E4}" destId="{EFF78183-7B3C-4E4E-A790-002EF5C17F5F}" srcOrd="1" destOrd="0" parTransId="{790EB7B3-AFE8-4E70-A8C4-75390454F0CC}" sibTransId="{7476A5DE-38C3-480D-88DC-6260090AE460}"/>
    <dgm:cxn modelId="{5EFEFF62-98ED-4CD2-AC33-1175F7DC400A}" type="presOf" srcId="{8349FE4B-C45E-4248-908B-32AF3919C88E}" destId="{B250AD76-73E3-4976-A004-B0A7EF5E066E}" srcOrd="0" destOrd="0" presId="urn:microsoft.com/office/officeart/2009/3/layout/StepUpProcess"/>
    <dgm:cxn modelId="{F5862356-BB9B-415D-B631-865655827AB4}" type="presOf" srcId="{A5F45DBA-27A9-4460-9448-FF833434D209}" destId="{453973F1-89E3-4CB5-A3A4-B111A4D578E5}" srcOrd="0" destOrd="0" presId="urn:microsoft.com/office/officeart/2009/3/layout/StepUpProcess"/>
    <dgm:cxn modelId="{DE64718A-2C26-4BA8-A1A3-D7C210B41D32}" type="presOf" srcId="{9F448C76-093B-4DA1-973C-65AC4ACE39E4}" destId="{08FEC788-CB88-47F9-9BF5-13948FD67267}" srcOrd="0" destOrd="0" presId="urn:microsoft.com/office/officeart/2009/3/layout/StepUpProcess"/>
    <dgm:cxn modelId="{5D452377-7843-49DC-8A21-8F224AE73270}" type="presParOf" srcId="{08FEC788-CB88-47F9-9BF5-13948FD67267}" destId="{5ABE60DC-B78D-49D1-A0A8-0196131BFFE1}" srcOrd="0" destOrd="0" presId="urn:microsoft.com/office/officeart/2009/3/layout/StepUpProcess"/>
    <dgm:cxn modelId="{18AE389D-0FDB-4E80-8E65-91E7D4C28F81}" type="presParOf" srcId="{5ABE60DC-B78D-49D1-A0A8-0196131BFFE1}" destId="{944B0270-090C-4EA9-9E06-80B9E7A1CAFC}" srcOrd="0" destOrd="0" presId="urn:microsoft.com/office/officeart/2009/3/layout/StepUpProcess"/>
    <dgm:cxn modelId="{B8CEFAB2-2B83-41D0-AECD-5C0D2A2A6F58}" type="presParOf" srcId="{5ABE60DC-B78D-49D1-A0A8-0196131BFFE1}" destId="{B250AD76-73E3-4976-A004-B0A7EF5E066E}" srcOrd="1" destOrd="0" presId="urn:microsoft.com/office/officeart/2009/3/layout/StepUpProcess"/>
    <dgm:cxn modelId="{68679E24-724E-48D6-9328-414B9220070C}" type="presParOf" srcId="{5ABE60DC-B78D-49D1-A0A8-0196131BFFE1}" destId="{F727D61C-C0EA-4A60-A306-4EC1A78D6762}" srcOrd="2" destOrd="0" presId="urn:microsoft.com/office/officeart/2009/3/layout/StepUpProcess"/>
    <dgm:cxn modelId="{73625AE3-26DF-44C1-B702-E00131C625E6}" type="presParOf" srcId="{08FEC788-CB88-47F9-9BF5-13948FD67267}" destId="{1A25DF55-4581-4A81-8324-D3E37F89F8B7}" srcOrd="1" destOrd="0" presId="urn:microsoft.com/office/officeart/2009/3/layout/StepUpProcess"/>
    <dgm:cxn modelId="{1E1CCDDD-C25B-4130-8669-1736037A77C8}" type="presParOf" srcId="{1A25DF55-4581-4A81-8324-D3E37F89F8B7}" destId="{EB970B8C-89DB-4597-B1D8-473B429468CF}" srcOrd="0" destOrd="0" presId="urn:microsoft.com/office/officeart/2009/3/layout/StepUpProcess"/>
    <dgm:cxn modelId="{716AE4F8-E95C-4E35-A4BD-083757F98578}" type="presParOf" srcId="{08FEC788-CB88-47F9-9BF5-13948FD67267}" destId="{C8108C48-A677-4954-AE56-F207998009B6}" srcOrd="2" destOrd="0" presId="urn:microsoft.com/office/officeart/2009/3/layout/StepUpProcess"/>
    <dgm:cxn modelId="{3CF3316A-8422-413C-A75F-22840D2E8CFF}" type="presParOf" srcId="{C8108C48-A677-4954-AE56-F207998009B6}" destId="{C629E2AE-C12B-4C13-96C4-0A96D9025C4B}" srcOrd="0" destOrd="0" presId="urn:microsoft.com/office/officeart/2009/3/layout/StepUpProcess"/>
    <dgm:cxn modelId="{F314AB35-838C-4E2E-9F5F-91F1F422C15C}" type="presParOf" srcId="{C8108C48-A677-4954-AE56-F207998009B6}" destId="{07E10AB0-A8BD-407E-8164-5DFC6C9A339F}" srcOrd="1" destOrd="0" presId="urn:microsoft.com/office/officeart/2009/3/layout/StepUpProcess"/>
    <dgm:cxn modelId="{FAABF9B6-9596-4EB8-A0CF-388847FC3E58}" type="presParOf" srcId="{C8108C48-A677-4954-AE56-F207998009B6}" destId="{F7E8344B-ED5F-459C-B6B9-38CCD7EC514B}" srcOrd="2" destOrd="0" presId="urn:microsoft.com/office/officeart/2009/3/layout/StepUpProcess"/>
    <dgm:cxn modelId="{846176C9-11C7-4674-9BF2-91220FAE1F03}" type="presParOf" srcId="{08FEC788-CB88-47F9-9BF5-13948FD67267}" destId="{F4EBAAAC-B14C-4FCF-AC66-B971C0E14871}" srcOrd="3" destOrd="0" presId="urn:microsoft.com/office/officeart/2009/3/layout/StepUpProcess"/>
    <dgm:cxn modelId="{47353B56-3684-49F8-AB9C-2B259CFE721A}" type="presParOf" srcId="{F4EBAAAC-B14C-4FCF-AC66-B971C0E14871}" destId="{56268FAB-5C1D-4739-9977-71054993B06F}" srcOrd="0" destOrd="0" presId="urn:microsoft.com/office/officeart/2009/3/layout/StepUpProcess"/>
    <dgm:cxn modelId="{8EB3F396-A133-4999-8E45-E3F7160C5943}" type="presParOf" srcId="{08FEC788-CB88-47F9-9BF5-13948FD67267}" destId="{6174EF3F-749D-4024-8CCF-8FF4662B8E18}" srcOrd="4" destOrd="0" presId="urn:microsoft.com/office/officeart/2009/3/layout/StepUpProcess"/>
    <dgm:cxn modelId="{11074EF8-0833-4A3E-91D7-91E888E66F18}" type="presParOf" srcId="{6174EF3F-749D-4024-8CCF-8FF4662B8E18}" destId="{AEB04CDA-4516-4625-93C9-E32BF7BA8D9B}" srcOrd="0" destOrd="0" presId="urn:microsoft.com/office/officeart/2009/3/layout/StepUpProcess"/>
    <dgm:cxn modelId="{E9C37509-870F-49F5-BA91-E8C4A0A2B1C0}" type="presParOf" srcId="{6174EF3F-749D-4024-8CCF-8FF4662B8E18}" destId="{453973F1-89E3-4CB5-A3A4-B111A4D578E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9AC5A-AE48-413B-B932-F65C82056D73}" type="doc">
      <dgm:prSet loTypeId="urn:microsoft.com/office/officeart/2009/3/layout/SnapshotPictureLis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FFC460DB-B38E-4937-8C20-F97EA0BAE9B6}">
      <dgm:prSet phldrT="[Texto]"/>
      <dgm:spPr/>
      <dgm:t>
        <a:bodyPr/>
        <a:lstStyle/>
        <a:p>
          <a:r>
            <a:rPr lang="pt-PT" dirty="0"/>
            <a:t>Conflito (A)</a:t>
          </a:r>
        </a:p>
      </dgm:t>
    </dgm:pt>
    <dgm:pt modelId="{C1857F05-6B84-485A-9834-203556AFA8ED}" type="parTrans" cxnId="{50EA8FFF-7579-4FF0-B779-D82D24504515}">
      <dgm:prSet/>
      <dgm:spPr/>
      <dgm:t>
        <a:bodyPr/>
        <a:lstStyle/>
        <a:p>
          <a:endParaRPr lang="pt-PT"/>
        </a:p>
      </dgm:t>
    </dgm:pt>
    <dgm:pt modelId="{C2F85016-C80B-4E1F-9D53-C53A99F1CEAC}" type="sibTrans" cxnId="{50EA8FFF-7579-4FF0-B779-D82D24504515}">
      <dgm:prSet/>
      <dgm:spPr/>
      <dgm:t>
        <a:bodyPr/>
        <a:lstStyle/>
        <a:p>
          <a:endParaRPr lang="pt-PT"/>
        </a:p>
      </dgm:t>
    </dgm:pt>
    <dgm:pt modelId="{CFE3DE76-7643-4DFC-B55C-D041D1765184}" type="pres">
      <dgm:prSet presAssocID="{6F59AC5A-AE48-413B-B932-F65C82056D73}" presName="Name0" presStyleCnt="0">
        <dgm:presLayoutVars>
          <dgm:chMax/>
          <dgm:chPref/>
          <dgm:dir/>
          <dgm:animLvl val="lvl"/>
        </dgm:presLayoutVars>
      </dgm:prSet>
      <dgm:spPr/>
    </dgm:pt>
    <dgm:pt modelId="{103BE63B-710F-4ACC-AD24-CF7D0B524BB5}" type="pres">
      <dgm:prSet presAssocID="{FFC460DB-B38E-4937-8C20-F97EA0BAE9B6}" presName="composite" presStyleCnt="0"/>
      <dgm:spPr/>
    </dgm:pt>
    <dgm:pt modelId="{B5D39F34-3BF8-480A-8EB4-F29B2C779451}" type="pres">
      <dgm:prSet presAssocID="{FFC460DB-B38E-4937-8C20-F97EA0BAE9B6}" presName="ParentAccentShape" presStyleLbl="trBgShp" presStyleIdx="0" presStyleCnt="1"/>
      <dgm:spPr/>
    </dgm:pt>
    <dgm:pt modelId="{4C142DBD-5627-47F6-B912-E569FDB73C39}" type="pres">
      <dgm:prSet presAssocID="{FFC460DB-B38E-4937-8C20-F97EA0BAE9B6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EB5C17AF-336C-4A1B-852A-AFF3739798E9}" type="pres">
      <dgm:prSet presAssocID="{FFC460DB-B38E-4937-8C20-F97EA0BAE9B6}" presName="ChildText" presStyleLbl="revTx" presStyleIdx="1" presStyleCnt="2">
        <dgm:presLayoutVars>
          <dgm:chMax val="0"/>
          <dgm:chPref val="0"/>
        </dgm:presLayoutVars>
      </dgm:prSet>
      <dgm:spPr/>
    </dgm:pt>
    <dgm:pt modelId="{E45BC1F5-9D48-4D43-8ABF-7FA877EA709F}" type="pres">
      <dgm:prSet presAssocID="{FFC460DB-B38E-4937-8C20-F97EA0BAE9B6}" presName="ChildAccentShape" presStyleLbl="trBgShp" presStyleIdx="0" presStyleCnt="1"/>
      <dgm:spPr/>
    </dgm:pt>
    <dgm:pt modelId="{A01911B6-91EB-4107-88F1-0C8C8012FA43}" type="pres">
      <dgm:prSet presAssocID="{FFC460DB-B38E-4937-8C20-F97EA0BAE9B6}" presName="Image" presStyleLbl="alignImgPlace1" presStyleIdx="0" presStyleCnt="1" custScaleY="58126"/>
      <dgm:spPr/>
    </dgm:pt>
  </dgm:ptLst>
  <dgm:cxnLst>
    <dgm:cxn modelId="{DC38A3B4-759F-4701-8E41-9AF20B11DB24}" type="presOf" srcId="{FFC460DB-B38E-4937-8C20-F97EA0BAE9B6}" destId="{4C142DBD-5627-47F6-B912-E569FDB73C39}" srcOrd="0" destOrd="0" presId="urn:microsoft.com/office/officeart/2009/3/layout/SnapshotPictureList"/>
    <dgm:cxn modelId="{06D50BC2-C14C-4BDE-A6C3-6A08404A3987}" type="presOf" srcId="{6F59AC5A-AE48-413B-B932-F65C82056D73}" destId="{CFE3DE76-7643-4DFC-B55C-D041D1765184}" srcOrd="0" destOrd="0" presId="urn:microsoft.com/office/officeart/2009/3/layout/SnapshotPictureList"/>
    <dgm:cxn modelId="{50EA8FFF-7579-4FF0-B779-D82D24504515}" srcId="{6F59AC5A-AE48-413B-B932-F65C82056D73}" destId="{FFC460DB-B38E-4937-8C20-F97EA0BAE9B6}" srcOrd="0" destOrd="0" parTransId="{C1857F05-6B84-485A-9834-203556AFA8ED}" sibTransId="{C2F85016-C80B-4E1F-9D53-C53A99F1CEAC}"/>
    <dgm:cxn modelId="{6960DAF8-783A-4FB7-A076-14CDCFBBE093}" type="presParOf" srcId="{CFE3DE76-7643-4DFC-B55C-D041D1765184}" destId="{103BE63B-710F-4ACC-AD24-CF7D0B524BB5}" srcOrd="0" destOrd="0" presId="urn:microsoft.com/office/officeart/2009/3/layout/SnapshotPictureList"/>
    <dgm:cxn modelId="{ACC22616-4F93-4B5E-B559-4FE0F2E6C1FF}" type="presParOf" srcId="{103BE63B-710F-4ACC-AD24-CF7D0B524BB5}" destId="{B5D39F34-3BF8-480A-8EB4-F29B2C779451}" srcOrd="0" destOrd="0" presId="urn:microsoft.com/office/officeart/2009/3/layout/SnapshotPictureList"/>
    <dgm:cxn modelId="{9BBF5D4A-61FF-4B0E-9495-F81BD258B200}" type="presParOf" srcId="{103BE63B-710F-4ACC-AD24-CF7D0B524BB5}" destId="{4C142DBD-5627-47F6-B912-E569FDB73C39}" srcOrd="1" destOrd="0" presId="urn:microsoft.com/office/officeart/2009/3/layout/SnapshotPictureList"/>
    <dgm:cxn modelId="{54E17473-FCC8-459E-BD91-5D099CC078DD}" type="presParOf" srcId="{103BE63B-710F-4ACC-AD24-CF7D0B524BB5}" destId="{EB5C17AF-336C-4A1B-852A-AFF3739798E9}" srcOrd="2" destOrd="0" presId="urn:microsoft.com/office/officeart/2009/3/layout/SnapshotPictureList"/>
    <dgm:cxn modelId="{6A78326F-15BC-4863-904C-FC3694AEA2F4}" type="presParOf" srcId="{103BE63B-710F-4ACC-AD24-CF7D0B524BB5}" destId="{E45BC1F5-9D48-4D43-8ABF-7FA877EA709F}" srcOrd="3" destOrd="0" presId="urn:microsoft.com/office/officeart/2009/3/layout/SnapshotPictureList"/>
    <dgm:cxn modelId="{561B656A-1FB2-40BB-866D-AA14A3A1ACAE}" type="presParOf" srcId="{103BE63B-710F-4ACC-AD24-CF7D0B524BB5}" destId="{A01911B6-91EB-4107-88F1-0C8C8012FA43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9A47-42EE-4939-8CF9-EF7D1896FF51}">
      <dsp:nvSpPr>
        <dsp:cNvPr id="0" name=""/>
        <dsp:cNvSpPr/>
      </dsp:nvSpPr>
      <dsp:spPr>
        <a:xfrm>
          <a:off x="3478956" y="250225"/>
          <a:ext cx="3233684" cy="323368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RESOLUÇÃO</a:t>
          </a:r>
          <a:endParaRPr lang="pt-PT" sz="1400" kern="1200" dirty="0"/>
        </a:p>
      </dsp:txBody>
      <dsp:txXfrm>
        <a:off x="5183184" y="935458"/>
        <a:ext cx="1154887" cy="962406"/>
      </dsp:txXfrm>
    </dsp:sp>
    <dsp:sp modelId="{F5423672-71BA-4FB6-BE15-FD00B5C98B0A}">
      <dsp:nvSpPr>
        <dsp:cNvPr id="0" name=""/>
        <dsp:cNvSpPr/>
      </dsp:nvSpPr>
      <dsp:spPr>
        <a:xfrm>
          <a:off x="3412357" y="365714"/>
          <a:ext cx="3233684" cy="323368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RESULTADOS</a:t>
          </a:r>
          <a:endParaRPr lang="pt-PT" sz="1400" kern="1200" dirty="0"/>
        </a:p>
      </dsp:txBody>
      <dsp:txXfrm>
        <a:off x="4182282" y="2463759"/>
        <a:ext cx="1732330" cy="846917"/>
      </dsp:txXfrm>
    </dsp:sp>
    <dsp:sp modelId="{9D7A14AD-67B3-406B-9DC6-C585FBC1AE39}">
      <dsp:nvSpPr>
        <dsp:cNvPr id="0" name=""/>
        <dsp:cNvSpPr/>
      </dsp:nvSpPr>
      <dsp:spPr>
        <a:xfrm>
          <a:off x="3345759" y="250225"/>
          <a:ext cx="3233684" cy="323368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PROBLEMA</a:t>
          </a:r>
          <a:endParaRPr lang="pt-PT" sz="1400" kern="1200" dirty="0"/>
        </a:p>
      </dsp:txBody>
      <dsp:txXfrm>
        <a:off x="3720327" y="935458"/>
        <a:ext cx="1154887" cy="962406"/>
      </dsp:txXfrm>
    </dsp:sp>
    <dsp:sp modelId="{546A671A-5031-4C65-8FAA-43EF4000C9C5}">
      <dsp:nvSpPr>
        <dsp:cNvPr id="0" name=""/>
        <dsp:cNvSpPr/>
      </dsp:nvSpPr>
      <dsp:spPr>
        <a:xfrm>
          <a:off x="3279042" y="50045"/>
          <a:ext cx="3634045" cy="363404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A0F43-19C1-47C0-8BDA-862081B2D10C}">
      <dsp:nvSpPr>
        <dsp:cNvPr id="0" name=""/>
        <dsp:cNvSpPr/>
      </dsp:nvSpPr>
      <dsp:spPr>
        <a:xfrm>
          <a:off x="3212177" y="165329"/>
          <a:ext cx="3634045" cy="363404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C6527-5ECD-4FB0-9835-BE9D1E1363A2}">
      <dsp:nvSpPr>
        <dsp:cNvPr id="0" name=""/>
        <dsp:cNvSpPr/>
      </dsp:nvSpPr>
      <dsp:spPr>
        <a:xfrm>
          <a:off x="3145312" y="50045"/>
          <a:ext cx="3634045" cy="363404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B0270-090C-4EA9-9E06-80B9E7A1CAFC}">
      <dsp:nvSpPr>
        <dsp:cNvPr id="0" name=""/>
        <dsp:cNvSpPr/>
      </dsp:nvSpPr>
      <dsp:spPr>
        <a:xfrm rot="5400000">
          <a:off x="294233" y="1119160"/>
          <a:ext cx="883293" cy="146978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AD76-73E3-4976-A004-B0A7EF5E066E}">
      <dsp:nvSpPr>
        <dsp:cNvPr id="0" name=""/>
        <dsp:cNvSpPr/>
      </dsp:nvSpPr>
      <dsp:spPr>
        <a:xfrm>
          <a:off x="146789" y="1558307"/>
          <a:ext cx="1326925" cy="116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Consulta</a:t>
          </a:r>
        </a:p>
      </dsp:txBody>
      <dsp:txXfrm>
        <a:off x="146789" y="1558307"/>
        <a:ext cx="1326925" cy="1163128"/>
      </dsp:txXfrm>
    </dsp:sp>
    <dsp:sp modelId="{F727D61C-C0EA-4A60-A306-4EC1A78D6762}">
      <dsp:nvSpPr>
        <dsp:cNvPr id="0" name=""/>
        <dsp:cNvSpPr/>
      </dsp:nvSpPr>
      <dsp:spPr>
        <a:xfrm>
          <a:off x="1223352" y="1010953"/>
          <a:ext cx="250363" cy="25036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E2AE-C12B-4C13-96C4-0A96D9025C4B}">
      <dsp:nvSpPr>
        <dsp:cNvPr id="0" name=""/>
        <dsp:cNvSpPr/>
      </dsp:nvSpPr>
      <dsp:spPr>
        <a:xfrm rot="5400000">
          <a:off x="1918649" y="717196"/>
          <a:ext cx="883293" cy="146978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10AB0-A8BD-407E-8164-5DFC6C9A339F}">
      <dsp:nvSpPr>
        <dsp:cNvPr id="0" name=""/>
        <dsp:cNvSpPr/>
      </dsp:nvSpPr>
      <dsp:spPr>
        <a:xfrm>
          <a:off x="1771206" y="1156344"/>
          <a:ext cx="1326925" cy="116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Regras</a:t>
          </a:r>
        </a:p>
      </dsp:txBody>
      <dsp:txXfrm>
        <a:off x="1771206" y="1156344"/>
        <a:ext cx="1326925" cy="1163128"/>
      </dsp:txXfrm>
    </dsp:sp>
    <dsp:sp modelId="{F7E8344B-ED5F-459C-B6B9-38CCD7EC514B}">
      <dsp:nvSpPr>
        <dsp:cNvPr id="0" name=""/>
        <dsp:cNvSpPr/>
      </dsp:nvSpPr>
      <dsp:spPr>
        <a:xfrm>
          <a:off x="2847768" y="608990"/>
          <a:ext cx="250363" cy="25036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04CDA-4516-4625-93C9-E32BF7BA8D9B}">
      <dsp:nvSpPr>
        <dsp:cNvPr id="0" name=""/>
        <dsp:cNvSpPr/>
      </dsp:nvSpPr>
      <dsp:spPr>
        <a:xfrm rot="5400000">
          <a:off x="3543065" y="315233"/>
          <a:ext cx="883293" cy="146978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973F1-89E3-4CB5-A3A4-B111A4D578E5}">
      <dsp:nvSpPr>
        <dsp:cNvPr id="0" name=""/>
        <dsp:cNvSpPr/>
      </dsp:nvSpPr>
      <dsp:spPr>
        <a:xfrm>
          <a:off x="3395622" y="754381"/>
          <a:ext cx="1326925" cy="1163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Fatos</a:t>
          </a:r>
        </a:p>
      </dsp:txBody>
      <dsp:txXfrm>
        <a:off x="3395622" y="754381"/>
        <a:ext cx="1326925" cy="1163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39F34-3BF8-480A-8EB4-F29B2C779451}">
      <dsp:nvSpPr>
        <dsp:cNvPr id="0" name=""/>
        <dsp:cNvSpPr/>
      </dsp:nvSpPr>
      <dsp:spPr>
        <a:xfrm>
          <a:off x="84546" y="518323"/>
          <a:ext cx="2198917" cy="1564774"/>
        </a:xfrm>
        <a:prstGeom prst="frame">
          <a:avLst>
            <a:gd name="adj1" fmla="val 5450"/>
          </a:avLst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911B6-91EB-4107-88F1-0C8C8012FA43}">
      <dsp:nvSpPr>
        <dsp:cNvPr id="0" name=""/>
        <dsp:cNvSpPr/>
      </dsp:nvSpPr>
      <dsp:spPr>
        <a:xfrm>
          <a:off x="0" y="640727"/>
          <a:ext cx="2114371" cy="86034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42DBD-5627-47F6-B912-E569FDB73C39}">
      <dsp:nvSpPr>
        <dsp:cNvPr id="0" name=""/>
        <dsp:cNvSpPr/>
      </dsp:nvSpPr>
      <dsp:spPr>
        <a:xfrm>
          <a:off x="170513" y="1811496"/>
          <a:ext cx="2028403" cy="18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30480" rIns="812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/>
            <a:t>Conflito (A)</a:t>
          </a:r>
        </a:p>
      </dsp:txBody>
      <dsp:txXfrm>
        <a:off x="170513" y="1811496"/>
        <a:ext cx="2028403" cy="185740"/>
      </dsp:txXfrm>
    </dsp:sp>
    <dsp:sp modelId="{EB5C17AF-336C-4A1B-852A-AFF3739798E9}">
      <dsp:nvSpPr>
        <dsp:cNvPr id="0" name=""/>
        <dsp:cNvSpPr/>
      </dsp:nvSpPr>
      <dsp:spPr>
        <a:xfrm>
          <a:off x="2372983" y="518323"/>
          <a:ext cx="1005320" cy="156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18C792-E169-4A1A-82FF-FF2DF6857EA9}" type="datetime1">
              <a:rPr lang="pt-PT" smtClean="0"/>
              <a:t>25/01/2021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DF692F-F47A-412D-9594-5743C618BA29}" type="datetime1">
              <a:rPr lang="pt-PT" smtClean="0"/>
              <a:t>25/01/2021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9414FF9-B682-4F35-8AD3-2294E01DDDCF}" type="datetime1">
              <a:rPr lang="pt-PT" smtClean="0"/>
              <a:t>25/01/2021</a:t>
            </a:fld>
            <a:endParaRPr lang="en-US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60E0F-6947-42DA-A5D3-1A75E14AE75C}" type="datetime1">
              <a:rPr lang="pt-PT" smtClean="0"/>
              <a:t>25/01/2021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4D38F5-D5EC-462F-BD51-458A0B7D3B10}" type="datetime1">
              <a:rPr lang="pt-PT" smtClean="0"/>
              <a:t>25/01/2021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B02245-35CE-4107-B7A6-F87FE236A86B}" type="datetime1">
              <a:rPr lang="pt-PT" smtClean="0"/>
              <a:t>25/01/2021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F85E945-0FB2-402C-9697-F9437E0B9AFA}" type="datetime1">
              <a:rPr lang="pt-PT" smtClean="0"/>
              <a:t>25/01/2021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8B46D-6B85-4B56-AC2C-4036E068A058}" type="datetime1">
              <a:rPr lang="pt-PT" smtClean="0"/>
              <a:t>25/01/2021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22485-DC8C-419E-9786-F43C02034845}" type="datetime1">
              <a:rPr lang="pt-PT" smtClean="0"/>
              <a:t>25/01/2021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A392F-E346-405C-9329-B5C45CB4D372}" type="datetime1">
              <a:rPr lang="pt-PT" smtClean="0"/>
              <a:t>25/01/2021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FDEA7-623A-4954-A90F-DBB17D56F2E7}" type="datetime1">
              <a:rPr lang="pt-PT" smtClean="0"/>
              <a:t>25/01/2021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FD2FF3-D324-40F4-8501-750A2157B41A}" type="datetime1">
              <a:rPr lang="pt-PT" smtClean="0"/>
              <a:t>25/01/2021</a:t>
            </a:fld>
            <a:endParaRPr lang="en-US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Clique no ícone para adicionar uma imagem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20646C4-B132-4C16-8E3B-4A8B97242743}" type="datetime1">
              <a:rPr lang="pt-PT" smtClean="0"/>
              <a:t>25/01/2021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B23960-D8E3-404B-9700-9215F25F2684}" type="datetime1">
              <a:rPr lang="pt-PT" smtClean="0"/>
              <a:t>25/01/2021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nde plano de um logó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400" dirty="0">
                <a:solidFill>
                  <a:schemeClr val="tx1"/>
                </a:solidFill>
              </a:rPr>
              <a:t>Trabalho de lógica e 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pt-PT" dirty="0">
                <a:solidFill>
                  <a:schemeClr val="tx1"/>
                </a:solidFill>
              </a:rPr>
              <a:t>Matemática</a:t>
            </a:r>
            <a:r>
              <a:rPr lang="pt-pt" dirty="0">
                <a:solidFill>
                  <a:schemeClr val="tx1"/>
                </a:solidFill>
              </a:rPr>
              <a:t> Discreta</a:t>
            </a:r>
          </a:p>
          <a:p>
            <a:pPr rtl="0">
              <a:spcAft>
                <a:spcPts val="600"/>
              </a:spcAft>
            </a:pPr>
            <a:r>
              <a:rPr lang="pt-PT" dirty="0">
                <a:solidFill>
                  <a:schemeClr val="tx1"/>
                </a:solidFill>
              </a:rPr>
              <a:t>Nuno Pontes – a21200373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Objetivos do trabalho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8FB257E-5782-416C-9A3B-7F6ED8D53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54122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3B6D939-BB66-4E4E-9EDE-202CD8F476EA}"/>
              </a:ext>
            </a:extLst>
          </p:cNvPr>
          <p:cNvSpPr/>
          <p:nvPr/>
        </p:nvSpPr>
        <p:spPr>
          <a:xfrm>
            <a:off x="916694" y="1782347"/>
            <a:ext cx="10247175" cy="221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3C961-6204-4E43-AF1E-04056B6E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94" y="393285"/>
            <a:ext cx="10058400" cy="1371600"/>
          </a:xfrm>
        </p:spPr>
        <p:txBody>
          <a:bodyPr/>
          <a:lstStyle/>
          <a:p>
            <a:r>
              <a:rPr lang="pt-PT" dirty="0"/>
              <a:t>Contexto em prolog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2ECF30-EF65-4D53-BA3B-0B65C7C3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0791" y="2191148"/>
            <a:ext cx="1147883" cy="1044199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C08C723-A956-452D-AB5B-5CB350437E0C}"/>
              </a:ext>
            </a:extLst>
          </p:cNvPr>
          <p:cNvSpPr/>
          <p:nvPr/>
        </p:nvSpPr>
        <p:spPr>
          <a:xfrm>
            <a:off x="3009499" y="2559821"/>
            <a:ext cx="781047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BCF24C0-7BC9-4A7E-B3C1-AAC3E6AC98A2}"/>
              </a:ext>
            </a:extLst>
          </p:cNvPr>
          <p:cNvSpPr/>
          <p:nvPr/>
        </p:nvSpPr>
        <p:spPr>
          <a:xfrm>
            <a:off x="3790548" y="2566852"/>
            <a:ext cx="1645916" cy="6425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F943334-CAF9-4AA0-9327-7CA167AE890F}"/>
              </a:ext>
            </a:extLst>
          </p:cNvPr>
          <p:cNvSpPr/>
          <p:nvPr/>
        </p:nvSpPr>
        <p:spPr>
          <a:xfrm>
            <a:off x="5436466" y="2566852"/>
            <a:ext cx="997369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2DB661-3A03-4548-AB87-B72DC34CA715}"/>
              </a:ext>
            </a:extLst>
          </p:cNvPr>
          <p:cNvSpPr/>
          <p:nvPr/>
        </p:nvSpPr>
        <p:spPr>
          <a:xfrm>
            <a:off x="6433835" y="2553694"/>
            <a:ext cx="1645918" cy="655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Motor de Inferência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AA5D04F-EC88-42C4-B4E1-BBFA0CCC4F3F}"/>
              </a:ext>
            </a:extLst>
          </p:cNvPr>
          <p:cNvSpPr/>
          <p:nvPr/>
        </p:nvSpPr>
        <p:spPr>
          <a:xfrm>
            <a:off x="8079753" y="2533502"/>
            <a:ext cx="897222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6A62FB5-B5FC-48AE-A352-9CA7F0E45A86}"/>
              </a:ext>
            </a:extLst>
          </p:cNvPr>
          <p:cNvSpPr/>
          <p:nvPr/>
        </p:nvSpPr>
        <p:spPr>
          <a:xfrm>
            <a:off x="8976975" y="2553694"/>
            <a:ext cx="1645918" cy="655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Base de conhecimento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6D5734C-6AA2-4D4B-9D87-972D7C623C18}"/>
              </a:ext>
            </a:extLst>
          </p:cNvPr>
          <p:cNvSpPr/>
          <p:nvPr/>
        </p:nvSpPr>
        <p:spPr>
          <a:xfrm flipH="1">
            <a:off x="5436465" y="2980993"/>
            <a:ext cx="997369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00AF401-6AA9-4688-9D32-A0CC08A9EF4E}"/>
              </a:ext>
            </a:extLst>
          </p:cNvPr>
          <p:cNvSpPr/>
          <p:nvPr/>
        </p:nvSpPr>
        <p:spPr>
          <a:xfrm flipH="1">
            <a:off x="8079753" y="2980993"/>
            <a:ext cx="897222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FA19CBD7-178C-4270-866A-4DB696FD41A5}"/>
              </a:ext>
            </a:extLst>
          </p:cNvPr>
          <p:cNvSpPr/>
          <p:nvPr/>
        </p:nvSpPr>
        <p:spPr>
          <a:xfrm flipH="1">
            <a:off x="3009499" y="2974333"/>
            <a:ext cx="781048" cy="228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8EB461-FCD5-4A80-9B25-33A34BBA77E3}"/>
              </a:ext>
            </a:extLst>
          </p:cNvPr>
          <p:cNvSpPr txBox="1"/>
          <p:nvPr/>
        </p:nvSpPr>
        <p:spPr>
          <a:xfrm>
            <a:off x="1425423" y="328966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Utilizador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CA5430-A830-449F-9580-9F5901B1ED56}"/>
              </a:ext>
            </a:extLst>
          </p:cNvPr>
          <p:cNvSpPr txBox="1"/>
          <p:nvPr/>
        </p:nvSpPr>
        <p:spPr>
          <a:xfrm>
            <a:off x="2896710" y="2277888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Consultas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28BE9FB-A2DA-4BBE-8691-45F41E15F4C1}"/>
              </a:ext>
            </a:extLst>
          </p:cNvPr>
          <p:cNvSpPr txBox="1"/>
          <p:nvPr/>
        </p:nvSpPr>
        <p:spPr>
          <a:xfrm>
            <a:off x="2890297" y="2749627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Respostas</a:t>
            </a: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F61BBFC-C182-4162-9429-7352CB5CE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987885"/>
              </p:ext>
            </p:extLst>
          </p:nvPr>
        </p:nvGraphicFramePr>
        <p:xfrm>
          <a:off x="3728104" y="3876265"/>
          <a:ext cx="4723538" cy="332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3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0E89-099E-45F3-92A4-964A789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PT" dirty="0"/>
              <a:t>Problema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55D12B-A788-4E10-BE25-47B481C1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pt-PT" dirty="0"/>
              <a:t>Representação</a:t>
            </a:r>
            <a:r>
              <a:rPr lang="en-US" dirty="0"/>
              <a:t> do </a:t>
            </a:r>
            <a:r>
              <a:rPr lang="pt-PT" dirty="0"/>
              <a:t>Mapa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Grafo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52F812E-A5D0-414F-B8ED-443AB463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en-US" dirty="0" err="1"/>
              <a:t>Mapa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FBAF8A-344C-4C3C-A460-EAA11B1BD4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015" y="2792471"/>
            <a:ext cx="3882833" cy="316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FD2324A8-B794-4C6F-A1B5-35C46E13E11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30" y="3323075"/>
            <a:ext cx="4664075" cy="1911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8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0E89-099E-45F3-92A4-964A789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PT" dirty="0"/>
              <a:t>Adjacências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55D12B-A788-4E10-BE25-47B481C1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pt-PT" dirty="0"/>
              <a:t>Representação</a:t>
            </a:r>
            <a:r>
              <a:rPr lang="en-US" dirty="0"/>
              <a:t> do </a:t>
            </a:r>
            <a:r>
              <a:rPr lang="pt-PT" dirty="0"/>
              <a:t>Mapa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Grafo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52F812E-A5D0-414F-B8ED-443AB463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en-US" dirty="0" err="1"/>
              <a:t>Mapa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A6ADD4-51AE-4770-A986-9975B7334A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68502"/>
            <a:ext cx="4433724" cy="210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32E24C9-A908-4CFD-B102-E348D581B0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60" y="3168502"/>
            <a:ext cx="2719586" cy="2105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6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70A5-ED77-4ABC-A88F-948BB9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de Cores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4BD-8DA9-4DDF-B41D-781C12828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Esquema (A)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E1E97B3-347C-4626-A05B-79D3C2848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Esquema (B)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B6DF904-0209-4B75-B895-E26E9E84957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2774554"/>
            <a:ext cx="3599607" cy="257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4F58DD1-2D28-4EBF-8531-27A54E3C23BE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3" y="2774554"/>
            <a:ext cx="3382854" cy="2560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0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2975-9A3D-429B-B969-083949E9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pt-PT" dirty="0"/>
              <a:t>Conflito</a:t>
            </a:r>
          </a:p>
        </p:txBody>
      </p:sp>
      <p:pic>
        <p:nvPicPr>
          <p:cNvPr id="8" name="Marcador de Posição de Conteúdo 8">
            <a:extLst>
              <a:ext uri="{FF2B5EF4-FFF2-40B4-BE49-F238E27FC236}">
                <a16:creationId xmlns:a16="http://schemas.microsoft.com/office/drawing/2014/main" id="{404F891B-217D-4486-A8CD-0D1ECEC5963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587" y="609600"/>
            <a:ext cx="631242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F35D097-E557-4205-8770-96C483D3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Fatos</a:t>
            </a:r>
            <a:r>
              <a:rPr lang="en-US" dirty="0"/>
              <a:t> e </a:t>
            </a:r>
            <a:r>
              <a:rPr lang="en-US" dirty="0" err="1"/>
              <a:t>regras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4DB897F-17D2-4EB0-A973-6814E807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E422485-DC8C-419E-9786-F43C02034845}" type="datetime1">
              <a:rPr lang="pt-PT" smtClean="0"/>
              <a:pPr rtl="0">
                <a:spcAft>
                  <a:spcPts val="600"/>
                </a:spcAft>
              </a:pPr>
              <a:t>25/01/2021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Resultados obtidos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37DC79-40FA-45C5-8657-1A842302A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452075"/>
              </p:ext>
            </p:extLst>
          </p:nvPr>
        </p:nvGraphicFramePr>
        <p:xfrm>
          <a:off x="3028043" y="2019974"/>
          <a:ext cx="3552371" cy="260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Moldura 25">
            <a:extLst>
              <a:ext uri="{FF2B5EF4-FFF2-40B4-BE49-F238E27FC236}">
                <a16:creationId xmlns:a16="http://schemas.microsoft.com/office/drawing/2014/main" id="{516B2DD4-0A1C-44C8-B9BA-BF02E85A8ACC}"/>
              </a:ext>
            </a:extLst>
          </p:cNvPr>
          <p:cNvSpPr/>
          <p:nvPr/>
        </p:nvSpPr>
        <p:spPr>
          <a:xfrm>
            <a:off x="6900271" y="2532517"/>
            <a:ext cx="2198917" cy="1564774"/>
          </a:xfrm>
          <a:prstGeom prst="frame">
            <a:avLst>
              <a:gd name="adj1" fmla="val 5450"/>
            </a:avLst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0B582F3-9B7B-43B0-903D-2E632C0FA2A8}"/>
              </a:ext>
            </a:extLst>
          </p:cNvPr>
          <p:cNvSpPr/>
          <p:nvPr/>
        </p:nvSpPr>
        <p:spPr>
          <a:xfrm>
            <a:off x="6815725" y="2654921"/>
            <a:ext cx="2114371" cy="86034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12F710-E0E5-42D2-819A-18E9AE070EA8}"/>
              </a:ext>
            </a:extLst>
          </p:cNvPr>
          <p:cNvGrpSpPr/>
          <p:nvPr/>
        </p:nvGrpSpPr>
        <p:grpSpPr>
          <a:xfrm>
            <a:off x="6985527" y="3838877"/>
            <a:ext cx="2028403" cy="185740"/>
            <a:chOff x="170513" y="1811496"/>
            <a:chExt cx="2028403" cy="18574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869ED80-9784-435E-8936-BB2A57F74058}"/>
                </a:ext>
              </a:extLst>
            </p:cNvPr>
            <p:cNvSpPr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C687C84-DD4D-4A76-B59F-F378232665E7}"/>
                </a:ext>
              </a:extLst>
            </p:cNvPr>
            <p:cNvSpPr txBox="1"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280" tIns="30480" rIns="81280" bIns="30480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800" kern="1200" dirty="0"/>
                <a:t>Conflito (B)</a:t>
              </a:r>
            </a:p>
          </p:txBody>
        </p:sp>
      </p:grpSp>
      <p:sp>
        <p:nvSpPr>
          <p:cNvPr id="31" name="Moldura 30">
            <a:extLst>
              <a:ext uri="{FF2B5EF4-FFF2-40B4-BE49-F238E27FC236}">
                <a16:creationId xmlns:a16="http://schemas.microsoft.com/office/drawing/2014/main" id="{DF9E069E-2E53-4AB4-8CE6-38629E8265BE}"/>
              </a:ext>
            </a:extLst>
          </p:cNvPr>
          <p:cNvSpPr/>
          <p:nvPr/>
        </p:nvSpPr>
        <p:spPr>
          <a:xfrm>
            <a:off x="3137986" y="4377442"/>
            <a:ext cx="2198917" cy="1564774"/>
          </a:xfrm>
          <a:prstGeom prst="frame">
            <a:avLst>
              <a:gd name="adj1" fmla="val 5450"/>
            </a:avLst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1183538-D5EA-4376-A9D8-6C46645D32E9}"/>
              </a:ext>
            </a:extLst>
          </p:cNvPr>
          <p:cNvSpPr/>
          <p:nvPr/>
        </p:nvSpPr>
        <p:spPr>
          <a:xfrm>
            <a:off x="3053440" y="4499846"/>
            <a:ext cx="2114371" cy="86034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631A71-3E09-44FA-8506-78B6D2CD7FDB}"/>
              </a:ext>
            </a:extLst>
          </p:cNvPr>
          <p:cNvGrpSpPr/>
          <p:nvPr/>
        </p:nvGrpSpPr>
        <p:grpSpPr>
          <a:xfrm>
            <a:off x="3223953" y="5670615"/>
            <a:ext cx="2028403" cy="185740"/>
            <a:chOff x="170513" y="1811496"/>
            <a:chExt cx="2028403" cy="18574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E16741-3F69-43AB-882D-929E95B969C1}"/>
                </a:ext>
              </a:extLst>
            </p:cNvPr>
            <p:cNvSpPr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5E3C2BD-F38C-4211-BDC3-EDA80240F900}"/>
                </a:ext>
              </a:extLst>
            </p:cNvPr>
            <p:cNvSpPr txBox="1"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280" tIns="30480" rIns="81280" bIns="30480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800" kern="1200" dirty="0"/>
                <a:t>Conflito (A)</a:t>
              </a:r>
            </a:p>
          </p:txBody>
        </p:sp>
      </p:grpSp>
      <p:sp>
        <p:nvSpPr>
          <p:cNvPr id="36" name="Moldura 35">
            <a:extLst>
              <a:ext uri="{FF2B5EF4-FFF2-40B4-BE49-F238E27FC236}">
                <a16:creationId xmlns:a16="http://schemas.microsoft.com/office/drawing/2014/main" id="{E9F3D55A-CDDC-4500-A261-1317F4DD187D}"/>
              </a:ext>
            </a:extLst>
          </p:cNvPr>
          <p:cNvSpPr/>
          <p:nvPr/>
        </p:nvSpPr>
        <p:spPr>
          <a:xfrm>
            <a:off x="6965040" y="4348227"/>
            <a:ext cx="2198917" cy="1564774"/>
          </a:xfrm>
          <a:prstGeom prst="frame">
            <a:avLst>
              <a:gd name="adj1" fmla="val 5450"/>
            </a:avLst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0715753-C529-405B-80F6-E702194AC72C}"/>
              </a:ext>
            </a:extLst>
          </p:cNvPr>
          <p:cNvSpPr/>
          <p:nvPr/>
        </p:nvSpPr>
        <p:spPr>
          <a:xfrm>
            <a:off x="6880494" y="4470631"/>
            <a:ext cx="2114371" cy="86034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436B79A-7CC9-4F8F-8387-CE3F44C8FAA3}"/>
              </a:ext>
            </a:extLst>
          </p:cNvPr>
          <p:cNvGrpSpPr/>
          <p:nvPr/>
        </p:nvGrpSpPr>
        <p:grpSpPr>
          <a:xfrm>
            <a:off x="7051007" y="5641400"/>
            <a:ext cx="2028403" cy="185740"/>
            <a:chOff x="170513" y="1811496"/>
            <a:chExt cx="2028403" cy="185740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D46D632-6FD3-43D4-93AC-8E1012E51EEC}"/>
                </a:ext>
              </a:extLst>
            </p:cNvPr>
            <p:cNvSpPr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500DB88-B200-4F4B-8506-7B26CCB161F1}"/>
                </a:ext>
              </a:extLst>
            </p:cNvPr>
            <p:cNvSpPr txBox="1"/>
            <p:nvPr/>
          </p:nvSpPr>
          <p:spPr>
            <a:xfrm>
              <a:off x="170513" y="1811496"/>
              <a:ext cx="2028403" cy="1857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280" tIns="30480" rIns="81280" bIns="30480" numCol="1" spcCol="1270" anchor="ctr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800" kern="1200" dirty="0"/>
                <a:t>Conflito (B)</a:t>
              </a:r>
            </a:p>
          </p:txBody>
        </p:sp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E8A6F30D-3541-4BC1-80E0-DFCC400ABC0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43" y="2654921"/>
            <a:ext cx="2114371" cy="860346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A05B8D4-9B26-444B-83CA-DE621CFE71E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29" y="2654921"/>
            <a:ext cx="2114371" cy="86034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90B3856-4BDE-4356-A485-E233D5E4F5DA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39" y="4499845"/>
            <a:ext cx="2114371" cy="86034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46046BB5-95DB-4D11-88A0-500B89A42FD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53" y="4458209"/>
            <a:ext cx="2114371" cy="8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9_TF78438558" id="{06B511F0-5D11-447A-9070-C5A5735B0298}" vid="{B20FAA58-8124-4199-9056-BBE77EACB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Ecrã Panorâmico</PresentationFormat>
  <Paragraphs>34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Trabalho de lógica e grafos</vt:lpstr>
      <vt:lpstr>Objetivos do trabalho</vt:lpstr>
      <vt:lpstr>Contexto em prolog</vt:lpstr>
      <vt:lpstr>Problema</vt:lpstr>
      <vt:lpstr>Adjacências</vt:lpstr>
      <vt:lpstr>Esquema de Cores</vt:lpstr>
      <vt:lpstr>Conflito</vt:lpstr>
      <vt:lpstr>Resultados obtidos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lógica e grafos</dc:title>
  <dc:creator>Nuno Pontes</dc:creator>
  <cp:lastModifiedBy>Nuno Pontes</cp:lastModifiedBy>
  <cp:revision>4</cp:revision>
  <dcterms:created xsi:type="dcterms:W3CDTF">2021-01-25T17:41:37Z</dcterms:created>
  <dcterms:modified xsi:type="dcterms:W3CDTF">2021-01-25T17:53:44Z</dcterms:modified>
</cp:coreProperties>
</file>