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869C2-EB4B-422E-9F0F-4C990CE2165E}" v="1138" dt="2021-03-16T11:24:08.996"/>
    <p1510:client id="{79A35ECE-37F7-40A0-A73F-DFC68071A140}" v="2096" dt="2021-03-16T11:28:1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treeko.net/neutreeko.htm" TargetMode="External"/><Relationship Id="rId2" Type="http://schemas.openxmlformats.org/officeDocument/2006/relationships/hyperlink" Target="https://boardgamearena.com/gamepanel?game=neutreek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06" y="746583"/>
            <a:ext cx="9144000" cy="23876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Métodos</a:t>
            </a:r>
            <a:r>
              <a:rPr lang="en-US">
                <a:cs typeface="Calibri Light"/>
              </a:rPr>
              <a:t> de Pesquisa Adversarial para </a:t>
            </a:r>
            <a:r>
              <a:rPr lang="en-US" err="1">
                <a:cs typeface="Calibri Light"/>
              </a:rPr>
              <a:t>Jogos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Tabuleiro</a:t>
            </a:r>
            <a:r>
              <a:rPr lang="en-US">
                <a:cs typeface="Calibri Light"/>
              </a:rPr>
              <a:t> 2v2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411" y="342458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Trabalho nº1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1CD1-1AAF-494C-A858-8D6449DD737D}"/>
              </a:ext>
            </a:extLst>
          </p:cNvPr>
          <p:cNvSpPr txBox="1"/>
          <p:nvPr/>
        </p:nvSpPr>
        <p:spPr>
          <a:xfrm>
            <a:off x="9082669" y="5839521"/>
            <a:ext cx="325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João Gonçalves - up201806796</a:t>
            </a:r>
          </a:p>
          <a:p>
            <a:r>
              <a:rPr lang="en-US" sz="1600">
                <a:cs typeface="Calibri"/>
              </a:rPr>
              <a:t>Tomás Gonçalves - up</a:t>
            </a:r>
            <a:r>
              <a:rPr lang="en-US" sz="1600">
                <a:ea typeface="+mn-lt"/>
                <a:cs typeface="+mn-lt"/>
              </a:rPr>
              <a:t>201806763</a:t>
            </a:r>
          </a:p>
          <a:p>
            <a:r>
              <a:rPr lang="en-US" sz="1600">
                <a:ea typeface="+mn-lt"/>
                <a:cs typeface="+mn-lt"/>
              </a:rPr>
              <a:t>Nuno Resende - up201806825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109114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Especificação</a:t>
            </a:r>
            <a:r>
              <a:rPr lang="en-US">
                <a:cs typeface="Calibri Light"/>
              </a:rPr>
              <a:t> do Trabalho</a:t>
            </a:r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986941" y="1874025"/>
            <a:ext cx="608698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>
                <a:cs typeface="Calibri"/>
              </a:rPr>
              <a:t>O jogo </a:t>
            </a:r>
            <a:r>
              <a:rPr lang="pt-PT" sz="2400" err="1">
                <a:cs typeface="Calibri"/>
              </a:rPr>
              <a:t>Neutreeko</a:t>
            </a:r>
            <a:r>
              <a:rPr lang="pt-PT" sz="2400">
                <a:cs typeface="Calibri"/>
              </a:rPr>
              <a:t> consiste em colocar as 3 peças da cor do jogador em posições consecutivas. </a:t>
            </a:r>
            <a:endParaRPr lang="en-US" sz="2400">
              <a:cs typeface="Calibri"/>
            </a:endParaRPr>
          </a:p>
          <a:p>
            <a:endParaRPr lang="pt-PT" sz="2400">
              <a:cs typeface="Calibri"/>
            </a:endParaRPr>
          </a:p>
          <a:p>
            <a:r>
              <a:rPr lang="pt-PT" sz="2400">
                <a:cs typeface="Calibri"/>
              </a:rPr>
              <a:t>O estado de jogo inicial é o tabuleiro apresentado, começando as pretas a jogar.</a:t>
            </a:r>
            <a:endParaRPr lang="en-US" sz="2400">
              <a:cs typeface="Calibri"/>
            </a:endParaRPr>
          </a:p>
          <a:p>
            <a:endParaRPr lang="pt-PT" sz="2400">
              <a:cs typeface="Calibri"/>
            </a:endParaRPr>
          </a:p>
          <a:p>
            <a:r>
              <a:rPr lang="pt-PT" sz="2400">
                <a:cs typeface="Calibri"/>
              </a:rPr>
              <a:t>As peças movem-se em qualquer direção até encontrar um outro objeto ou a extremidade do tabuleiro.</a:t>
            </a:r>
          </a:p>
          <a:p>
            <a:endParaRPr lang="pt-PT" sz="2400">
              <a:cs typeface="Calibri"/>
            </a:endParaRPr>
          </a:p>
          <a:p>
            <a:r>
              <a:rPr lang="pt-PT" sz="2400">
                <a:cs typeface="Calibri"/>
              </a:rPr>
              <a:t>Se uma posição se repetir 3 vezes seguidas, há um empate.</a:t>
            </a:r>
          </a:p>
        </p:txBody>
      </p:sp>
    </p:spTree>
    <p:extLst>
      <p:ext uri="{BB962C8B-B14F-4D97-AF65-F5344CB8AC3E}">
        <p14:creationId xmlns:p14="http://schemas.microsoft.com/office/powerpoint/2010/main" val="2249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66" y="506500"/>
            <a:ext cx="9144000" cy="98886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Referências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4849" y="253732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  <a:hlinkClick r:id="rId2"/>
              </a:rPr>
              <a:t>Jogar Neutreeko Online</a:t>
            </a:r>
          </a:p>
          <a:p>
            <a:endParaRPr lang="pt-PT">
              <a:cs typeface="Calibri"/>
            </a:endParaRPr>
          </a:p>
          <a:p>
            <a:r>
              <a:rPr lang="pt-PT">
                <a:cs typeface="Calibri"/>
                <a:hlinkClick r:id="rId3"/>
              </a:rPr>
              <a:t>Especificação do Neutreeko</a:t>
            </a:r>
            <a:endParaRPr lang="pt-PT"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1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083" y="548254"/>
            <a:ext cx="9144000" cy="947107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Formulação do Problema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0D28F-CCDC-4644-9D09-BA0C266A0D88}"/>
              </a:ext>
            </a:extLst>
          </p:cNvPr>
          <p:cNvSpPr txBox="1"/>
          <p:nvPr/>
        </p:nvSpPr>
        <p:spPr>
          <a:xfrm>
            <a:off x="3137067" y="1850567"/>
            <a:ext cx="834636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estados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jogo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seriam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representados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pelas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posições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ocupadas</a:t>
            </a:r>
            <a:r>
              <a:rPr lang="en-US" sz="2000" dirty="0">
                <a:cs typeface="Calibri"/>
              </a:rPr>
              <a:t> por </a:t>
            </a:r>
            <a:r>
              <a:rPr lang="en-US" sz="2000" dirty="0" err="1">
                <a:cs typeface="Calibri"/>
              </a:rPr>
              <a:t>cada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peça</a:t>
            </a:r>
            <a:r>
              <a:rPr lang="en-US" sz="2000" dirty="0">
                <a:cs typeface="Calibri"/>
              </a:rPr>
              <a:t>.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Portanto</a:t>
            </a:r>
            <a:r>
              <a:rPr lang="en-US" sz="2000" dirty="0">
                <a:cs typeface="Calibri"/>
              </a:rPr>
              <a:t>, o </a:t>
            </a:r>
            <a:r>
              <a:rPr lang="en-US" sz="2000" dirty="0" err="1">
                <a:cs typeface="Calibri"/>
              </a:rPr>
              <a:t>estado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inicial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seria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representado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pelas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posições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iniciais</a:t>
            </a:r>
            <a:r>
              <a:rPr lang="en-US" sz="2000" dirty="0">
                <a:cs typeface="Calibri"/>
              </a:rPr>
              <a:t> das </a:t>
            </a:r>
            <a:r>
              <a:rPr lang="en-US" sz="2000" dirty="0" err="1">
                <a:cs typeface="Calibri"/>
              </a:rPr>
              <a:t>peças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O teste </a:t>
            </a:r>
            <a:r>
              <a:rPr lang="en-US" sz="2000" dirty="0" err="1">
                <a:cs typeface="Calibri"/>
              </a:rPr>
              <a:t>objetivo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avaliaria</a:t>
            </a:r>
            <a:r>
              <a:rPr lang="en-US" sz="2000" dirty="0">
                <a:cs typeface="Calibri"/>
              </a:rPr>
              <a:t> se um dado </a:t>
            </a:r>
            <a:r>
              <a:rPr lang="en-US" sz="2000" dirty="0" err="1">
                <a:cs typeface="Calibri"/>
              </a:rPr>
              <a:t>jogador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tem</a:t>
            </a:r>
            <a:r>
              <a:rPr lang="en-US" sz="2000" dirty="0">
                <a:cs typeface="Calibri"/>
              </a:rPr>
              <a:t> 3 </a:t>
            </a:r>
            <a:r>
              <a:rPr lang="en-US" sz="2000" dirty="0" err="1">
                <a:cs typeface="Calibri"/>
              </a:rPr>
              <a:t>peças</a:t>
            </a:r>
            <a:r>
              <a:rPr lang="en-US" sz="2000" dirty="0">
                <a:cs typeface="Calibri"/>
              </a:rPr>
              <a:t> da </a:t>
            </a:r>
            <a:r>
              <a:rPr lang="en-US" sz="2000" dirty="0" err="1">
                <a:cs typeface="Calibri"/>
              </a:rPr>
              <a:t>sua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cor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correspondente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alinhadas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ortogonalmente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diagonalmente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Os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operadores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definem</a:t>
            </a:r>
            <a:r>
              <a:rPr lang="en-US" sz="2000" dirty="0">
                <a:cs typeface="Calibri"/>
              </a:rPr>
              <a:t>-se com o </a:t>
            </a:r>
            <a:r>
              <a:rPr lang="en-US" sz="2000" dirty="0" err="1">
                <a:cs typeface="Calibri"/>
              </a:rPr>
              <a:t>movimento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cada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peça</a:t>
            </a:r>
            <a:r>
              <a:rPr lang="en-US" sz="2000" dirty="0">
                <a:cs typeface="Calibri"/>
              </a:rPr>
              <a:t>: mover-se </a:t>
            </a:r>
            <a:r>
              <a:rPr lang="en-US" sz="2000" dirty="0" err="1">
                <a:cs typeface="Calibri"/>
              </a:rPr>
              <a:t>em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qualquer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direção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até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encontrar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borda</a:t>
            </a:r>
            <a:r>
              <a:rPr lang="en-US" sz="2000" dirty="0">
                <a:cs typeface="Calibri"/>
              </a:rPr>
              <a:t> do </a:t>
            </a:r>
            <a:r>
              <a:rPr lang="en-US" sz="2000" dirty="0" err="1">
                <a:cs typeface="Calibri"/>
              </a:rPr>
              <a:t>tabuleiro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uma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outra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qualquer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peça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Uma </a:t>
            </a:r>
            <a:r>
              <a:rPr lang="en-US" sz="2000" dirty="0" err="1">
                <a:cs typeface="Calibri"/>
              </a:rPr>
              <a:t>possível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heurística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seria</a:t>
            </a:r>
            <a:r>
              <a:rPr lang="en-US" sz="2000" dirty="0">
                <a:cs typeface="Calibri"/>
              </a:rPr>
              <a:t> a </a:t>
            </a:r>
            <a:r>
              <a:rPr lang="en-US" sz="2000" dirty="0" err="1">
                <a:cs typeface="Calibri"/>
              </a:rPr>
              <a:t>subtração</a:t>
            </a:r>
            <a:r>
              <a:rPr lang="en-US" sz="2000" dirty="0">
                <a:cs typeface="Calibri"/>
              </a:rPr>
              <a:t> do </a:t>
            </a:r>
            <a:r>
              <a:rPr lang="en-US" sz="2000" dirty="0" err="1">
                <a:cs typeface="Calibri"/>
              </a:rPr>
              <a:t>número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peças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linha</a:t>
            </a:r>
            <a:r>
              <a:rPr lang="en-US" sz="2000" dirty="0">
                <a:cs typeface="Calibri"/>
              </a:rPr>
              <a:t> com o </a:t>
            </a:r>
            <a:r>
              <a:rPr lang="en-US" sz="2000" dirty="0" err="1">
                <a:cs typeface="Calibri"/>
              </a:rPr>
              <a:t>número</a:t>
            </a:r>
            <a:r>
              <a:rPr lang="en-US" sz="2000" dirty="0">
                <a:cs typeface="Calibri"/>
              </a:rPr>
              <a:t> de </a:t>
            </a:r>
            <a:r>
              <a:rPr lang="en-US" sz="2000" dirty="0" err="1">
                <a:cs typeface="Calibri"/>
              </a:rPr>
              <a:t>peças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linha</a:t>
            </a:r>
            <a:r>
              <a:rPr lang="en-US" sz="2000" dirty="0">
                <a:cs typeface="Calibri"/>
              </a:rPr>
              <a:t> do </a:t>
            </a:r>
            <a:r>
              <a:rPr lang="en-US" sz="2000" dirty="0" err="1">
                <a:cs typeface="Calibri"/>
              </a:rPr>
              <a:t>oponente</a:t>
            </a:r>
            <a:r>
              <a:rPr lang="en-US" sz="20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3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366722" y="0"/>
            <a:ext cx="9825277" cy="684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000" y="313883"/>
            <a:ext cx="9072114" cy="103612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Trabalho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realizado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1CD1-1AAF-494C-A858-8D6449DD737D}"/>
              </a:ext>
            </a:extLst>
          </p:cNvPr>
          <p:cNvSpPr txBox="1"/>
          <p:nvPr/>
        </p:nvSpPr>
        <p:spPr>
          <a:xfrm>
            <a:off x="9082669" y="5839521"/>
            <a:ext cx="325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João Gonçalves - up201806796</a:t>
            </a:r>
          </a:p>
          <a:p>
            <a:r>
              <a:rPr lang="en-US" sz="1600">
                <a:cs typeface="Calibri"/>
              </a:rPr>
              <a:t>Tomás Gonçalves - up</a:t>
            </a:r>
            <a:r>
              <a:rPr lang="en-US" sz="1600">
                <a:ea typeface="+mn-lt"/>
                <a:cs typeface="+mn-lt"/>
              </a:rPr>
              <a:t>201806763</a:t>
            </a:r>
          </a:p>
          <a:p>
            <a:r>
              <a:rPr lang="en-US" sz="1600">
                <a:ea typeface="+mn-lt"/>
                <a:cs typeface="+mn-lt"/>
              </a:rPr>
              <a:t>Nuno Resende - up201806825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9203D-9414-4EA2-BF65-C10E70CDE196}"/>
              </a:ext>
            </a:extLst>
          </p:cNvPr>
          <p:cNvSpPr txBox="1"/>
          <p:nvPr/>
        </p:nvSpPr>
        <p:spPr>
          <a:xfrm>
            <a:off x="3605292" y="2116727"/>
            <a:ext cx="72931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Linguagem de </a:t>
            </a:r>
            <a:r>
              <a:rPr lang="pt-PT" dirty="0"/>
              <a:t>Programação</a:t>
            </a:r>
            <a:r>
              <a:rPr lang="en-US" dirty="0"/>
              <a:t>: Python</a:t>
            </a:r>
          </a:p>
          <a:p>
            <a:endParaRPr lang="en-US" dirty="0">
              <a:cs typeface="Calibri"/>
            </a:endParaRPr>
          </a:p>
          <a:p>
            <a:r>
              <a:rPr lang="pt-PT" dirty="0">
                <a:cs typeface="Calibri"/>
              </a:rPr>
              <a:t>Ambiente</a:t>
            </a:r>
            <a:r>
              <a:rPr lang="en-US" dirty="0">
                <a:cs typeface="Calibri"/>
              </a:rPr>
              <a:t> de </a:t>
            </a:r>
            <a:r>
              <a:rPr lang="pt-PT" dirty="0">
                <a:cs typeface="Calibri"/>
              </a:rPr>
              <a:t>desenvolvimento</a:t>
            </a:r>
            <a:r>
              <a:rPr lang="en-US" dirty="0">
                <a:cs typeface="Calibri"/>
              </a:rPr>
              <a:t>: Visual Studio Code com Live Share / GitHub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Estruturas</a:t>
            </a:r>
            <a:r>
              <a:rPr lang="en-US" dirty="0">
                <a:cs typeface="Calibri"/>
              </a:rPr>
              <a:t> de dados: </a:t>
            </a:r>
            <a:r>
              <a:rPr lang="en-US" dirty="0" err="1">
                <a:cs typeface="Calibri"/>
              </a:rPr>
              <a:t>Peça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Jogador</a:t>
            </a:r>
            <a:r>
              <a:rPr lang="en-US" dirty="0">
                <a:cs typeface="Calibri"/>
              </a:rPr>
              <a:t>, Estado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Existirão ainda ficheiros para efeito de </a:t>
            </a:r>
            <a:r>
              <a:rPr lang="en-US" dirty="0" err="1">
                <a:cs typeface="Calibri"/>
              </a:rPr>
              <a:t>reunir</a:t>
            </a:r>
            <a:r>
              <a:rPr lang="en-US" dirty="0">
                <a:cs typeface="Calibri"/>
              </a:rPr>
              <a:t> </a:t>
            </a:r>
            <a:r>
              <a:rPr lang="pt-PT" dirty="0">
                <a:cs typeface="Calibri"/>
              </a:rPr>
              <a:t>estatísticas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posteriormente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8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Ecrã Panorâmico</PresentationFormat>
  <Paragraphs>43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Métodos de Pesquisa Adversarial para Jogos de Tabuleiro 2v2</vt:lpstr>
      <vt:lpstr>Especificação do Trabalho</vt:lpstr>
      <vt:lpstr>Referências</vt:lpstr>
      <vt:lpstr>Formulação do Problema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Nuno Resende</cp:lastModifiedBy>
  <cp:revision>462</cp:revision>
  <dcterms:created xsi:type="dcterms:W3CDTF">2021-03-16T10:13:09Z</dcterms:created>
  <dcterms:modified xsi:type="dcterms:W3CDTF">2021-03-18T16:39:49Z</dcterms:modified>
</cp:coreProperties>
</file>