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4516D-49EC-E45E-8D7C-70C261A42B5B}" v="2198" dt="2021-05-10T15:59:31.805"/>
    <p1510:client id="{2BA7E71B-E4DD-77D6-8FBB-3814D0EA0770}" v="27" dt="2021-05-16T15:07:41.559"/>
    <p1510:client id="{2D3327E3-40FD-4977-138D-D43868760449}" v="629" dt="2021-05-16T15:07:39.419"/>
    <p1510:client id="{6D93FCFB-4D1F-31EA-914B-CEAB7336A40A}" v="94" dt="2021-05-10T15:55:35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guelDelPinto/gym-env-tutorial" TargetMode="External"/><Relationship Id="rId2" Type="http://schemas.openxmlformats.org/officeDocument/2006/relationships/hyperlink" Target="https://gym.openai.com/docs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74360" y="719959"/>
            <a:ext cx="9221056" cy="932095"/>
          </a:xfrm>
        </p:spPr>
        <p:txBody>
          <a:bodyPr>
            <a:normAutofit/>
          </a:bodyPr>
          <a:lstStyle/>
          <a:p>
            <a:r>
              <a:rPr lang="pt-PT" err="1">
                <a:ea typeface="+mj-lt"/>
                <a:cs typeface="+mj-lt"/>
              </a:rPr>
              <a:t>Reinforcement</a:t>
            </a:r>
            <a:r>
              <a:rPr lang="pt-PT">
                <a:ea typeface="+mj-lt"/>
                <a:cs typeface="+mj-lt"/>
              </a:rPr>
              <a:t> </a:t>
            </a:r>
            <a:r>
              <a:rPr lang="pt-PT" err="1">
                <a:ea typeface="+mj-lt"/>
                <a:cs typeface="+mj-lt"/>
              </a:rPr>
              <a:t>Learning</a:t>
            </a:r>
            <a:endParaRPr lang="pt-PT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31551" y="338799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ea typeface="+mn-lt"/>
                <a:cs typeface="+mn-lt"/>
              </a:rPr>
              <a:t>Trabalho nº2</a:t>
            </a:r>
            <a:endParaRPr lang="pt-PT"/>
          </a:p>
          <a:p>
            <a:r>
              <a:rPr lang="pt-PT">
                <a:cs typeface="Calibri"/>
              </a:rPr>
              <a:t>Neutreeko</a:t>
            </a:r>
          </a:p>
          <a:p>
            <a:endParaRPr lang="pt-PT">
              <a:cs typeface="Calibri"/>
            </a:endParaRPr>
          </a:p>
        </p:txBody>
      </p:sp>
      <p:pic>
        <p:nvPicPr>
          <p:cNvPr id="4" name="Imagem 4" descr="Uma imagem com quadrado&#10;&#10;Descrição gerada automaticamente">
            <a:extLst>
              <a:ext uri="{FF2B5EF4-FFF2-40B4-BE49-F238E27FC236}">
                <a16:creationId xmlns:a16="http://schemas.microsoft.com/office/drawing/2014/main" id="{C8B9923D-178F-4EBE-B1CA-01D68F13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1" y="1712"/>
            <a:ext cx="2434718" cy="6856141"/>
          </a:xfrm>
          <a:prstGeom prst="rect">
            <a:avLst/>
          </a:prstGeom>
        </p:spPr>
      </p:pic>
      <p:pic>
        <p:nvPicPr>
          <p:cNvPr id="5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1E82343D-A947-4C89-B37F-1590389B5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912" y="5955946"/>
            <a:ext cx="2743200" cy="763325"/>
          </a:xfrm>
          <a:prstGeom prst="rect">
            <a:avLst/>
          </a:prstGeom>
        </p:spPr>
      </p:pic>
      <p:pic>
        <p:nvPicPr>
          <p:cNvPr id="6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75A7F36C-98EE-4A86-A42A-1B9B09C1E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16" y="389828"/>
            <a:ext cx="2152650" cy="8001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31621CD-51B4-4E90-8D7F-EDA936701224}"/>
              </a:ext>
            </a:extLst>
          </p:cNvPr>
          <p:cNvSpPr txBox="1"/>
          <p:nvPr/>
        </p:nvSpPr>
        <p:spPr>
          <a:xfrm>
            <a:off x="-155824" y="629977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>
                <a:solidFill>
                  <a:schemeClr val="bg1"/>
                </a:solidFill>
              </a:rPr>
              <a:t>IART 2020/2021</a:t>
            </a:r>
            <a:endParaRPr lang="pt-PT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9640" y="274745"/>
            <a:ext cx="8955641" cy="1197511"/>
          </a:xfrm>
        </p:spPr>
        <p:txBody>
          <a:bodyPr>
            <a:normAutofit/>
          </a:bodyPr>
          <a:lstStyle/>
          <a:p>
            <a:r>
              <a:rPr lang="pt-PT">
                <a:ea typeface="+mj-lt"/>
                <a:cs typeface="+mj-lt"/>
              </a:rPr>
              <a:t>Especificação do Trabalho</a:t>
            </a:r>
            <a:endParaRPr lang="pt-PT"/>
          </a:p>
        </p:txBody>
      </p:sp>
      <p:pic>
        <p:nvPicPr>
          <p:cNvPr id="4" name="Imagem 4" descr="Uma imagem com quadrado&#10;&#10;Descrição gerada automaticamente">
            <a:extLst>
              <a:ext uri="{FF2B5EF4-FFF2-40B4-BE49-F238E27FC236}">
                <a16:creationId xmlns:a16="http://schemas.microsoft.com/office/drawing/2014/main" id="{C8B9923D-178F-4EBE-B1CA-01D68F13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1" y="1712"/>
            <a:ext cx="2434718" cy="6856141"/>
          </a:xfrm>
          <a:prstGeom prst="rect">
            <a:avLst/>
          </a:prstGeom>
        </p:spPr>
      </p:pic>
      <p:pic>
        <p:nvPicPr>
          <p:cNvPr id="6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75A7F36C-98EE-4A86-A42A-1B9B09C1E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16" y="389828"/>
            <a:ext cx="2152650" cy="8001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31621CD-51B4-4E90-8D7F-EDA936701224}"/>
              </a:ext>
            </a:extLst>
          </p:cNvPr>
          <p:cNvSpPr txBox="1"/>
          <p:nvPr/>
        </p:nvSpPr>
        <p:spPr>
          <a:xfrm>
            <a:off x="-155824" y="629977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>
                <a:solidFill>
                  <a:schemeClr val="bg1"/>
                </a:solidFill>
              </a:rPr>
              <a:t>IART 2020/2021</a:t>
            </a:r>
            <a:endParaRPr lang="pt-PT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EFAEE6-3A1D-4F50-957E-1C443DA94685}"/>
              </a:ext>
            </a:extLst>
          </p:cNvPr>
          <p:cNvSpPr txBox="1"/>
          <p:nvPr/>
        </p:nvSpPr>
        <p:spPr>
          <a:xfrm>
            <a:off x="2926422" y="1770581"/>
            <a:ext cx="891625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Na segunda parte do projeto pretende-se a impementação de uma inteligência artificial que aprenderá a melhor estratégia do jogo Neutreeko através de aprendizagem por reforço com diferentes parametrizações.</a:t>
            </a:r>
          </a:p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Iremos por fim analisar os dados recolhidos, tendo em conta especialmente o processo de aprendizagem.</a:t>
            </a:r>
          </a:p>
        </p:txBody>
      </p:sp>
    </p:spTree>
    <p:extLst>
      <p:ext uri="{BB962C8B-B14F-4D97-AF65-F5344CB8AC3E}">
        <p14:creationId xmlns:p14="http://schemas.microsoft.com/office/powerpoint/2010/main" val="56964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56899" y="252"/>
            <a:ext cx="9144000" cy="2387600"/>
          </a:xfrm>
        </p:spPr>
        <p:txBody>
          <a:bodyPr>
            <a:normAutofit/>
          </a:bodyPr>
          <a:lstStyle/>
          <a:p>
            <a:r>
              <a:rPr lang="pt-PT">
                <a:ea typeface="+mj-lt"/>
                <a:cs typeface="+mj-lt"/>
              </a:rPr>
              <a:t>Referências para trabalhos relacionados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31551" y="313093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cs typeface="Calibri"/>
                <a:hlinkClick r:id="rId2"/>
              </a:rPr>
              <a:t>Documentação OpenAI</a:t>
            </a:r>
          </a:p>
          <a:p>
            <a:r>
              <a:rPr lang="pt-PT">
                <a:cs typeface="Calibri"/>
                <a:hlinkClick r:id="rId3"/>
              </a:rPr>
              <a:t>Tutorial de criação de ambientes OpeanAI Gym</a:t>
            </a:r>
            <a:endParaRPr lang="pt-PT">
              <a:cs typeface="Calibri"/>
            </a:endParaRPr>
          </a:p>
        </p:txBody>
      </p:sp>
      <p:pic>
        <p:nvPicPr>
          <p:cNvPr id="4" name="Imagem 4" descr="Uma imagem com quadrado&#10;&#10;Descrição gerada automaticamente">
            <a:extLst>
              <a:ext uri="{FF2B5EF4-FFF2-40B4-BE49-F238E27FC236}">
                <a16:creationId xmlns:a16="http://schemas.microsoft.com/office/drawing/2014/main" id="{C8B9923D-178F-4EBE-B1CA-01D68F13C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41" y="1712"/>
            <a:ext cx="2434718" cy="6856141"/>
          </a:xfrm>
          <a:prstGeom prst="rect">
            <a:avLst/>
          </a:prstGeom>
        </p:spPr>
      </p:pic>
      <p:pic>
        <p:nvPicPr>
          <p:cNvPr id="6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75A7F36C-98EE-4A86-A42A-1B9B09C1E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16" y="389828"/>
            <a:ext cx="2152650" cy="8001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31621CD-51B4-4E90-8D7F-EDA936701224}"/>
              </a:ext>
            </a:extLst>
          </p:cNvPr>
          <p:cNvSpPr txBox="1"/>
          <p:nvPr/>
        </p:nvSpPr>
        <p:spPr>
          <a:xfrm>
            <a:off x="-155824" y="629977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>
                <a:solidFill>
                  <a:schemeClr val="bg1"/>
                </a:solidFill>
              </a:rPr>
              <a:t>IART 2020/2021</a:t>
            </a:r>
            <a:endParaRPr lang="pt-PT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10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99708" y="206251"/>
            <a:ext cx="8989888" cy="1086207"/>
          </a:xfrm>
        </p:spPr>
        <p:txBody>
          <a:bodyPr>
            <a:normAutofit/>
          </a:bodyPr>
          <a:lstStyle/>
          <a:p>
            <a:r>
              <a:rPr lang="pt-PT">
                <a:ea typeface="+mj-lt"/>
                <a:cs typeface="+mj-lt"/>
              </a:rPr>
              <a:t>Ferramentas e Algoritmos</a:t>
            </a:r>
            <a:endParaRPr lang="pt-PT"/>
          </a:p>
        </p:txBody>
      </p:sp>
      <p:pic>
        <p:nvPicPr>
          <p:cNvPr id="4" name="Imagem 4" descr="Uma imagem com quadrado&#10;&#10;Descrição gerada automaticamente">
            <a:extLst>
              <a:ext uri="{FF2B5EF4-FFF2-40B4-BE49-F238E27FC236}">
                <a16:creationId xmlns:a16="http://schemas.microsoft.com/office/drawing/2014/main" id="{C8B9923D-178F-4EBE-B1CA-01D68F13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1" y="1712"/>
            <a:ext cx="2434718" cy="6856141"/>
          </a:xfrm>
          <a:prstGeom prst="rect">
            <a:avLst/>
          </a:prstGeom>
        </p:spPr>
      </p:pic>
      <p:pic>
        <p:nvPicPr>
          <p:cNvPr id="6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75A7F36C-98EE-4A86-A42A-1B9B09C1E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16" y="389828"/>
            <a:ext cx="2152650" cy="8001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31621CD-51B4-4E90-8D7F-EDA936701224}"/>
              </a:ext>
            </a:extLst>
          </p:cNvPr>
          <p:cNvSpPr txBox="1"/>
          <p:nvPr/>
        </p:nvSpPr>
        <p:spPr>
          <a:xfrm>
            <a:off x="-155824" y="629977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>
                <a:solidFill>
                  <a:schemeClr val="bg1"/>
                </a:solidFill>
              </a:rPr>
              <a:t>IART 2020/2021</a:t>
            </a:r>
            <a:endParaRPr lang="pt-PT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CC94420-BB2B-4AE9-A753-2A740E4BD05C}"/>
              </a:ext>
            </a:extLst>
          </p:cNvPr>
          <p:cNvSpPr txBox="1"/>
          <p:nvPr/>
        </p:nvSpPr>
        <p:spPr>
          <a:xfrm>
            <a:off x="3046288" y="1496604"/>
            <a:ext cx="8916255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Para </a:t>
            </a:r>
            <a:r>
              <a:rPr lang="en-US" sz="2400" dirty="0" err="1">
                <a:cs typeface="Calibri"/>
              </a:rPr>
              <a:t>este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trabalho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tencionamos</a:t>
            </a:r>
            <a:r>
              <a:rPr lang="en-US" sz="2400" dirty="0">
                <a:cs typeface="Calibri"/>
              </a:rPr>
              <a:t> usar </a:t>
            </a:r>
            <a:r>
              <a:rPr lang="en-US" sz="2400" dirty="0" err="1">
                <a:cs typeface="Calibri"/>
              </a:rPr>
              <a:t>dois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algoritmos</a:t>
            </a:r>
            <a:r>
              <a:rPr lang="en-US" sz="2400" dirty="0">
                <a:cs typeface="Calibri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cs typeface="Calibri"/>
              </a:rPr>
              <a:t>Q-Learning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cs typeface="Calibri"/>
              </a:rPr>
              <a:t>SARSA</a:t>
            </a:r>
          </a:p>
          <a:p>
            <a:r>
              <a:rPr lang="en-US" sz="2400" dirty="0">
                <a:cs typeface="Calibri"/>
              </a:rPr>
              <a:t>Por </a:t>
            </a:r>
            <a:r>
              <a:rPr lang="en-US" sz="2400" dirty="0" err="1">
                <a:cs typeface="Calibri"/>
              </a:rPr>
              <a:t>fim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iremos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comparar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resultados</a:t>
            </a:r>
            <a:r>
              <a:rPr lang="en-US" sz="2400" dirty="0">
                <a:cs typeface="Calibri"/>
              </a:rPr>
              <a:t> dos </a:t>
            </a:r>
            <a:r>
              <a:rPr lang="en-US" sz="2400" dirty="0" err="1">
                <a:cs typeface="Calibri"/>
              </a:rPr>
              <a:t>dois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algoritmos</a:t>
            </a:r>
            <a:r>
              <a:rPr lang="en-US" sz="2400" dirty="0">
                <a:cs typeface="Calibri"/>
              </a:rPr>
              <a:t>.</a:t>
            </a:r>
          </a:p>
          <a:p>
            <a:endParaRPr lang="en-US" sz="2400">
              <a:cs typeface="Calibri"/>
            </a:endParaRPr>
          </a:p>
          <a:p>
            <a:r>
              <a:rPr lang="en-US" sz="2400" dirty="0">
                <a:cs typeface="Calibri"/>
              </a:rPr>
              <a:t>Para a </a:t>
            </a:r>
            <a:r>
              <a:rPr lang="en-US" sz="2400" dirty="0" err="1">
                <a:cs typeface="Calibri"/>
              </a:rPr>
              <a:t>implementação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destes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algoritmos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pensámos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em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alterar</a:t>
            </a:r>
            <a:r>
              <a:rPr lang="en-US" sz="2400" dirty="0">
                <a:cs typeface="Calibri"/>
              </a:rPr>
              <a:t> o </a:t>
            </a:r>
            <a:r>
              <a:rPr lang="en-US" sz="2400" dirty="0" err="1">
                <a:cs typeface="Calibri"/>
              </a:rPr>
              <a:t>jogo</a:t>
            </a:r>
            <a:r>
              <a:rPr lang="en-US" sz="2400" dirty="0">
                <a:cs typeface="Calibri"/>
              </a:rPr>
              <a:t>, de forma a </a:t>
            </a:r>
            <a:r>
              <a:rPr lang="en-US" sz="2400" dirty="0" err="1">
                <a:cs typeface="Calibri"/>
              </a:rPr>
              <a:t>ter</a:t>
            </a:r>
            <a:r>
              <a:rPr lang="en-US" sz="2400" dirty="0">
                <a:cs typeface="Calibri"/>
              </a:rPr>
              <a:t> um </a:t>
            </a:r>
            <a:r>
              <a:rPr lang="en-US" sz="2400" dirty="0" err="1">
                <a:cs typeface="Calibri"/>
              </a:rPr>
              <a:t>espaço</a:t>
            </a:r>
            <a:r>
              <a:rPr lang="en-US" sz="2400" dirty="0">
                <a:cs typeface="Calibri"/>
              </a:rPr>
              <a:t> de dados </a:t>
            </a:r>
            <a:r>
              <a:rPr lang="en-US" sz="2400" dirty="0" err="1">
                <a:cs typeface="Calibri"/>
              </a:rPr>
              <a:t>mais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exequível</a:t>
            </a:r>
            <a:r>
              <a:rPr lang="en-US" sz="2400" dirty="0">
                <a:cs typeface="Calibri"/>
              </a:rPr>
              <a:t>. Isto </a:t>
            </a:r>
            <a:r>
              <a:rPr lang="en-US" sz="2400" dirty="0" err="1">
                <a:cs typeface="Calibri"/>
              </a:rPr>
              <a:t>porque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na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implementação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atual</a:t>
            </a:r>
            <a:r>
              <a:rPr lang="en-US" sz="2400" dirty="0">
                <a:cs typeface="Calibri"/>
              </a:rPr>
              <a:t> do </a:t>
            </a:r>
            <a:r>
              <a:rPr lang="en-US" sz="2400" dirty="0" err="1">
                <a:cs typeface="Calibri"/>
              </a:rPr>
              <a:t>jogo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possuímos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cerca</a:t>
            </a:r>
            <a:r>
              <a:rPr lang="en-US" sz="2400" dirty="0">
                <a:cs typeface="Calibri"/>
              </a:rPr>
              <a:t> de 3*10^150 entradas </a:t>
            </a:r>
            <a:r>
              <a:rPr lang="en-US" sz="2400" dirty="0" err="1">
                <a:cs typeface="Calibri"/>
              </a:rPr>
              <a:t>diferentes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na</a:t>
            </a:r>
            <a:r>
              <a:rPr lang="en-US" sz="2400" dirty="0">
                <a:cs typeface="Calibri"/>
              </a:rPr>
              <a:t> Q-Table. 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 err="1">
                <a:cs typeface="Calibri"/>
              </a:rPr>
              <a:t>Opções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simplificação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podem</a:t>
            </a:r>
            <a:r>
              <a:rPr lang="en-US" sz="2400" dirty="0">
                <a:cs typeface="Calibri"/>
              </a:rPr>
              <a:t> ser a </a:t>
            </a:r>
            <a:r>
              <a:rPr lang="en-US" sz="2400" dirty="0" err="1">
                <a:cs typeface="Calibri"/>
              </a:rPr>
              <a:t>diminuição</a:t>
            </a:r>
            <a:r>
              <a:rPr lang="en-US" sz="2400" dirty="0">
                <a:cs typeface="Calibri"/>
              </a:rPr>
              <a:t> do </a:t>
            </a:r>
            <a:r>
              <a:rPr lang="en-US" sz="2400" dirty="0" err="1">
                <a:cs typeface="Calibri"/>
              </a:rPr>
              <a:t>número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peças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cada</a:t>
            </a:r>
            <a:r>
              <a:rPr lang="en-US" sz="2400" dirty="0">
                <a:cs typeface="Calibri"/>
              </a:rPr>
              <a:t> e </a:t>
            </a:r>
            <a:r>
              <a:rPr lang="en-US" sz="2400" dirty="0" err="1">
                <a:cs typeface="Calibri"/>
              </a:rPr>
              <a:t>jogador</a:t>
            </a:r>
            <a:r>
              <a:rPr lang="en-US" sz="2400" dirty="0">
                <a:cs typeface="Calibri"/>
              </a:rPr>
              <a:t>, a </a:t>
            </a:r>
            <a:r>
              <a:rPr lang="en-US" sz="2400" dirty="0" err="1">
                <a:cs typeface="Calibri"/>
              </a:rPr>
              <a:t>diminuição</a:t>
            </a:r>
            <a:r>
              <a:rPr lang="en-US" sz="2400" dirty="0">
                <a:cs typeface="Calibri"/>
              </a:rPr>
              <a:t> do </a:t>
            </a:r>
            <a:r>
              <a:rPr lang="en-US" sz="2400" dirty="0" err="1">
                <a:cs typeface="Calibri"/>
              </a:rPr>
              <a:t>tamanho</a:t>
            </a:r>
            <a:r>
              <a:rPr lang="en-US" sz="2400" dirty="0">
                <a:cs typeface="Calibri"/>
              </a:rPr>
              <a:t> do </a:t>
            </a:r>
            <a:r>
              <a:rPr lang="en-US" sz="2400" dirty="0" err="1">
                <a:cs typeface="Calibri"/>
              </a:rPr>
              <a:t>tabuleiro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ou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transformar</a:t>
            </a:r>
            <a:r>
              <a:rPr lang="en-US" sz="2400" dirty="0">
                <a:cs typeface="Calibri"/>
              </a:rPr>
              <a:t> o </a:t>
            </a:r>
            <a:r>
              <a:rPr lang="en-US" sz="2400" dirty="0" err="1">
                <a:cs typeface="Calibri"/>
              </a:rPr>
              <a:t>objetivo</a:t>
            </a:r>
            <a:r>
              <a:rPr lang="en-US" sz="2400" dirty="0">
                <a:cs typeface="Calibri"/>
              </a:rPr>
              <a:t> final do </a:t>
            </a:r>
            <a:r>
              <a:rPr lang="en-US" sz="2400" dirty="0" err="1">
                <a:cs typeface="Calibri"/>
              </a:rPr>
              <a:t>jogo</a:t>
            </a:r>
            <a:r>
              <a:rPr lang="en-US" sz="2400" dirty="0">
                <a:cs typeface="Calibri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65461" y="445982"/>
            <a:ext cx="8912832" cy="1043398"/>
          </a:xfrm>
        </p:spPr>
        <p:txBody>
          <a:bodyPr>
            <a:normAutofit/>
          </a:bodyPr>
          <a:lstStyle/>
          <a:p>
            <a:r>
              <a:rPr lang="pt-PT">
                <a:ea typeface="+mj-lt"/>
                <a:cs typeface="+mj-lt"/>
              </a:rPr>
              <a:t>Trabalho efetuado</a:t>
            </a:r>
            <a:endParaRPr lang="pt-PT"/>
          </a:p>
        </p:txBody>
      </p:sp>
      <p:pic>
        <p:nvPicPr>
          <p:cNvPr id="4" name="Imagem 4" descr="Uma imagem com quadrado&#10;&#10;Descrição gerada automaticamente">
            <a:extLst>
              <a:ext uri="{FF2B5EF4-FFF2-40B4-BE49-F238E27FC236}">
                <a16:creationId xmlns:a16="http://schemas.microsoft.com/office/drawing/2014/main" id="{C8B9923D-178F-4EBE-B1CA-01D68F13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1" y="1712"/>
            <a:ext cx="2434718" cy="6856141"/>
          </a:xfrm>
          <a:prstGeom prst="rect">
            <a:avLst/>
          </a:prstGeom>
        </p:spPr>
      </p:pic>
      <p:pic>
        <p:nvPicPr>
          <p:cNvPr id="6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75A7F36C-98EE-4A86-A42A-1B9B09C1E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16" y="389828"/>
            <a:ext cx="2152650" cy="8001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31621CD-51B4-4E90-8D7F-EDA936701224}"/>
              </a:ext>
            </a:extLst>
          </p:cNvPr>
          <p:cNvSpPr txBox="1"/>
          <p:nvPr/>
        </p:nvSpPr>
        <p:spPr>
          <a:xfrm>
            <a:off x="-155824" y="629977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>
                <a:solidFill>
                  <a:schemeClr val="bg1"/>
                </a:solidFill>
              </a:rPr>
              <a:t>IART 2020/2021</a:t>
            </a:r>
            <a:endParaRPr lang="pt-PT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1ADEC6-607C-4976-ADB1-2ADD046FFF88}"/>
              </a:ext>
            </a:extLst>
          </p:cNvPr>
          <p:cNvSpPr txBox="1"/>
          <p:nvPr/>
        </p:nvSpPr>
        <p:spPr>
          <a:xfrm>
            <a:off x="2909298" y="1804828"/>
            <a:ext cx="89162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Até agora, o nosso trabalho consiste na implementação do jogo em Python.</a:t>
            </a:r>
          </a:p>
        </p:txBody>
      </p:sp>
    </p:spTree>
    <p:extLst>
      <p:ext uri="{BB962C8B-B14F-4D97-AF65-F5344CB8AC3E}">
        <p14:creationId xmlns:p14="http://schemas.microsoft.com/office/powerpoint/2010/main" val="777218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6" baseType="lpstr">
      <vt:lpstr>Tema do Office</vt:lpstr>
      <vt:lpstr>Reinforcement Learning</vt:lpstr>
      <vt:lpstr>Especificação do Trabalho</vt:lpstr>
      <vt:lpstr>Referências para trabalhos relacionados</vt:lpstr>
      <vt:lpstr>Ferramentas e Algoritmos</vt:lpstr>
      <vt:lpstr>Trabalho efetuado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16</cp:revision>
  <dcterms:created xsi:type="dcterms:W3CDTF">2021-05-10T13:40:01Z</dcterms:created>
  <dcterms:modified xsi:type="dcterms:W3CDTF">2021-05-16T15:08:06Z</dcterms:modified>
</cp:coreProperties>
</file>