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318" r:id="rId2"/>
    <p:sldId id="304" r:id="rId3"/>
    <p:sldId id="306" r:id="rId4"/>
    <p:sldId id="308" r:id="rId5"/>
    <p:sldId id="316" r:id="rId6"/>
    <p:sldId id="310" r:id="rId7"/>
    <p:sldId id="313" r:id="rId8"/>
    <p:sldId id="311" r:id="rId9"/>
    <p:sldId id="312" r:id="rId10"/>
    <p:sldId id="314" r:id="rId11"/>
    <p:sldId id="315" r:id="rId12"/>
  </p:sldIdLst>
  <p:sldSz cx="9144000" cy="5143500" type="screen16x9"/>
  <p:notesSz cx="6858000" cy="9144000"/>
  <p:embeddedFontLst>
    <p:embeddedFont>
      <p:font typeface="Archivo" pitchFamily="2" charset="77"/>
      <p:regular r:id="rId14"/>
      <p:bold r:id="rId15"/>
      <p:italic r:id="rId16"/>
      <p:boldItalic r:id="rId17"/>
    </p:embeddedFont>
    <p:embeddedFont>
      <p:font typeface="Candara" panose="020E0502030303020204" pitchFamily="34" charset="0"/>
      <p:regular r:id="rId18"/>
      <p:bold r:id="rId19"/>
      <p:italic r:id="rId20"/>
      <p:boldItalic r:id="rId21"/>
    </p:embeddedFont>
    <p:embeddedFont>
      <p:font typeface="Catamaran" pitchFamily="2" charset="77"/>
      <p:regular r:id="rId22"/>
      <p:bold r:id="rId23"/>
    </p:embeddedFont>
    <p:embeddedFont>
      <p:font typeface="Fira Sans" panose="020B0503050000020004" pitchFamily="34" charset="0"/>
      <p:regular r:id="rId24"/>
      <p:bold r:id="rId25"/>
      <p:italic r:id="rId26"/>
      <p:boldItalic r:id="rId27"/>
    </p:embeddedFont>
    <p:embeddedFont>
      <p:font typeface="Fira Sans Medium" panose="020F0502020204030204" pitchFamily="34" charset="0"/>
      <p:regular r:id="rId28"/>
      <p: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FA1365-473D-45D5-876B-3171F429092F}">
  <a:tblStyle styleId="{BCFA1365-473D-45D5-876B-3171F4290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2"/>
    <p:restoredTop sz="94693"/>
  </p:normalViewPr>
  <p:slideViewPr>
    <p:cSldViewPr snapToGrid="0">
      <p:cViewPr varScale="1">
        <p:scale>
          <a:sx n="188" d="100"/>
          <a:sy n="188" d="100"/>
        </p:scale>
        <p:origin x="13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>
          <a:extLst>
            <a:ext uri="{FF2B5EF4-FFF2-40B4-BE49-F238E27FC236}">
              <a16:creationId xmlns:a16="http://schemas.microsoft.com/office/drawing/2014/main" id="{4625618A-C7DD-8613-E3E7-6A0B90F27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d431007ba2_0_208:notes">
            <a:extLst>
              <a:ext uri="{FF2B5EF4-FFF2-40B4-BE49-F238E27FC236}">
                <a16:creationId xmlns:a16="http://schemas.microsoft.com/office/drawing/2014/main" id="{5622CA09-39D9-27A6-9B78-F4BEAF68D1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d431007ba2_0_208:notes">
            <a:extLst>
              <a:ext uri="{FF2B5EF4-FFF2-40B4-BE49-F238E27FC236}">
                <a16:creationId xmlns:a16="http://schemas.microsoft.com/office/drawing/2014/main" id="{87C1BB8D-00CC-94A1-D12F-5C59F77CFF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7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>
          <a:extLst>
            <a:ext uri="{FF2B5EF4-FFF2-40B4-BE49-F238E27FC236}">
              <a16:creationId xmlns:a16="http://schemas.microsoft.com/office/drawing/2014/main" id="{0B029EDB-E8F0-8B9C-347E-090264539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>
            <a:extLst>
              <a:ext uri="{FF2B5EF4-FFF2-40B4-BE49-F238E27FC236}">
                <a16:creationId xmlns:a16="http://schemas.microsoft.com/office/drawing/2014/main" id="{1483CDE7-779F-5941-B555-BD7FB7A955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>
            <a:extLst>
              <a:ext uri="{FF2B5EF4-FFF2-40B4-BE49-F238E27FC236}">
                <a16:creationId xmlns:a16="http://schemas.microsoft.com/office/drawing/2014/main" id="{46796F0F-791E-0C5E-3C4F-DE1AC0EBC2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99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>
          <a:extLst>
            <a:ext uri="{FF2B5EF4-FFF2-40B4-BE49-F238E27FC236}">
              <a16:creationId xmlns:a16="http://schemas.microsoft.com/office/drawing/2014/main" id="{E9C1DED5-EE76-0E77-730A-9A1860E32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d431007ba2_0_208:notes">
            <a:extLst>
              <a:ext uri="{FF2B5EF4-FFF2-40B4-BE49-F238E27FC236}">
                <a16:creationId xmlns:a16="http://schemas.microsoft.com/office/drawing/2014/main" id="{14C1FD51-3BB5-3B75-D17B-8D3A48B322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d431007ba2_0_208:notes">
            <a:extLst>
              <a:ext uri="{FF2B5EF4-FFF2-40B4-BE49-F238E27FC236}">
                <a16:creationId xmlns:a16="http://schemas.microsoft.com/office/drawing/2014/main" id="{617823FB-9D2D-7F26-A2AF-1ADE3FDBD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13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>
          <a:extLst>
            <a:ext uri="{FF2B5EF4-FFF2-40B4-BE49-F238E27FC236}">
              <a16:creationId xmlns:a16="http://schemas.microsoft.com/office/drawing/2014/main" id="{EC01061D-9F10-446D-9A63-CFAFF107F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>
            <a:extLst>
              <a:ext uri="{FF2B5EF4-FFF2-40B4-BE49-F238E27FC236}">
                <a16:creationId xmlns:a16="http://schemas.microsoft.com/office/drawing/2014/main" id="{45B6BA32-26D5-B5C2-89E7-A26844F8CA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>
            <a:extLst>
              <a:ext uri="{FF2B5EF4-FFF2-40B4-BE49-F238E27FC236}">
                <a16:creationId xmlns:a16="http://schemas.microsoft.com/office/drawing/2014/main" id="{1A5D4F79-C6CB-1D19-E652-D0C717CA41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96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>
          <a:extLst>
            <a:ext uri="{FF2B5EF4-FFF2-40B4-BE49-F238E27FC236}">
              <a16:creationId xmlns:a16="http://schemas.microsoft.com/office/drawing/2014/main" id="{126A06C0-EA01-3718-28F2-202F5BF98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>
            <a:extLst>
              <a:ext uri="{FF2B5EF4-FFF2-40B4-BE49-F238E27FC236}">
                <a16:creationId xmlns:a16="http://schemas.microsoft.com/office/drawing/2014/main" id="{B8496FF7-DD0F-AD70-DBAB-29E97750E3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>
            <a:extLst>
              <a:ext uri="{FF2B5EF4-FFF2-40B4-BE49-F238E27FC236}">
                <a16:creationId xmlns:a16="http://schemas.microsoft.com/office/drawing/2014/main" id="{2CE85723-F8CD-C0EA-3415-45BCD4FF0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20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>
          <a:extLst>
            <a:ext uri="{FF2B5EF4-FFF2-40B4-BE49-F238E27FC236}">
              <a16:creationId xmlns:a16="http://schemas.microsoft.com/office/drawing/2014/main" id="{7DF388CA-AD2C-41D3-FFF3-0B54F2B36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>
            <a:extLst>
              <a:ext uri="{FF2B5EF4-FFF2-40B4-BE49-F238E27FC236}">
                <a16:creationId xmlns:a16="http://schemas.microsoft.com/office/drawing/2014/main" id="{247904B9-463B-31FA-2C1B-523ECA4FA2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>
            <a:extLst>
              <a:ext uri="{FF2B5EF4-FFF2-40B4-BE49-F238E27FC236}">
                <a16:creationId xmlns:a16="http://schemas.microsoft.com/office/drawing/2014/main" id="{D584F0AE-414A-6111-0BD4-DA6BFA0B81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77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>
          <a:extLst>
            <a:ext uri="{FF2B5EF4-FFF2-40B4-BE49-F238E27FC236}">
              <a16:creationId xmlns:a16="http://schemas.microsoft.com/office/drawing/2014/main" id="{F083AABF-9AFA-3075-E41A-05453EDAD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133f6155f6d_0_69:notes">
            <a:extLst>
              <a:ext uri="{FF2B5EF4-FFF2-40B4-BE49-F238E27FC236}">
                <a16:creationId xmlns:a16="http://schemas.microsoft.com/office/drawing/2014/main" id="{CF5B795E-D2A4-F734-6517-C0A9AEA502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133f6155f6d_0_69:notes">
            <a:extLst>
              <a:ext uri="{FF2B5EF4-FFF2-40B4-BE49-F238E27FC236}">
                <a16:creationId xmlns:a16="http://schemas.microsoft.com/office/drawing/2014/main" id="{4FB6AB35-6BD1-940D-3287-12C1DAC284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26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>
          <a:extLst>
            <a:ext uri="{FF2B5EF4-FFF2-40B4-BE49-F238E27FC236}">
              <a16:creationId xmlns:a16="http://schemas.microsoft.com/office/drawing/2014/main" id="{D50F5DE1-BF63-C8F9-D51F-6CD2564BA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>
            <a:extLst>
              <a:ext uri="{FF2B5EF4-FFF2-40B4-BE49-F238E27FC236}">
                <a16:creationId xmlns:a16="http://schemas.microsoft.com/office/drawing/2014/main" id="{F59A692E-6719-1430-0427-CC72BA7DBF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>
            <a:extLst>
              <a:ext uri="{FF2B5EF4-FFF2-40B4-BE49-F238E27FC236}">
                <a16:creationId xmlns:a16="http://schemas.microsoft.com/office/drawing/2014/main" id="{91701097-3714-6F09-C6CF-B849A44985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34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>
          <a:extLst>
            <a:ext uri="{FF2B5EF4-FFF2-40B4-BE49-F238E27FC236}">
              <a16:creationId xmlns:a16="http://schemas.microsoft.com/office/drawing/2014/main" id="{173E0E85-FB16-4A54-F248-6D972F3D8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>
            <a:extLst>
              <a:ext uri="{FF2B5EF4-FFF2-40B4-BE49-F238E27FC236}">
                <a16:creationId xmlns:a16="http://schemas.microsoft.com/office/drawing/2014/main" id="{A8A46B4C-5E3E-178C-E47F-C75C0EB6B9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>
            <a:extLst>
              <a:ext uri="{FF2B5EF4-FFF2-40B4-BE49-F238E27FC236}">
                <a16:creationId xmlns:a16="http://schemas.microsoft.com/office/drawing/2014/main" id="{038E532E-F525-D1A1-FCEB-604A47DF34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560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>
          <a:extLst>
            <a:ext uri="{FF2B5EF4-FFF2-40B4-BE49-F238E27FC236}">
              <a16:creationId xmlns:a16="http://schemas.microsoft.com/office/drawing/2014/main" id="{DF0412B5-508F-7D93-A0EC-F452B5080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>
            <a:extLst>
              <a:ext uri="{FF2B5EF4-FFF2-40B4-BE49-F238E27FC236}">
                <a16:creationId xmlns:a16="http://schemas.microsoft.com/office/drawing/2014/main" id="{E08A874A-264A-D66B-0734-1540B42CDF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>
            <a:extLst>
              <a:ext uri="{FF2B5EF4-FFF2-40B4-BE49-F238E27FC236}">
                <a16:creationId xmlns:a16="http://schemas.microsoft.com/office/drawing/2014/main" id="{8423AA2A-EB33-06C9-5A0E-23D50F5FA7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005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>
          <a:extLst>
            <a:ext uri="{FF2B5EF4-FFF2-40B4-BE49-F238E27FC236}">
              <a16:creationId xmlns:a16="http://schemas.microsoft.com/office/drawing/2014/main" id="{ADCD91FF-ED80-C9DD-D4EC-1D63F34BD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>
            <a:extLst>
              <a:ext uri="{FF2B5EF4-FFF2-40B4-BE49-F238E27FC236}">
                <a16:creationId xmlns:a16="http://schemas.microsoft.com/office/drawing/2014/main" id="{69653963-E9E2-9637-7A29-650E064146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>
            <a:extLst>
              <a:ext uri="{FF2B5EF4-FFF2-40B4-BE49-F238E27FC236}">
                <a16:creationId xmlns:a16="http://schemas.microsoft.com/office/drawing/2014/main" id="{3940C88F-23E6-B9F8-D8A2-C30799209B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12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05532" y="-719250"/>
            <a:ext cx="9990882" cy="6050606"/>
            <a:chOff x="-505532" y="-719250"/>
            <a:chExt cx="9990882" cy="6050606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509552" y="-719250"/>
              <a:ext cx="2975798" cy="2392650"/>
              <a:chOff x="4418377" y="-851325"/>
              <a:chExt cx="2975798" cy="239265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8" name="Google Shape;18;p2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9" name="Google Shape;19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4" name="Google Shape;24;p2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" name="Google Shape;26;p2"/>
              <p:cNvCxnSpPr>
                <a:stCxn id="12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22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9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6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22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31;p2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" name="Google Shape;32;p2"/>
              <p:cNvCxnSpPr>
                <a:stCxn id="16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" name="Google Shape;33;p2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418377" y="472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-505532" y="4226447"/>
              <a:ext cx="3290857" cy="1104909"/>
              <a:chOff x="-505532" y="4226447"/>
              <a:chExt cx="3290857" cy="1104909"/>
            </a:xfrm>
          </p:grpSpPr>
          <p:cxnSp>
            <p:nvCxnSpPr>
              <p:cNvPr id="36" name="Google Shape;36;p2"/>
              <p:cNvCxnSpPr>
                <a:stCxn id="37" idx="3"/>
                <a:endCxn id="38" idx="0"/>
              </p:cNvCxnSpPr>
              <p:nvPr/>
            </p:nvCxnSpPr>
            <p:spPr>
              <a:xfrm>
                <a:off x="1223400" y="4747104"/>
                <a:ext cx="1288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" name="Google Shape;38;p2"/>
              <p:cNvSpPr/>
              <p:nvPr/>
            </p:nvSpPr>
            <p:spPr>
              <a:xfrm rot="10800000">
                <a:off x="2511725" y="4628451"/>
                <a:ext cx="273600" cy="2373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9" name="Google Shape;39;p2"/>
              <p:cNvGrpSpPr/>
              <p:nvPr/>
            </p:nvGrpSpPr>
            <p:grpSpPr>
              <a:xfrm rot="10800000">
                <a:off x="-505532" y="4536684"/>
                <a:ext cx="917499" cy="794671"/>
                <a:chOff x="8022925" y="186250"/>
                <a:chExt cx="815700" cy="706500"/>
              </a:xfrm>
            </p:grpSpPr>
            <p:sp>
              <p:nvSpPr>
                <p:cNvPr id="40" name="Google Shape;40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 rot="10800000">
                <a:off x="635607" y="4492552"/>
                <a:ext cx="587793" cy="509104"/>
                <a:chOff x="8022925" y="186250"/>
                <a:chExt cx="815700" cy="706500"/>
              </a:xfrm>
            </p:grpSpPr>
            <p:sp>
              <p:nvSpPr>
                <p:cNvPr id="37" name="Google Shape;37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4" name="Google Shape;44;p2"/>
              <p:cNvSpPr/>
              <p:nvPr/>
            </p:nvSpPr>
            <p:spPr>
              <a:xfrm rot="10800000">
                <a:off x="257863" y="4226447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5" name="Google Shape;45;p2"/>
              <p:cNvCxnSpPr>
                <a:stCxn id="37" idx="0"/>
              </p:cNvCxnSpPr>
              <p:nvPr/>
            </p:nvCxnSpPr>
            <p:spPr>
              <a:xfrm rot="10800000">
                <a:off x="481107" y="4747104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>
                <a:stCxn id="40" idx="3"/>
              </p:cNvCxnSpPr>
              <p:nvPr/>
            </p:nvCxnSpPr>
            <p:spPr>
              <a:xfrm rot="10800000" flipH="1">
                <a:off x="411967" y="474652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" name="Google Shape;47;p2"/>
            <p:cNvGrpSpPr/>
            <p:nvPr/>
          </p:nvGrpSpPr>
          <p:grpSpPr>
            <a:xfrm rot="10800000" flipH="1">
              <a:off x="148990" y="168600"/>
              <a:ext cx="1128460" cy="989200"/>
              <a:chOff x="-50110" y="3536450"/>
              <a:chExt cx="1128460" cy="989200"/>
            </a:xfrm>
          </p:grpSpPr>
          <p:grpSp>
            <p:nvGrpSpPr>
              <p:cNvPr id="48" name="Google Shape;48;p2"/>
              <p:cNvGrpSpPr/>
              <p:nvPr/>
            </p:nvGrpSpPr>
            <p:grpSpPr>
              <a:xfrm rot="10800000">
                <a:off x="87357" y="3968427"/>
                <a:ext cx="587793" cy="509104"/>
                <a:chOff x="8022925" y="186250"/>
                <a:chExt cx="815700" cy="706500"/>
              </a:xfrm>
            </p:grpSpPr>
            <p:sp>
              <p:nvSpPr>
                <p:cNvPr id="49" name="Google Shape;49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1" name="Google Shape;51;p2"/>
              <p:cNvSpPr/>
              <p:nvPr/>
            </p:nvSpPr>
            <p:spPr>
              <a:xfrm rot="10800000">
                <a:off x="163378" y="44233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" name="Google Shape;52;p2"/>
              <p:cNvCxnSpPr>
                <a:stCxn id="49" idx="3"/>
              </p:cNvCxnSpPr>
              <p:nvPr/>
            </p:nvCxnSpPr>
            <p:spPr>
              <a:xfrm>
                <a:off x="675150" y="4222979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>
                <a:stCxn id="49" idx="1"/>
              </p:cNvCxnSpPr>
              <p:nvPr/>
            </p:nvCxnSpPr>
            <p:spPr>
              <a:xfrm rot="10800000">
                <a:off x="-11567" y="3576627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54;p2"/>
              <p:cNvSpPr/>
              <p:nvPr/>
            </p:nvSpPr>
            <p:spPr>
              <a:xfrm rot="10800000">
                <a:off x="-50110" y="353645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55" name="Google Shape;55;p2"/>
          <p:cNvSpPr>
            <a:spLocks noGrp="1"/>
          </p:cNvSpPr>
          <p:nvPr>
            <p:ph type="pic" idx="2"/>
          </p:nvPr>
        </p:nvSpPr>
        <p:spPr>
          <a:xfrm>
            <a:off x="4934775" y="803775"/>
            <a:ext cx="3470400" cy="339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713225" y="957800"/>
            <a:ext cx="4221600" cy="27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713288" y="3586302"/>
            <a:ext cx="4221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 flipH="1">
            <a:off x="61713" y="-340114"/>
            <a:ext cx="9361049" cy="5744521"/>
            <a:chOff x="-278087" y="-340114"/>
            <a:chExt cx="9361049" cy="5744521"/>
          </a:xfrm>
        </p:grpSpPr>
        <p:grpSp>
          <p:nvGrpSpPr>
            <p:cNvPr id="376" name="Google Shape;376;p9"/>
            <p:cNvGrpSpPr/>
            <p:nvPr/>
          </p:nvGrpSpPr>
          <p:grpSpPr>
            <a:xfrm rot="10800000" flipH="1">
              <a:off x="4109226" y="3335677"/>
              <a:ext cx="4973735" cy="2068730"/>
              <a:chOff x="4109226" y="-312689"/>
              <a:chExt cx="4973735" cy="2068730"/>
            </a:xfrm>
          </p:grpSpPr>
          <p:grpSp>
            <p:nvGrpSpPr>
              <p:cNvPr id="377" name="Google Shape;377;p9"/>
              <p:cNvGrpSpPr/>
              <p:nvPr/>
            </p:nvGrpSpPr>
            <p:grpSpPr>
              <a:xfrm>
                <a:off x="4109226" y="-312689"/>
                <a:ext cx="4929199" cy="1831430"/>
                <a:chOff x="4035851" y="-41164"/>
                <a:chExt cx="4929199" cy="1831430"/>
              </a:xfrm>
            </p:grpSpPr>
            <p:grpSp>
              <p:nvGrpSpPr>
                <p:cNvPr id="378" name="Google Shape;378;p9"/>
                <p:cNvGrpSpPr/>
                <p:nvPr/>
              </p:nvGrpSpPr>
              <p:grpSpPr>
                <a:xfrm>
                  <a:off x="7832150" y="-41164"/>
                  <a:ext cx="815700" cy="706500"/>
                  <a:chOff x="8022925" y="186250"/>
                  <a:chExt cx="815700" cy="706500"/>
                </a:xfrm>
              </p:grpSpPr>
              <p:sp>
                <p:nvSpPr>
                  <p:cNvPr id="379" name="Google Shape;379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0" name="Google Shape;380;p9"/>
                  <p:cNvSpPr/>
                  <p:nvPr/>
                </p:nvSpPr>
                <p:spPr>
                  <a:xfrm>
                    <a:off x="8104477" y="256921"/>
                    <a:ext cx="652800" cy="5652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1" name="Google Shape;381;p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382" name="Google Shape;382;p9"/>
                <p:cNvGrpSpPr/>
                <p:nvPr/>
              </p:nvGrpSpPr>
              <p:grpSpPr>
                <a:xfrm>
                  <a:off x="7116830" y="85652"/>
                  <a:ext cx="522864" cy="452867"/>
                  <a:chOff x="8022925" y="186250"/>
                  <a:chExt cx="815700" cy="706500"/>
                </a:xfrm>
              </p:grpSpPr>
              <p:sp>
                <p:nvSpPr>
                  <p:cNvPr id="383" name="Google Shape;383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4" name="Google Shape;384;p9"/>
                  <p:cNvSpPr/>
                  <p:nvPr/>
                </p:nvSpPr>
                <p:spPr>
                  <a:xfrm>
                    <a:off x="8159419" y="304478"/>
                    <a:ext cx="543000" cy="470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5" name="Google Shape;385;p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86" name="Google Shape;386;p9"/>
                <p:cNvCxnSpPr>
                  <a:stCxn id="383" idx="0"/>
                  <a:endCxn id="379" idx="3"/>
                </p:cNvCxnSpPr>
                <p:nvPr/>
              </p:nvCxnSpPr>
              <p:spPr>
                <a:xfrm>
                  <a:off x="7639694" y="312086"/>
                  <a:ext cx="19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387" name="Google Shape;387;p9"/>
                <p:cNvGrpSpPr/>
                <p:nvPr/>
              </p:nvGrpSpPr>
              <p:grpSpPr>
                <a:xfrm>
                  <a:off x="6041340" y="252293"/>
                  <a:ext cx="549374" cy="475828"/>
                  <a:chOff x="8022925" y="186250"/>
                  <a:chExt cx="815700" cy="706500"/>
                </a:xfrm>
              </p:grpSpPr>
              <p:sp>
                <p:nvSpPr>
                  <p:cNvPr id="388" name="Google Shape;388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9" name="Google Shape;389;p9"/>
                  <p:cNvSpPr/>
                  <p:nvPr/>
                </p:nvSpPr>
                <p:spPr>
                  <a:xfrm>
                    <a:off x="8156075" y="301599"/>
                    <a:ext cx="549600" cy="475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90" name="Google Shape;390;p9"/>
                <p:cNvCxnSpPr>
                  <a:stCxn id="383" idx="3"/>
                  <a:endCxn id="388" idx="0"/>
                </p:cNvCxnSpPr>
                <p:nvPr/>
              </p:nvCxnSpPr>
              <p:spPr>
                <a:xfrm flipH="1">
                  <a:off x="6590630" y="312086"/>
                  <a:ext cx="526200" cy="17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1" name="Google Shape;391;p9"/>
                <p:cNvCxnSpPr>
                  <a:stCxn id="388" idx="3"/>
                  <a:endCxn id="392" idx="0"/>
                </p:cNvCxnSpPr>
                <p:nvPr/>
              </p:nvCxnSpPr>
              <p:spPr>
                <a:xfrm rot="10800000">
                  <a:off x="4272840" y="490207"/>
                  <a:ext cx="1768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2" name="Google Shape;392;p9"/>
                <p:cNvSpPr/>
                <p:nvPr/>
              </p:nvSpPr>
              <p:spPr>
                <a:xfrm>
                  <a:off x="4035851" y="387446"/>
                  <a:ext cx="237000" cy="205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393" name="Google Shape;393;p9"/>
                <p:cNvGrpSpPr/>
                <p:nvPr/>
              </p:nvGrpSpPr>
              <p:grpSpPr>
                <a:xfrm>
                  <a:off x="8471225" y="665336"/>
                  <a:ext cx="436661" cy="1124931"/>
                  <a:chOff x="8471225" y="665336"/>
                  <a:chExt cx="436661" cy="1124931"/>
                </a:xfrm>
              </p:grpSpPr>
              <p:cxnSp>
                <p:nvCxnSpPr>
                  <p:cNvPr id="394" name="Google Shape;394;p9"/>
                  <p:cNvCxnSpPr>
                    <a:stCxn id="379" idx="1"/>
                  </p:cNvCxnSpPr>
                  <p:nvPr/>
                </p:nvCxnSpPr>
                <p:spPr>
                  <a:xfrm>
                    <a:off x="8471225" y="665336"/>
                    <a:ext cx="436500" cy="3840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5" name="Google Shape;395;p9"/>
                  <p:cNvCxnSpPr>
                    <a:endCxn id="396" idx="3"/>
                  </p:cNvCxnSpPr>
                  <p:nvPr/>
                </p:nvCxnSpPr>
                <p:spPr>
                  <a:xfrm flipH="1">
                    <a:off x="8906986" y="1072366"/>
                    <a:ext cx="900" cy="7179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97" name="Google Shape;397;p9"/>
                <p:cNvSpPr/>
                <p:nvPr/>
              </p:nvSpPr>
              <p:spPr>
                <a:xfrm>
                  <a:off x="8850450" y="990550"/>
                  <a:ext cx="114600" cy="114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96" name="Google Shape;396;p9"/>
              <p:cNvSpPr/>
              <p:nvPr/>
            </p:nvSpPr>
            <p:spPr>
              <a:xfrm rot="5400000">
                <a:off x="8861711" y="1534791"/>
                <a:ext cx="237300" cy="2052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98" name="Google Shape;398;p9"/>
            <p:cNvGrpSpPr/>
            <p:nvPr/>
          </p:nvGrpSpPr>
          <p:grpSpPr>
            <a:xfrm rot="10800000" flipH="1">
              <a:off x="-278087" y="-340114"/>
              <a:ext cx="1835863" cy="1646533"/>
              <a:chOff x="8352175" y="-274150"/>
              <a:chExt cx="1835863" cy="1646533"/>
            </a:xfrm>
          </p:grpSpPr>
          <p:grpSp>
            <p:nvGrpSpPr>
              <p:cNvPr id="399" name="Google Shape;399;p9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400" name="Google Shape;400;p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1" name="Google Shape;401;p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2" name="Google Shape;402;p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03" name="Google Shape;403;p9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05" name="Google Shape;405;p9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406" name="Google Shape;406;p9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407" name="Google Shape;407;p9"/>
                  <p:cNvCxnSpPr>
                    <a:stCxn id="400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408" name="Google Shape;408;p9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409" name="Google Shape;409;p9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10" name="Google Shape;410;p9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411" name="Google Shape;411;p9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12" name="Google Shape;412;p9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3" name="Google Shape;413;p9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14" name="Google Shape;414;p9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22"/>
          <p:cNvSpPr txBox="1">
            <a:spLocks noGrp="1"/>
          </p:cNvSpPr>
          <p:nvPr>
            <p:ph type="subTitle" idx="1"/>
          </p:nvPr>
        </p:nvSpPr>
        <p:spPr>
          <a:xfrm>
            <a:off x="720025" y="1714213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22"/>
          <p:cNvSpPr txBox="1">
            <a:spLocks noGrp="1"/>
          </p:cNvSpPr>
          <p:nvPr>
            <p:ph type="subTitle" idx="2"/>
          </p:nvPr>
        </p:nvSpPr>
        <p:spPr>
          <a:xfrm>
            <a:off x="720025" y="283590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22"/>
          <p:cNvSpPr txBox="1">
            <a:spLocks noGrp="1"/>
          </p:cNvSpPr>
          <p:nvPr>
            <p:ph type="subTitle" idx="3"/>
          </p:nvPr>
        </p:nvSpPr>
        <p:spPr>
          <a:xfrm>
            <a:off x="720025" y="395489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22"/>
          <p:cNvSpPr txBox="1">
            <a:spLocks noGrp="1"/>
          </p:cNvSpPr>
          <p:nvPr>
            <p:ph type="subTitle" idx="4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37" name="Google Shape;937;p22"/>
          <p:cNvSpPr txBox="1">
            <a:spLocks noGrp="1"/>
          </p:cNvSpPr>
          <p:nvPr>
            <p:ph type="subTitle" idx="5"/>
          </p:nvPr>
        </p:nvSpPr>
        <p:spPr>
          <a:xfrm>
            <a:off x="720025" y="2357298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38" name="Google Shape;938;p22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939" name="Google Shape;939;p22"/>
          <p:cNvGrpSpPr/>
          <p:nvPr/>
        </p:nvGrpSpPr>
        <p:grpSpPr>
          <a:xfrm>
            <a:off x="36670" y="-818387"/>
            <a:ext cx="9710039" cy="5836570"/>
            <a:chOff x="36670" y="-818387"/>
            <a:chExt cx="9710039" cy="5836570"/>
          </a:xfrm>
        </p:grpSpPr>
        <p:grpSp>
          <p:nvGrpSpPr>
            <p:cNvPr id="940" name="Google Shape;940;p22"/>
            <p:cNvGrpSpPr/>
            <p:nvPr/>
          </p:nvGrpSpPr>
          <p:grpSpPr>
            <a:xfrm>
              <a:off x="6586639" y="-818387"/>
              <a:ext cx="3160070" cy="2392650"/>
              <a:chOff x="6586639" y="-781700"/>
              <a:chExt cx="3160070" cy="2392650"/>
            </a:xfrm>
          </p:grpSpPr>
          <p:grpSp>
            <p:nvGrpSpPr>
              <p:cNvPr id="941" name="Google Shape;941;p22"/>
              <p:cNvGrpSpPr/>
              <p:nvPr/>
            </p:nvGrpSpPr>
            <p:grpSpPr>
              <a:xfrm flipH="1">
                <a:off x="7382025" y="-781700"/>
                <a:ext cx="2364684" cy="2392650"/>
                <a:chOff x="5404368" y="-851325"/>
                <a:chExt cx="2364684" cy="2392650"/>
              </a:xfrm>
            </p:grpSpPr>
            <p:grpSp>
              <p:nvGrpSpPr>
                <p:cNvPr id="942" name="Google Shape;942;p22"/>
                <p:cNvGrpSpPr/>
                <p:nvPr/>
              </p:nvGrpSpPr>
              <p:grpSpPr>
                <a:xfrm>
                  <a:off x="6360273" y="-338456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943" name="Google Shape;943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44" name="Google Shape;944;p22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945" name="Google Shape;945;p22"/>
                <p:cNvGrpSpPr/>
                <p:nvPr/>
              </p:nvGrpSpPr>
              <p:grpSpPr>
                <a:xfrm>
                  <a:off x="5548840" y="-8756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46" name="Google Shape;946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47" name="Google Shape;947;p22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948" name="Google Shape;948;p22"/>
                <p:cNvGrpSpPr/>
                <p:nvPr/>
              </p:nvGrpSpPr>
              <p:grpSpPr>
                <a:xfrm>
                  <a:off x="6089765" y="600244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49" name="Google Shape;949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50" name="Google Shape;950;p22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51" name="Google Shape;951;p22"/>
                <p:cNvSpPr/>
                <p:nvPr/>
              </p:nvSpPr>
              <p:spPr>
                <a:xfrm>
                  <a:off x="6499238" y="5521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2" name="Google Shape;952;p22"/>
                <p:cNvSpPr/>
                <p:nvPr/>
              </p:nvSpPr>
              <p:spPr>
                <a:xfrm>
                  <a:off x="7461852" y="1127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53" name="Google Shape;953;p22"/>
                <p:cNvCxnSpPr/>
                <p:nvPr/>
              </p:nvCxnSpPr>
              <p:spPr>
                <a:xfrm>
                  <a:off x="5404368" y="355166"/>
                  <a:ext cx="285600" cy="50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22"/>
                <p:cNvCxnSpPr>
                  <a:stCxn id="949" idx="3"/>
                </p:cNvCxnSpPr>
                <p:nvPr/>
              </p:nvCxnSpPr>
              <p:spPr>
                <a:xfrm rot="10800000">
                  <a:off x="5686565" y="854796"/>
                  <a:ext cx="40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5" name="Google Shape;955;p22"/>
                <p:cNvCxnSpPr>
                  <a:stCxn id="946" idx="0"/>
                </p:cNvCxnSpPr>
                <p:nvPr/>
              </p:nvCxnSpPr>
              <p:spPr>
                <a:xfrm>
                  <a:off x="6136634" y="245796"/>
                  <a:ext cx="154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6" name="Google Shape;956;p22"/>
                <p:cNvCxnSpPr>
                  <a:stCxn id="943" idx="3"/>
                </p:cNvCxnSpPr>
                <p:nvPr/>
              </p:nvCxnSpPr>
              <p:spPr>
                <a:xfrm flipH="1">
                  <a:off x="6287073" y="58880"/>
                  <a:ext cx="73200" cy="18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7" name="Google Shape;957;p22"/>
                <p:cNvCxnSpPr>
                  <a:stCxn id="949" idx="1"/>
                </p:cNvCxnSpPr>
                <p:nvPr/>
              </p:nvCxnSpPr>
              <p:spPr>
                <a:xfrm>
                  <a:off x="6550283" y="1109348"/>
                  <a:ext cx="226200" cy="39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58" name="Google Shape;958;p22"/>
                <p:cNvSpPr/>
                <p:nvPr/>
              </p:nvSpPr>
              <p:spPr>
                <a:xfrm>
                  <a:off x="6736425" y="14627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59" name="Google Shape;959;p22"/>
                <p:cNvCxnSpPr>
                  <a:stCxn id="943" idx="5"/>
                </p:cNvCxnSpPr>
                <p:nvPr/>
              </p:nvCxnSpPr>
              <p:spPr>
                <a:xfrm rot="10800000" flipH="1">
                  <a:off x="7079105" y="-816055"/>
                  <a:ext cx="275700" cy="47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60" name="Google Shape;960;p22"/>
                <p:cNvSpPr/>
                <p:nvPr/>
              </p:nvSpPr>
              <p:spPr>
                <a:xfrm>
                  <a:off x="7315575" y="-8513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1" name="Google Shape;961;p22"/>
                <p:cNvSpPr/>
                <p:nvPr/>
              </p:nvSpPr>
              <p:spPr>
                <a:xfrm>
                  <a:off x="6136627" y="12092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62" name="Google Shape;962;p22"/>
              <p:cNvGrpSpPr/>
              <p:nvPr/>
            </p:nvGrpSpPr>
            <p:grpSpPr>
              <a:xfrm flipH="1">
                <a:off x="6586639" y="-215983"/>
                <a:ext cx="795389" cy="688979"/>
                <a:chOff x="8022925" y="186250"/>
                <a:chExt cx="815700" cy="706500"/>
              </a:xfrm>
            </p:grpSpPr>
            <p:sp>
              <p:nvSpPr>
                <p:cNvPr id="963" name="Google Shape;963;p2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4" name="Google Shape;964;p2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5" name="Google Shape;965;p22"/>
                <p:cNvSpPr/>
                <p:nvPr/>
              </p:nvSpPr>
              <p:spPr>
                <a:xfrm>
                  <a:off x="8222718" y="359307"/>
                  <a:ext cx="416100" cy="3606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966" name="Google Shape;966;p22"/>
              <p:cNvCxnSpPr>
                <a:stCxn id="963" idx="3"/>
                <a:endCxn id="943" idx="0"/>
              </p:cNvCxnSpPr>
              <p:nvPr/>
            </p:nvCxnSpPr>
            <p:spPr>
              <a:xfrm>
                <a:off x="7382028" y="128506"/>
                <a:ext cx="49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7" name="Google Shape;967;p22"/>
            <p:cNvGrpSpPr/>
            <p:nvPr/>
          </p:nvGrpSpPr>
          <p:grpSpPr>
            <a:xfrm flipH="1">
              <a:off x="8430769" y="3177041"/>
              <a:ext cx="1180258" cy="1390907"/>
              <a:chOff x="4046769" y="1482116"/>
              <a:chExt cx="1180258" cy="1390907"/>
            </a:xfrm>
          </p:grpSpPr>
          <p:grpSp>
            <p:nvGrpSpPr>
              <p:cNvPr id="968" name="Google Shape;968;p22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969" name="Google Shape;969;p22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72" name="Google Shape;972;p22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73" name="Google Shape;973;p22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4" name="Google Shape;974;p22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975" name="Google Shape;975;p22"/>
              <p:cNvCxnSpPr>
                <a:stCxn id="970" idx="1"/>
                <a:endCxn id="976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6" name="Google Shape;976;p22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78" name="Google Shape;978;p22"/>
            <p:cNvGrpSpPr/>
            <p:nvPr/>
          </p:nvGrpSpPr>
          <p:grpSpPr>
            <a:xfrm rot="10800000" flipH="1">
              <a:off x="36670" y="3291158"/>
              <a:ext cx="1023526" cy="1727025"/>
              <a:chOff x="-5" y="2300632"/>
              <a:chExt cx="1023526" cy="1727025"/>
            </a:xfrm>
          </p:grpSpPr>
          <p:grpSp>
            <p:nvGrpSpPr>
              <p:cNvPr id="979" name="Google Shape;979;p22"/>
              <p:cNvGrpSpPr/>
              <p:nvPr/>
            </p:nvGrpSpPr>
            <p:grpSpPr>
              <a:xfrm rot="5400000">
                <a:off x="-417172" y="2717800"/>
                <a:ext cx="1413385" cy="579050"/>
                <a:chOff x="2195315" y="2002175"/>
                <a:chExt cx="1413385" cy="579050"/>
              </a:xfrm>
            </p:grpSpPr>
            <p:grpSp>
              <p:nvGrpSpPr>
                <p:cNvPr id="980" name="Google Shape;980;p22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81" name="Google Shape;981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82" name="Google Shape;982;p22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83" name="Google Shape;983;p22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84" name="Google Shape;984;p22"/>
                <p:cNvCxnSpPr>
                  <a:stCxn id="981" idx="3"/>
                  <a:endCxn id="985" idx="0"/>
                </p:cNvCxnSpPr>
                <p:nvPr/>
              </p:nvCxnSpPr>
              <p:spPr>
                <a:xfrm rot="10800000">
                  <a:off x="3235200" y="1905054"/>
                  <a:ext cx="0" cy="74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86" name="Google Shape;986;p22"/>
                <p:cNvSpPr/>
                <p:nvPr/>
              </p:nvSpPr>
              <p:spPr>
                <a:xfrm rot="10800000">
                  <a:off x="2195315" y="20021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85" name="Google Shape;985;p22"/>
              <p:cNvSpPr/>
              <p:nvPr/>
            </p:nvSpPr>
            <p:spPr>
              <a:xfrm rot="-5400000">
                <a:off x="145946" y="3735157"/>
                <a:ext cx="313500" cy="27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87" name="Google Shape;987;p22"/>
              <p:cNvSpPr/>
              <p:nvPr/>
            </p:nvSpPr>
            <p:spPr>
              <a:xfrm rot="-5400000">
                <a:off x="731021" y="2321632"/>
                <a:ext cx="313500" cy="27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23"/>
          <p:cNvSpPr txBox="1">
            <a:spLocks noGrp="1"/>
          </p:cNvSpPr>
          <p:nvPr>
            <p:ph type="subTitle" idx="1"/>
          </p:nvPr>
        </p:nvSpPr>
        <p:spPr>
          <a:xfrm>
            <a:off x="1294375" y="1655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23"/>
          <p:cNvSpPr txBox="1">
            <a:spLocks noGrp="1"/>
          </p:cNvSpPr>
          <p:nvPr>
            <p:ph type="subTitle" idx="2"/>
          </p:nvPr>
        </p:nvSpPr>
        <p:spPr>
          <a:xfrm>
            <a:off x="1294385" y="2798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23"/>
          <p:cNvSpPr txBox="1">
            <a:spLocks noGrp="1"/>
          </p:cNvSpPr>
          <p:nvPr>
            <p:ph type="subTitle" idx="3"/>
          </p:nvPr>
        </p:nvSpPr>
        <p:spPr>
          <a:xfrm>
            <a:off x="1294385" y="3941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3"/>
          <p:cNvSpPr txBox="1">
            <a:spLocks noGrp="1"/>
          </p:cNvSpPr>
          <p:nvPr>
            <p:ph type="subTitle" idx="4"/>
          </p:nvPr>
        </p:nvSpPr>
        <p:spPr>
          <a:xfrm>
            <a:off x="1294375" y="137547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94" name="Google Shape;994;p23"/>
          <p:cNvSpPr txBox="1">
            <a:spLocks noGrp="1"/>
          </p:cNvSpPr>
          <p:nvPr>
            <p:ph type="subTitle" idx="5"/>
          </p:nvPr>
        </p:nvSpPr>
        <p:spPr>
          <a:xfrm>
            <a:off x="1294375" y="249602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95" name="Google Shape;995;p23"/>
          <p:cNvSpPr txBox="1">
            <a:spLocks noGrp="1"/>
          </p:cNvSpPr>
          <p:nvPr>
            <p:ph type="subTitle" idx="6"/>
          </p:nvPr>
        </p:nvSpPr>
        <p:spPr>
          <a:xfrm>
            <a:off x="1294375" y="361657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996" name="Google Shape;996;p23"/>
          <p:cNvGrpSpPr/>
          <p:nvPr/>
        </p:nvGrpSpPr>
        <p:grpSpPr>
          <a:xfrm>
            <a:off x="-443807" y="-948650"/>
            <a:ext cx="9956582" cy="6051825"/>
            <a:chOff x="-443807" y="-948650"/>
            <a:chExt cx="9956582" cy="6051825"/>
          </a:xfrm>
        </p:grpSpPr>
        <p:grpSp>
          <p:nvGrpSpPr>
            <p:cNvPr id="997" name="Google Shape;997;p23"/>
            <p:cNvGrpSpPr/>
            <p:nvPr/>
          </p:nvGrpSpPr>
          <p:grpSpPr>
            <a:xfrm>
              <a:off x="6093702" y="-948650"/>
              <a:ext cx="3419073" cy="1782378"/>
              <a:chOff x="3975102" y="-851325"/>
              <a:chExt cx="3419073" cy="1782378"/>
            </a:xfrm>
          </p:grpSpPr>
          <p:grpSp>
            <p:nvGrpSpPr>
              <p:cNvPr id="998" name="Google Shape;998;p23"/>
              <p:cNvGrpSpPr/>
              <p:nvPr/>
            </p:nvGrpSpPr>
            <p:grpSpPr>
              <a:xfrm>
                <a:off x="4368809" y="-635621"/>
                <a:ext cx="1245819" cy="1079037"/>
                <a:chOff x="7983967" y="244032"/>
                <a:chExt cx="815700" cy="706500"/>
              </a:xfrm>
            </p:grpSpPr>
            <p:sp>
              <p:nvSpPr>
                <p:cNvPr id="999" name="Google Shape;999;p23"/>
                <p:cNvSpPr/>
                <p:nvPr/>
              </p:nvSpPr>
              <p:spPr>
                <a:xfrm>
                  <a:off x="7983967" y="244032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0" name="Google Shape;1000;p23"/>
                <p:cNvSpPr/>
                <p:nvPr/>
              </p:nvSpPr>
              <p:spPr>
                <a:xfrm>
                  <a:off x="8027224" y="281546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1" name="Google Shape;1001;p23"/>
                <p:cNvSpPr/>
                <p:nvPr/>
              </p:nvSpPr>
              <p:spPr>
                <a:xfrm>
                  <a:off x="8316706" y="532281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02" name="Google Shape;1002;p23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003" name="Google Shape;1003;p2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4" name="Google Shape;1004;p23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05" name="Google Shape;1005;p23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006" name="Google Shape;1006;p2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7" name="Google Shape;1007;p23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08" name="Google Shape;1008;p23"/>
              <p:cNvSpPr/>
              <p:nvPr/>
            </p:nvSpPr>
            <p:spPr>
              <a:xfrm>
                <a:off x="3975102" y="-19647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09" name="Google Shape;1009;p23"/>
              <p:cNvCxnSpPr>
                <a:stCxn id="1006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23"/>
              <p:cNvCxnSpPr>
                <a:stCxn id="1003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11" name="Google Shape;1011;p23"/>
              <p:cNvSpPr/>
              <p:nvPr/>
            </p:nvSpPr>
            <p:spPr>
              <a:xfrm>
                <a:off x="6393525" y="50035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2" name="Google Shape;1012;p23"/>
              <p:cNvCxnSpPr>
                <a:stCxn id="1003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13" name="Google Shape;1013;p23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6525052" y="6649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15" name="Google Shape;1015;p23"/>
            <p:cNvGrpSpPr/>
            <p:nvPr/>
          </p:nvGrpSpPr>
          <p:grpSpPr>
            <a:xfrm rot="10800000">
              <a:off x="-443807" y="2829059"/>
              <a:ext cx="917499" cy="794671"/>
              <a:chOff x="8022925" y="186250"/>
              <a:chExt cx="815700" cy="706500"/>
            </a:xfrm>
          </p:grpSpPr>
          <p:sp>
            <p:nvSpPr>
              <p:cNvPr id="1016" name="Google Shape;1016;p23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7" name="Google Shape;1017;p23"/>
              <p:cNvSpPr/>
              <p:nvPr/>
            </p:nvSpPr>
            <p:spPr>
              <a:xfrm>
                <a:off x="8169420" y="313166"/>
                <a:ext cx="522900" cy="452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18" name="Google Shape;1018;p23"/>
            <p:cNvGrpSpPr/>
            <p:nvPr/>
          </p:nvGrpSpPr>
          <p:grpSpPr>
            <a:xfrm flipH="1">
              <a:off x="8055928" y="4390325"/>
              <a:ext cx="990993" cy="712850"/>
              <a:chOff x="-54031" y="3864675"/>
              <a:chExt cx="990993" cy="712850"/>
            </a:xfrm>
          </p:grpSpPr>
          <p:grpSp>
            <p:nvGrpSpPr>
              <p:cNvPr id="1019" name="Google Shape;1019;p23"/>
              <p:cNvGrpSpPr/>
              <p:nvPr/>
            </p:nvGrpSpPr>
            <p:grpSpPr>
              <a:xfrm rot="10800000">
                <a:off x="-54031" y="4020302"/>
                <a:ext cx="587793" cy="509104"/>
                <a:chOff x="8219133" y="114261"/>
                <a:chExt cx="815700" cy="706500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>
                  <a:off x="8219133" y="114261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>
                  <a:off x="8409510" y="279167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22" name="Google Shape;1022;p23"/>
              <p:cNvSpPr/>
              <p:nvPr/>
            </p:nvSpPr>
            <p:spPr>
              <a:xfrm rot="10800000">
                <a:off x="21990" y="44752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3" name="Google Shape;1023;p23"/>
              <p:cNvCxnSpPr>
                <a:stCxn id="1020" idx="3"/>
              </p:cNvCxnSpPr>
              <p:nvPr/>
            </p:nvCxnSpPr>
            <p:spPr>
              <a:xfrm>
                <a:off x="533763" y="4274854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4" name="Google Shape;1024;p23"/>
              <p:cNvSpPr/>
              <p:nvPr/>
            </p:nvSpPr>
            <p:spPr>
              <a:xfrm rot="10800000">
                <a:off x="87603" y="3864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Google Shape;1241;p28"/>
          <p:cNvGrpSpPr/>
          <p:nvPr/>
        </p:nvGrpSpPr>
        <p:grpSpPr>
          <a:xfrm rot="10800000">
            <a:off x="142652" y="2391879"/>
            <a:ext cx="1180258" cy="1390907"/>
            <a:chOff x="4046769" y="1482116"/>
            <a:chExt cx="1180258" cy="1390907"/>
          </a:xfrm>
        </p:grpSpPr>
        <p:grpSp>
          <p:nvGrpSpPr>
            <p:cNvPr id="1242" name="Google Shape;1242;p28"/>
            <p:cNvGrpSpPr/>
            <p:nvPr/>
          </p:nvGrpSpPr>
          <p:grpSpPr>
            <a:xfrm>
              <a:off x="4046769" y="1482116"/>
              <a:ext cx="1180258" cy="756167"/>
              <a:chOff x="4046769" y="1482116"/>
              <a:chExt cx="1180258" cy="756167"/>
            </a:xfrm>
          </p:grpSpPr>
          <p:grpSp>
            <p:nvGrpSpPr>
              <p:cNvPr id="1243" name="Google Shape;1243;p28"/>
              <p:cNvGrpSpPr/>
              <p:nvPr/>
            </p:nvGrpSpPr>
            <p:grpSpPr>
              <a:xfrm>
                <a:off x="4046769" y="14821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44" name="Google Shape;1244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5" name="Google Shape;1245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6" name="Google Shape;1246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47" name="Google Shape;1247;p28"/>
              <p:cNvSpPr/>
              <p:nvPr/>
            </p:nvSpPr>
            <p:spPr>
              <a:xfrm>
                <a:off x="4919827" y="195357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8" name="Google Shape;1248;p28"/>
              <p:cNvSpPr/>
              <p:nvPr/>
            </p:nvSpPr>
            <p:spPr>
              <a:xfrm>
                <a:off x="5012263" y="17613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1249" name="Google Shape;1249;p28"/>
            <p:cNvCxnSpPr>
              <a:stCxn id="1244" idx="1"/>
              <a:endCxn id="1250" idx="0"/>
            </p:cNvCxnSpPr>
            <p:nvPr/>
          </p:nvCxnSpPr>
          <p:spPr>
            <a:xfrm>
              <a:off x="4730771" y="2238282"/>
              <a:ext cx="172800" cy="13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0" name="Google Shape;1250;p28"/>
            <p:cNvSpPr/>
            <p:nvPr/>
          </p:nvSpPr>
          <p:spPr>
            <a:xfrm rot="-5400000">
              <a:off x="4653574" y="2406673"/>
              <a:ext cx="499800" cy="432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51" name="Google Shape;1251;p28"/>
            <p:cNvSpPr/>
            <p:nvPr/>
          </p:nvSpPr>
          <p:spPr>
            <a:xfrm rot="-5400000">
              <a:off x="4704500" y="2450622"/>
              <a:ext cx="398100" cy="3450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52" name="Google Shape;1252;p28"/>
          <p:cNvGrpSpPr/>
          <p:nvPr/>
        </p:nvGrpSpPr>
        <p:grpSpPr>
          <a:xfrm>
            <a:off x="316436" y="-1052575"/>
            <a:ext cx="8677029" cy="6098323"/>
            <a:chOff x="316436" y="-1052575"/>
            <a:chExt cx="8677029" cy="6098323"/>
          </a:xfrm>
        </p:grpSpPr>
        <p:grpSp>
          <p:nvGrpSpPr>
            <p:cNvPr id="1253" name="Google Shape;1253;p28"/>
            <p:cNvGrpSpPr/>
            <p:nvPr/>
          </p:nvGrpSpPr>
          <p:grpSpPr>
            <a:xfrm rot="10800000">
              <a:off x="5237734" y="-1052575"/>
              <a:ext cx="3417803" cy="2444748"/>
              <a:chOff x="5222059" y="1707050"/>
              <a:chExt cx="3417803" cy="2444748"/>
            </a:xfrm>
          </p:grpSpPr>
          <p:grpSp>
            <p:nvGrpSpPr>
              <p:cNvPr id="1254" name="Google Shape;1254;p28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55" name="Google Shape;1255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6" name="Google Shape;1256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7" name="Google Shape;1257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58" name="Google Shape;1258;p28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1259" name="Google Shape;1259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0" name="Google Shape;1260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61" name="Google Shape;1261;p28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1262" name="Google Shape;1262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3" name="Google Shape;1263;p2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64" name="Google Shape;1264;p28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65" name="Google Shape;1265;p28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66" name="Google Shape;1266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7" name="Google Shape;1267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8" name="Google Shape;1268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69" name="Google Shape;1269;p28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0" name="Google Shape;1270;p28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1" name="Google Shape;1271;p28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72" name="Google Shape;1272;p28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1273" name="Google Shape;1273;p28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1274" name="Google Shape;1274;p28"/>
                  <p:cNvCxnSpPr>
                    <a:stCxn id="1266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275" name="Google Shape;1275;p28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1276" name="Google Shape;1276;p2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77" name="Google Shape;1277;p28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78" name="Google Shape;1278;p28"/>
                    <p:cNvCxnSpPr>
                      <a:stCxn id="1259" idx="5"/>
                    </p:cNvCxnSpPr>
                    <p:nvPr/>
                  </p:nvCxnSpPr>
                  <p:spPr>
                    <a:xfrm rot="10800000" flipH="1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279" name="Google Shape;1279;p2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80" name="Google Shape;1280;p28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281" name="Google Shape;1281;p2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82" name="Google Shape;1282;p28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83" name="Google Shape;1283;p28"/>
            <p:cNvGrpSpPr/>
            <p:nvPr/>
          </p:nvGrpSpPr>
          <p:grpSpPr>
            <a:xfrm rot="10800000">
              <a:off x="316436" y="3465111"/>
              <a:ext cx="1271591" cy="1580637"/>
              <a:chOff x="426827" y="-723871"/>
              <a:chExt cx="1271591" cy="1580637"/>
            </a:xfrm>
          </p:grpSpPr>
          <p:grpSp>
            <p:nvGrpSpPr>
              <p:cNvPr id="1284" name="Google Shape;1284;p28"/>
              <p:cNvGrpSpPr/>
              <p:nvPr/>
            </p:nvGrpSpPr>
            <p:grpSpPr>
              <a:xfrm>
                <a:off x="43675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85" name="Google Shape;1285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6" name="Google Shape;1286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7" name="Google Shape;1287;p28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288" name="Google Shape;1288;p28"/>
              <p:cNvCxnSpPr>
                <a:stCxn id="1285" idx="1"/>
              </p:cNvCxnSpPr>
              <p:nvPr/>
            </p:nvCxnSpPr>
            <p:spPr>
              <a:xfrm>
                <a:off x="141281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8"/>
              <p:cNvSpPr/>
              <p:nvPr/>
            </p:nvSpPr>
            <p:spPr>
              <a:xfrm>
                <a:off x="426827" y="472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90" name="Google Shape;1290;p28"/>
            <p:cNvGrpSpPr/>
            <p:nvPr/>
          </p:nvGrpSpPr>
          <p:grpSpPr>
            <a:xfrm>
              <a:off x="7478488" y="3918741"/>
              <a:ext cx="1514976" cy="1058593"/>
              <a:chOff x="6487988" y="-321084"/>
              <a:chExt cx="1514976" cy="1058593"/>
            </a:xfrm>
          </p:grpSpPr>
          <p:grpSp>
            <p:nvGrpSpPr>
              <p:cNvPr id="1291" name="Google Shape;1291;p28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292" name="Google Shape;1292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3" name="Google Shape;1293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4" name="Google Shape;1294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95" name="Google Shape;1295;p28"/>
              <p:cNvGrpSpPr/>
              <p:nvPr/>
            </p:nvGrpSpPr>
            <p:grpSpPr>
              <a:xfrm rot="10800000" flipH="1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1296" name="Google Shape;1296;p28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7" name="Google Shape;1297;p28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8" name="Google Shape;1298;p28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29"/>
          <p:cNvGrpSpPr/>
          <p:nvPr/>
        </p:nvGrpSpPr>
        <p:grpSpPr>
          <a:xfrm>
            <a:off x="-743048" y="-759400"/>
            <a:ext cx="10096486" cy="6881698"/>
            <a:chOff x="-743048" y="-759400"/>
            <a:chExt cx="10096486" cy="6881698"/>
          </a:xfrm>
        </p:grpSpPr>
        <p:grpSp>
          <p:nvGrpSpPr>
            <p:cNvPr id="1301" name="Google Shape;1301;p29"/>
            <p:cNvGrpSpPr/>
            <p:nvPr/>
          </p:nvGrpSpPr>
          <p:grpSpPr>
            <a:xfrm>
              <a:off x="1002234" y="3677550"/>
              <a:ext cx="3417803" cy="2444748"/>
              <a:chOff x="5222059" y="1707050"/>
              <a:chExt cx="3417803" cy="2444748"/>
            </a:xfrm>
          </p:grpSpPr>
          <p:grpSp>
            <p:nvGrpSpPr>
              <p:cNvPr id="1302" name="Google Shape;1302;p29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1303" name="Google Shape;130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4" name="Google Shape;1304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5" name="Google Shape;1305;p2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06" name="Google Shape;1306;p29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1307" name="Google Shape;1307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8" name="Google Shape;1308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09" name="Google Shape;1309;p29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1310" name="Google Shape;1310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1" name="Google Shape;1311;p29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12" name="Google Shape;1312;p29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313" name="Google Shape;1313;p29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5" name="Google Shape;1315;p2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6" name="Google Shape;1316;p2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17" name="Google Shape;1317;p29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8" name="Google Shape;1318;p29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9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320" name="Google Shape;1320;p29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1321" name="Google Shape;1321;p29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1322" name="Google Shape;1322;p29"/>
                  <p:cNvCxnSpPr>
                    <a:stCxn id="131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323" name="Google Shape;1323;p29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1324" name="Google Shape;1324;p29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325" name="Google Shape;1325;p29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326" name="Google Shape;1326;p29"/>
                    <p:cNvCxnSpPr>
                      <a:stCxn id="1307" idx="5"/>
                    </p:cNvCxnSpPr>
                    <p:nvPr/>
                  </p:nvCxnSpPr>
                  <p:spPr>
                    <a:xfrm rot="10800000" flipH="1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327" name="Google Shape;1327;p29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328" name="Google Shape;1328;p29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29" name="Google Shape;1329;p29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30" name="Google Shape;1330;p29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>
              <a:off x="-743048" y="-759400"/>
              <a:ext cx="2975798" cy="2392650"/>
              <a:chOff x="4418377" y="-851325"/>
              <a:chExt cx="2975798" cy="2392650"/>
            </a:xfrm>
          </p:grpSpPr>
          <p:grpSp>
            <p:nvGrpSpPr>
              <p:cNvPr id="1332" name="Google Shape;1332;p29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333" name="Google Shape;133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4" name="Google Shape;1334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39" name="Google Shape;1339;p29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340" name="Google Shape;1340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1" name="Google Shape;1341;p29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42" name="Google Shape;1342;p29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1343" name="Google Shape;134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4" name="Google Shape;1344;p29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45" name="Google Shape;1345;p29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6" name="Google Shape;1346;p29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7" name="Google Shape;1347;p29"/>
              <p:cNvCxnSpPr>
                <a:stCxn id="1333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9"/>
              <p:cNvCxnSpPr>
                <a:stCxn id="1343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9"/>
              <p:cNvCxnSpPr>
                <a:stCxn id="1340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9"/>
              <p:cNvCxnSpPr>
                <a:stCxn id="1337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9"/>
              <p:cNvCxnSpPr>
                <a:stCxn id="1343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52" name="Google Shape;1352;p29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53" name="Google Shape;1353;p29"/>
              <p:cNvCxnSpPr>
                <a:stCxn id="1337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54" name="Google Shape;1354;p29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55" name="Google Shape;1355;p29"/>
              <p:cNvSpPr/>
              <p:nvPr/>
            </p:nvSpPr>
            <p:spPr>
              <a:xfrm>
                <a:off x="4418377" y="472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56" name="Google Shape;1356;p29"/>
            <p:cNvGrpSpPr/>
            <p:nvPr/>
          </p:nvGrpSpPr>
          <p:grpSpPr>
            <a:xfrm>
              <a:off x="7508103" y="-733512"/>
              <a:ext cx="1845335" cy="2340875"/>
              <a:chOff x="7508103" y="-180450"/>
              <a:chExt cx="1845335" cy="2340875"/>
            </a:xfrm>
          </p:grpSpPr>
          <p:grpSp>
            <p:nvGrpSpPr>
              <p:cNvPr id="1357" name="Google Shape;1357;p29"/>
              <p:cNvGrpSpPr/>
              <p:nvPr/>
            </p:nvGrpSpPr>
            <p:grpSpPr>
              <a:xfrm>
                <a:off x="8109628" y="-180450"/>
                <a:ext cx="1128460" cy="989200"/>
                <a:chOff x="2136440" y="1592025"/>
                <a:chExt cx="1128460" cy="989200"/>
              </a:xfrm>
            </p:grpSpPr>
            <p:grpSp>
              <p:nvGrpSpPr>
                <p:cNvPr id="1358" name="Google Shape;1358;p29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359" name="Google Shape;1359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60" name="Google Shape;1360;p29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361" name="Google Shape;1361;p29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1362" name="Google Shape;1362;p29"/>
                <p:cNvCxnSpPr>
                  <a:stCxn id="1359" idx="3"/>
                </p:cNvCxnSpPr>
                <p:nvPr/>
              </p:nvCxnSpPr>
              <p:spPr>
                <a:xfrm>
                  <a:off x="2861700" y="2278554"/>
                  <a:ext cx="40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29"/>
                <p:cNvCxnSpPr>
                  <a:stCxn id="1359" idx="1"/>
                </p:cNvCxnSpPr>
                <p:nvPr/>
              </p:nvCxnSpPr>
              <p:spPr>
                <a:xfrm rot="10800000">
                  <a:off x="2174983" y="1632202"/>
                  <a:ext cx="226200" cy="39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64" name="Google Shape;1364;p29"/>
                <p:cNvSpPr/>
                <p:nvPr/>
              </p:nvSpPr>
              <p:spPr>
                <a:xfrm rot="10800000">
                  <a:off x="2136440" y="15920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65" name="Google Shape;1365;p29"/>
              <p:cNvGrpSpPr/>
              <p:nvPr/>
            </p:nvGrpSpPr>
            <p:grpSpPr>
              <a:xfrm>
                <a:off x="7508103" y="808752"/>
                <a:ext cx="1845335" cy="1351673"/>
                <a:chOff x="1557290" y="2633002"/>
                <a:chExt cx="1845335" cy="1351673"/>
              </a:xfrm>
            </p:grpSpPr>
            <p:grpSp>
              <p:nvGrpSpPr>
                <p:cNvPr id="1366" name="Google Shape;1366;p29"/>
                <p:cNvGrpSpPr/>
                <p:nvPr/>
              </p:nvGrpSpPr>
              <p:grpSpPr>
                <a:xfrm rot="10800000">
                  <a:off x="1673693" y="2677134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1367" name="Google Shape;1367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68" name="Google Shape;1368;p29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369" name="Google Shape;1369;p29"/>
                <p:cNvGrpSpPr/>
                <p:nvPr/>
              </p:nvGrpSpPr>
              <p:grpSpPr>
                <a:xfrm rot="10800000">
                  <a:off x="2814832" y="2633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370" name="Google Shape;1370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71" name="Google Shape;1371;p29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372" name="Google Shape;1372;p29"/>
                <p:cNvCxnSpPr>
                  <a:stCxn id="1370" idx="0"/>
                </p:cNvCxnSpPr>
                <p:nvPr/>
              </p:nvCxnSpPr>
              <p:spPr>
                <a:xfrm rot="10800000">
                  <a:off x="2660332" y="2887554"/>
                  <a:ext cx="154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3" name="Google Shape;1373;p29"/>
                <p:cNvCxnSpPr>
                  <a:stCxn id="1367" idx="3"/>
                </p:cNvCxnSpPr>
                <p:nvPr/>
              </p:nvCxnSpPr>
              <p:spPr>
                <a:xfrm rot="10800000" flipH="1">
                  <a:off x="2591192" y="2886970"/>
                  <a:ext cx="73200" cy="18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4" name="Google Shape;1374;p29"/>
                <p:cNvCxnSpPr>
                  <a:stCxn id="1367" idx="5"/>
                </p:cNvCxnSpPr>
                <p:nvPr/>
              </p:nvCxnSpPr>
              <p:spPr>
                <a:xfrm flipH="1">
                  <a:off x="1596661" y="3471805"/>
                  <a:ext cx="275700" cy="47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75" name="Google Shape;1375;p29"/>
                <p:cNvSpPr/>
                <p:nvPr/>
              </p:nvSpPr>
              <p:spPr>
                <a:xfrm rot="10800000">
                  <a:off x="1557290" y="39060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8" r:id="rId4"/>
    <p:sldLayoutId id="2147483669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>
          <a:extLst>
            <a:ext uri="{FF2B5EF4-FFF2-40B4-BE49-F238E27FC236}">
              <a16:creationId xmlns:a16="http://schemas.microsoft.com/office/drawing/2014/main" id="{AE89EDD6-7E3E-32DA-D0FC-CAB1F9A44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3">
            <a:extLst>
              <a:ext uri="{FF2B5EF4-FFF2-40B4-BE49-F238E27FC236}">
                <a16:creationId xmlns:a16="http://schemas.microsoft.com/office/drawing/2014/main" id="{4242A6B1-77AB-F3B8-B5A4-9EA5973538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7105" y="700914"/>
            <a:ext cx="5796282" cy="27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Comparative Analysis of Fault Tolerance in Elixir and Other Distributed and Concurrent Programming Languages</a:t>
            </a:r>
            <a:endParaRPr lang="en-US" sz="3200" b="0" dirty="0"/>
          </a:p>
        </p:txBody>
      </p:sp>
      <p:sp>
        <p:nvSpPr>
          <p:cNvPr id="1387" name="Google Shape;1387;p33">
            <a:extLst>
              <a:ext uri="{FF2B5EF4-FFF2-40B4-BE49-F238E27FC236}">
                <a16:creationId xmlns:a16="http://schemas.microsoft.com/office/drawing/2014/main" id="{7AF49A22-6853-8163-6529-867685A8E6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8874" y="3685535"/>
            <a:ext cx="4221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b="0" i="0" dirty="0">
                <a:solidFill>
                  <a:srgbClr val="343A40"/>
                </a:solidFill>
                <a:effectLst/>
                <a:latin typeface="Candara" panose="020E0502030303020204" pitchFamily="34" charset="0"/>
              </a:rPr>
              <a:t>Dissertation Preparation</a:t>
            </a:r>
          </a:p>
          <a:p>
            <a:pPr algn="l"/>
            <a:r>
              <a:rPr lang="en-US" sz="1600" dirty="0">
                <a:solidFill>
                  <a:srgbClr val="343A40"/>
                </a:solidFill>
                <a:latin typeface="Candara" panose="020E0502030303020204" pitchFamily="34" charset="0"/>
              </a:rPr>
              <a:t>Nuno Ribeiro 1230201</a:t>
            </a:r>
          </a:p>
        </p:txBody>
      </p:sp>
      <p:cxnSp>
        <p:nvCxnSpPr>
          <p:cNvPr id="1389" name="Google Shape;1389;p33">
            <a:extLst>
              <a:ext uri="{FF2B5EF4-FFF2-40B4-BE49-F238E27FC236}">
                <a16:creationId xmlns:a16="http://schemas.microsoft.com/office/drawing/2014/main" id="{4A8F48F6-6E4F-54BF-375F-DE1ED537A0C1}"/>
              </a:ext>
            </a:extLst>
          </p:cNvPr>
          <p:cNvCxnSpPr>
            <a:stCxn id="1390" idx="5"/>
          </p:cNvCxnSpPr>
          <p:nvPr/>
        </p:nvCxnSpPr>
        <p:spPr>
          <a:xfrm flipH="1">
            <a:off x="434764" y="6590017"/>
            <a:ext cx="275700" cy="4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oogle Shape;54;p13">
            <a:extLst>
              <a:ext uri="{FF2B5EF4-FFF2-40B4-BE49-F238E27FC236}">
                <a16:creationId xmlns:a16="http://schemas.microsoft.com/office/drawing/2014/main" id="{D03BF3A1-9F54-C790-FDFC-009EED47DE19}"/>
              </a:ext>
            </a:extLst>
          </p:cNvPr>
          <p:cNvGrpSpPr/>
          <p:nvPr/>
        </p:nvGrpSpPr>
        <p:grpSpPr>
          <a:xfrm>
            <a:off x="5510560" y="2347332"/>
            <a:ext cx="3495994" cy="2463854"/>
            <a:chOff x="2523825" y="1354400"/>
            <a:chExt cx="4476450" cy="3155825"/>
          </a:xfrm>
        </p:grpSpPr>
        <p:sp>
          <p:nvSpPr>
            <p:cNvPr id="5" name="Google Shape;55;p13">
              <a:extLst>
                <a:ext uri="{FF2B5EF4-FFF2-40B4-BE49-F238E27FC236}">
                  <a16:creationId xmlns:a16="http://schemas.microsoft.com/office/drawing/2014/main" id="{5C8F2777-513C-D8B9-8100-212C4447BAF9}"/>
                </a:ext>
              </a:extLst>
            </p:cNvPr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6;p13">
              <a:extLst>
                <a:ext uri="{FF2B5EF4-FFF2-40B4-BE49-F238E27FC236}">
                  <a16:creationId xmlns:a16="http://schemas.microsoft.com/office/drawing/2014/main" id="{500F42F1-C6A9-BC8D-F7CD-CA8870FD59C6}"/>
                </a:ext>
              </a:extLst>
            </p:cNvPr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;p13">
              <a:extLst>
                <a:ext uri="{FF2B5EF4-FFF2-40B4-BE49-F238E27FC236}">
                  <a16:creationId xmlns:a16="http://schemas.microsoft.com/office/drawing/2014/main" id="{9A3BCB6C-E8F9-B95C-CC5F-2B0E024DF596}"/>
                </a:ext>
              </a:extLst>
            </p:cNvPr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8;p13">
              <a:extLst>
                <a:ext uri="{FF2B5EF4-FFF2-40B4-BE49-F238E27FC236}">
                  <a16:creationId xmlns:a16="http://schemas.microsoft.com/office/drawing/2014/main" id="{AF30C56A-1F0F-4D77-119C-71E50468DF28}"/>
                </a:ext>
              </a:extLst>
            </p:cNvPr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;p13">
              <a:extLst>
                <a:ext uri="{FF2B5EF4-FFF2-40B4-BE49-F238E27FC236}">
                  <a16:creationId xmlns:a16="http://schemas.microsoft.com/office/drawing/2014/main" id="{29560008-C85F-2482-FA34-E028FF5F423B}"/>
                </a:ext>
              </a:extLst>
            </p:cNvPr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;p13">
              <a:extLst>
                <a:ext uri="{FF2B5EF4-FFF2-40B4-BE49-F238E27FC236}">
                  <a16:creationId xmlns:a16="http://schemas.microsoft.com/office/drawing/2014/main" id="{B4AEE753-63E8-ADBA-D995-E9FC15EC9E2A}"/>
                </a:ext>
              </a:extLst>
            </p:cNvPr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;p13">
              <a:extLst>
                <a:ext uri="{FF2B5EF4-FFF2-40B4-BE49-F238E27FC236}">
                  <a16:creationId xmlns:a16="http://schemas.microsoft.com/office/drawing/2014/main" id="{5F439729-4471-E72F-5412-7F77BB2B2852}"/>
                </a:ext>
              </a:extLst>
            </p:cNvPr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;p13">
              <a:extLst>
                <a:ext uri="{FF2B5EF4-FFF2-40B4-BE49-F238E27FC236}">
                  <a16:creationId xmlns:a16="http://schemas.microsoft.com/office/drawing/2014/main" id="{97AEE507-1765-C821-8E45-A4DB5D544434}"/>
                </a:ext>
              </a:extLst>
            </p:cNvPr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;p13">
              <a:extLst>
                <a:ext uri="{FF2B5EF4-FFF2-40B4-BE49-F238E27FC236}">
                  <a16:creationId xmlns:a16="http://schemas.microsoft.com/office/drawing/2014/main" id="{00269CB4-41DC-E91F-87A5-91394337DF68}"/>
                </a:ext>
              </a:extLst>
            </p:cNvPr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;p13">
              <a:extLst>
                <a:ext uri="{FF2B5EF4-FFF2-40B4-BE49-F238E27FC236}">
                  <a16:creationId xmlns:a16="http://schemas.microsoft.com/office/drawing/2014/main" id="{C0580F8E-7B81-845A-E926-678CA1FEB741}"/>
                </a:ext>
              </a:extLst>
            </p:cNvPr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;p13">
              <a:extLst>
                <a:ext uri="{FF2B5EF4-FFF2-40B4-BE49-F238E27FC236}">
                  <a16:creationId xmlns:a16="http://schemas.microsoft.com/office/drawing/2014/main" id="{490ED849-B2FE-ED83-43EB-66883B9A3BB4}"/>
                </a:ext>
              </a:extLst>
            </p:cNvPr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;p13">
              <a:extLst>
                <a:ext uri="{FF2B5EF4-FFF2-40B4-BE49-F238E27FC236}">
                  <a16:creationId xmlns:a16="http://schemas.microsoft.com/office/drawing/2014/main" id="{B68F9A9A-6E0A-743B-867F-9B05DA899028}"/>
                </a:ext>
              </a:extLst>
            </p:cNvPr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7;p13">
              <a:extLst>
                <a:ext uri="{FF2B5EF4-FFF2-40B4-BE49-F238E27FC236}">
                  <a16:creationId xmlns:a16="http://schemas.microsoft.com/office/drawing/2014/main" id="{36A4D675-D62A-D1DD-DB39-6B8B2E9F87CF}"/>
                </a:ext>
              </a:extLst>
            </p:cNvPr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8;p13">
              <a:extLst>
                <a:ext uri="{FF2B5EF4-FFF2-40B4-BE49-F238E27FC236}">
                  <a16:creationId xmlns:a16="http://schemas.microsoft.com/office/drawing/2014/main" id="{170ACBAE-4F91-EFDC-FD10-4815405E3309}"/>
                </a:ext>
              </a:extLst>
            </p:cNvPr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9;p13">
              <a:extLst>
                <a:ext uri="{FF2B5EF4-FFF2-40B4-BE49-F238E27FC236}">
                  <a16:creationId xmlns:a16="http://schemas.microsoft.com/office/drawing/2014/main" id="{070A3701-7841-44B5-57F7-6EA80445B1D6}"/>
                </a:ext>
              </a:extLst>
            </p:cNvPr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;p13">
              <a:extLst>
                <a:ext uri="{FF2B5EF4-FFF2-40B4-BE49-F238E27FC236}">
                  <a16:creationId xmlns:a16="http://schemas.microsoft.com/office/drawing/2014/main" id="{446E6FE6-CDA5-292D-8368-F861C8C58E0D}"/>
                </a:ext>
              </a:extLst>
            </p:cNvPr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;p13">
              <a:extLst>
                <a:ext uri="{FF2B5EF4-FFF2-40B4-BE49-F238E27FC236}">
                  <a16:creationId xmlns:a16="http://schemas.microsoft.com/office/drawing/2014/main" id="{7D4EBB6A-D941-1576-F0EC-83EA45303399}"/>
                </a:ext>
              </a:extLst>
            </p:cNvPr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;p13">
              <a:extLst>
                <a:ext uri="{FF2B5EF4-FFF2-40B4-BE49-F238E27FC236}">
                  <a16:creationId xmlns:a16="http://schemas.microsoft.com/office/drawing/2014/main" id="{A38AF866-79E4-C5FF-3AD9-6F789C8E27AC}"/>
                </a:ext>
              </a:extLst>
            </p:cNvPr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3;p13">
              <a:extLst>
                <a:ext uri="{FF2B5EF4-FFF2-40B4-BE49-F238E27FC236}">
                  <a16:creationId xmlns:a16="http://schemas.microsoft.com/office/drawing/2014/main" id="{AFE25D55-9020-7D95-B540-537F64EDA58F}"/>
                </a:ext>
              </a:extLst>
            </p:cNvPr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4;p13">
              <a:extLst>
                <a:ext uri="{FF2B5EF4-FFF2-40B4-BE49-F238E27FC236}">
                  <a16:creationId xmlns:a16="http://schemas.microsoft.com/office/drawing/2014/main" id="{5C0BB30F-64FE-1FDC-499F-1B28C3B5EA86}"/>
                </a:ext>
              </a:extLst>
            </p:cNvPr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5;p13">
              <a:extLst>
                <a:ext uri="{FF2B5EF4-FFF2-40B4-BE49-F238E27FC236}">
                  <a16:creationId xmlns:a16="http://schemas.microsoft.com/office/drawing/2014/main" id="{27EBE973-3028-02F1-CB99-B5C7C58FD3A3}"/>
                </a:ext>
              </a:extLst>
            </p:cNvPr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;p13">
              <a:extLst>
                <a:ext uri="{FF2B5EF4-FFF2-40B4-BE49-F238E27FC236}">
                  <a16:creationId xmlns:a16="http://schemas.microsoft.com/office/drawing/2014/main" id="{4D1297F6-6EB4-EFBF-433D-61C85701AEBC}"/>
                </a:ext>
              </a:extLst>
            </p:cNvPr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7;p13">
              <a:extLst>
                <a:ext uri="{FF2B5EF4-FFF2-40B4-BE49-F238E27FC236}">
                  <a16:creationId xmlns:a16="http://schemas.microsoft.com/office/drawing/2014/main" id="{0D4354FA-03AD-C2D3-6DEB-5185646067FB}"/>
                </a:ext>
              </a:extLst>
            </p:cNvPr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8;p13">
              <a:extLst>
                <a:ext uri="{FF2B5EF4-FFF2-40B4-BE49-F238E27FC236}">
                  <a16:creationId xmlns:a16="http://schemas.microsoft.com/office/drawing/2014/main" id="{034F57B4-0C1D-BD41-901A-7F4BE9C07891}"/>
                </a:ext>
              </a:extLst>
            </p:cNvPr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;p13">
              <a:extLst>
                <a:ext uri="{FF2B5EF4-FFF2-40B4-BE49-F238E27FC236}">
                  <a16:creationId xmlns:a16="http://schemas.microsoft.com/office/drawing/2014/main" id="{46E4D909-9E97-DD92-61E7-CBE2139271FE}"/>
                </a:ext>
              </a:extLst>
            </p:cNvPr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;p13">
              <a:extLst>
                <a:ext uri="{FF2B5EF4-FFF2-40B4-BE49-F238E27FC236}">
                  <a16:creationId xmlns:a16="http://schemas.microsoft.com/office/drawing/2014/main" id="{4CAA0F60-F84E-ACA7-5D6B-3B22495A04CC}"/>
                </a:ext>
              </a:extLst>
            </p:cNvPr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;p13">
              <a:extLst>
                <a:ext uri="{FF2B5EF4-FFF2-40B4-BE49-F238E27FC236}">
                  <a16:creationId xmlns:a16="http://schemas.microsoft.com/office/drawing/2014/main" id="{0C1DD5CE-3E5C-C807-54AE-E6AB7CFDD1C1}"/>
                </a:ext>
              </a:extLst>
            </p:cNvPr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;p13">
              <a:extLst>
                <a:ext uri="{FF2B5EF4-FFF2-40B4-BE49-F238E27FC236}">
                  <a16:creationId xmlns:a16="http://schemas.microsoft.com/office/drawing/2014/main" id="{176D934A-1C3E-7999-25D0-21FBB6CF92A6}"/>
                </a:ext>
              </a:extLst>
            </p:cNvPr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;p13">
              <a:extLst>
                <a:ext uri="{FF2B5EF4-FFF2-40B4-BE49-F238E27FC236}">
                  <a16:creationId xmlns:a16="http://schemas.microsoft.com/office/drawing/2014/main" id="{76675865-D20A-819F-4818-5A38764BCF65}"/>
                </a:ext>
              </a:extLst>
            </p:cNvPr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4;p13">
              <a:extLst>
                <a:ext uri="{FF2B5EF4-FFF2-40B4-BE49-F238E27FC236}">
                  <a16:creationId xmlns:a16="http://schemas.microsoft.com/office/drawing/2014/main" id="{02C5AEC3-CAF3-ADD8-A062-8FA23BE9860D}"/>
                </a:ext>
              </a:extLst>
            </p:cNvPr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;p13">
              <a:extLst>
                <a:ext uri="{FF2B5EF4-FFF2-40B4-BE49-F238E27FC236}">
                  <a16:creationId xmlns:a16="http://schemas.microsoft.com/office/drawing/2014/main" id="{0E7FB15F-6BC7-84C0-7591-9EB34D4F7743}"/>
                </a:ext>
              </a:extLst>
            </p:cNvPr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6;p13">
              <a:extLst>
                <a:ext uri="{FF2B5EF4-FFF2-40B4-BE49-F238E27FC236}">
                  <a16:creationId xmlns:a16="http://schemas.microsoft.com/office/drawing/2014/main" id="{FF9C0628-381A-E8D9-1C79-CDFA8841ED17}"/>
                </a:ext>
              </a:extLst>
            </p:cNvPr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7;p13">
              <a:extLst>
                <a:ext uri="{FF2B5EF4-FFF2-40B4-BE49-F238E27FC236}">
                  <a16:creationId xmlns:a16="http://schemas.microsoft.com/office/drawing/2014/main" id="{5F42BDBA-93BF-E254-C735-54771317A763}"/>
                </a:ext>
              </a:extLst>
            </p:cNvPr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8;p13">
              <a:extLst>
                <a:ext uri="{FF2B5EF4-FFF2-40B4-BE49-F238E27FC236}">
                  <a16:creationId xmlns:a16="http://schemas.microsoft.com/office/drawing/2014/main" id="{BA82DB9A-44D4-2354-4766-DFBBFACA1170}"/>
                </a:ext>
              </a:extLst>
            </p:cNvPr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;p13">
              <a:extLst>
                <a:ext uri="{FF2B5EF4-FFF2-40B4-BE49-F238E27FC236}">
                  <a16:creationId xmlns:a16="http://schemas.microsoft.com/office/drawing/2014/main" id="{BA8FF620-B022-9328-4A4B-5CFAAF94C664}"/>
                </a:ext>
              </a:extLst>
            </p:cNvPr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0;p13">
              <a:extLst>
                <a:ext uri="{FF2B5EF4-FFF2-40B4-BE49-F238E27FC236}">
                  <a16:creationId xmlns:a16="http://schemas.microsoft.com/office/drawing/2014/main" id="{59B01D7E-531F-3AD1-DA3D-B436066300A2}"/>
                </a:ext>
              </a:extLst>
            </p:cNvPr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1;p13">
              <a:extLst>
                <a:ext uri="{FF2B5EF4-FFF2-40B4-BE49-F238E27FC236}">
                  <a16:creationId xmlns:a16="http://schemas.microsoft.com/office/drawing/2014/main" id="{7801CA3A-F42B-CFA8-5E5E-FC957CFB18C5}"/>
                </a:ext>
              </a:extLst>
            </p:cNvPr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;p13">
              <a:extLst>
                <a:ext uri="{FF2B5EF4-FFF2-40B4-BE49-F238E27FC236}">
                  <a16:creationId xmlns:a16="http://schemas.microsoft.com/office/drawing/2014/main" id="{B87C4F68-D200-7131-3C38-9B7EF569DE4C}"/>
                </a:ext>
              </a:extLst>
            </p:cNvPr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3;p13">
              <a:extLst>
                <a:ext uri="{FF2B5EF4-FFF2-40B4-BE49-F238E27FC236}">
                  <a16:creationId xmlns:a16="http://schemas.microsoft.com/office/drawing/2014/main" id="{53F67B46-0DE7-4A50-022C-AE80772B65D1}"/>
                </a:ext>
              </a:extLst>
            </p:cNvPr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;p13">
              <a:extLst>
                <a:ext uri="{FF2B5EF4-FFF2-40B4-BE49-F238E27FC236}">
                  <a16:creationId xmlns:a16="http://schemas.microsoft.com/office/drawing/2014/main" id="{CA72AF0D-FC00-D21C-A7D0-89B9E5E3173C}"/>
                </a:ext>
              </a:extLst>
            </p:cNvPr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;p13">
              <a:extLst>
                <a:ext uri="{FF2B5EF4-FFF2-40B4-BE49-F238E27FC236}">
                  <a16:creationId xmlns:a16="http://schemas.microsoft.com/office/drawing/2014/main" id="{6DEAB44B-4E14-B74B-F7F9-114E78B53368}"/>
                </a:ext>
              </a:extLst>
            </p:cNvPr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;p13">
              <a:extLst>
                <a:ext uri="{FF2B5EF4-FFF2-40B4-BE49-F238E27FC236}">
                  <a16:creationId xmlns:a16="http://schemas.microsoft.com/office/drawing/2014/main" id="{E11D69F5-FC47-40BB-562F-34C3D769A361}"/>
                </a:ext>
              </a:extLst>
            </p:cNvPr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7;p13">
              <a:extLst>
                <a:ext uri="{FF2B5EF4-FFF2-40B4-BE49-F238E27FC236}">
                  <a16:creationId xmlns:a16="http://schemas.microsoft.com/office/drawing/2014/main" id="{907AD697-341E-9468-69BC-B80FBC3C5BB8}"/>
                </a:ext>
              </a:extLst>
            </p:cNvPr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8;p13">
              <a:extLst>
                <a:ext uri="{FF2B5EF4-FFF2-40B4-BE49-F238E27FC236}">
                  <a16:creationId xmlns:a16="http://schemas.microsoft.com/office/drawing/2014/main" id="{2CFC581F-244F-07BF-EDD7-BC0DABAA39A7}"/>
                </a:ext>
              </a:extLst>
            </p:cNvPr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9;p13">
              <a:extLst>
                <a:ext uri="{FF2B5EF4-FFF2-40B4-BE49-F238E27FC236}">
                  <a16:creationId xmlns:a16="http://schemas.microsoft.com/office/drawing/2014/main" id="{0D98659B-14D0-7A71-BBFF-0197D73662B8}"/>
                </a:ext>
              </a:extLst>
            </p:cNvPr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0;p13">
              <a:extLst>
                <a:ext uri="{FF2B5EF4-FFF2-40B4-BE49-F238E27FC236}">
                  <a16:creationId xmlns:a16="http://schemas.microsoft.com/office/drawing/2014/main" id="{B74C367A-9F60-3A48-7CD2-6F732C04FAC1}"/>
                </a:ext>
              </a:extLst>
            </p:cNvPr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1;p13">
              <a:extLst>
                <a:ext uri="{FF2B5EF4-FFF2-40B4-BE49-F238E27FC236}">
                  <a16:creationId xmlns:a16="http://schemas.microsoft.com/office/drawing/2014/main" id="{8DBD9FB3-DE4C-4DD6-013B-EC58988FD299}"/>
                </a:ext>
              </a:extLst>
            </p:cNvPr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2;p13">
              <a:extLst>
                <a:ext uri="{FF2B5EF4-FFF2-40B4-BE49-F238E27FC236}">
                  <a16:creationId xmlns:a16="http://schemas.microsoft.com/office/drawing/2014/main" id="{F0D663FB-D3D8-BB40-68EF-4A38DF03753B}"/>
                </a:ext>
              </a:extLst>
            </p:cNvPr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3;p13">
              <a:extLst>
                <a:ext uri="{FF2B5EF4-FFF2-40B4-BE49-F238E27FC236}">
                  <a16:creationId xmlns:a16="http://schemas.microsoft.com/office/drawing/2014/main" id="{58845DF7-D863-5965-848D-722DC6065C60}"/>
                </a:ext>
              </a:extLst>
            </p:cNvPr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4;p13">
              <a:extLst>
                <a:ext uri="{FF2B5EF4-FFF2-40B4-BE49-F238E27FC236}">
                  <a16:creationId xmlns:a16="http://schemas.microsoft.com/office/drawing/2014/main" id="{745BB104-B451-9A15-765C-C90A63D654E1}"/>
                </a:ext>
              </a:extLst>
            </p:cNvPr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;p13">
              <a:extLst>
                <a:ext uri="{FF2B5EF4-FFF2-40B4-BE49-F238E27FC236}">
                  <a16:creationId xmlns:a16="http://schemas.microsoft.com/office/drawing/2014/main" id="{E6AA1D5D-5689-4B76-3700-6E3A69B36442}"/>
                </a:ext>
              </a:extLst>
            </p:cNvPr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6;p13">
              <a:extLst>
                <a:ext uri="{FF2B5EF4-FFF2-40B4-BE49-F238E27FC236}">
                  <a16:creationId xmlns:a16="http://schemas.microsoft.com/office/drawing/2014/main" id="{A61FC735-C714-3C15-0A57-C0397901EE16}"/>
                </a:ext>
              </a:extLst>
            </p:cNvPr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;p13">
              <a:extLst>
                <a:ext uri="{FF2B5EF4-FFF2-40B4-BE49-F238E27FC236}">
                  <a16:creationId xmlns:a16="http://schemas.microsoft.com/office/drawing/2014/main" id="{7AC12657-BDA6-3A40-D459-154219343F42}"/>
                </a:ext>
              </a:extLst>
            </p:cNvPr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8;p13">
              <a:extLst>
                <a:ext uri="{FF2B5EF4-FFF2-40B4-BE49-F238E27FC236}">
                  <a16:creationId xmlns:a16="http://schemas.microsoft.com/office/drawing/2014/main" id="{97F6560D-EACF-8481-CFC9-CB488A49DB86}"/>
                </a:ext>
              </a:extLst>
            </p:cNvPr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9;p13">
              <a:extLst>
                <a:ext uri="{FF2B5EF4-FFF2-40B4-BE49-F238E27FC236}">
                  <a16:creationId xmlns:a16="http://schemas.microsoft.com/office/drawing/2014/main" id="{16A6F5F5-9F78-0B0D-6894-5B010355B87C}"/>
                </a:ext>
              </a:extLst>
            </p:cNvPr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0;p13">
              <a:extLst>
                <a:ext uri="{FF2B5EF4-FFF2-40B4-BE49-F238E27FC236}">
                  <a16:creationId xmlns:a16="http://schemas.microsoft.com/office/drawing/2014/main" id="{0FC051A8-6484-5647-54BA-0F77B596B576}"/>
                </a:ext>
              </a:extLst>
            </p:cNvPr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1;p13">
              <a:extLst>
                <a:ext uri="{FF2B5EF4-FFF2-40B4-BE49-F238E27FC236}">
                  <a16:creationId xmlns:a16="http://schemas.microsoft.com/office/drawing/2014/main" id="{4894AFFE-7981-324A-3A83-C0135A8D7B83}"/>
                </a:ext>
              </a:extLst>
            </p:cNvPr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2;p13">
              <a:extLst>
                <a:ext uri="{FF2B5EF4-FFF2-40B4-BE49-F238E27FC236}">
                  <a16:creationId xmlns:a16="http://schemas.microsoft.com/office/drawing/2014/main" id="{BC650741-83E5-7E90-33DC-8DFB4CEC300D}"/>
                </a:ext>
              </a:extLst>
            </p:cNvPr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3;p13">
              <a:extLst>
                <a:ext uri="{FF2B5EF4-FFF2-40B4-BE49-F238E27FC236}">
                  <a16:creationId xmlns:a16="http://schemas.microsoft.com/office/drawing/2014/main" id="{A597872F-86F3-91C8-B552-CE252BC38362}"/>
                </a:ext>
              </a:extLst>
            </p:cNvPr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14;p13">
              <a:extLst>
                <a:ext uri="{FF2B5EF4-FFF2-40B4-BE49-F238E27FC236}">
                  <a16:creationId xmlns:a16="http://schemas.microsoft.com/office/drawing/2014/main" id="{42C125A1-FFB5-CB9E-0A27-E6669212D7CC}"/>
                </a:ext>
              </a:extLst>
            </p:cNvPr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15;p13">
              <a:extLst>
                <a:ext uri="{FF2B5EF4-FFF2-40B4-BE49-F238E27FC236}">
                  <a16:creationId xmlns:a16="http://schemas.microsoft.com/office/drawing/2014/main" id="{F124EB98-7296-D3E6-F132-F5487C60ACE5}"/>
                </a:ext>
              </a:extLst>
            </p:cNvPr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16;p13">
              <a:extLst>
                <a:ext uri="{FF2B5EF4-FFF2-40B4-BE49-F238E27FC236}">
                  <a16:creationId xmlns:a16="http://schemas.microsoft.com/office/drawing/2014/main" id="{DB6C1A0B-A134-EDAA-65C5-9B2C27EE206E}"/>
                </a:ext>
              </a:extLst>
            </p:cNvPr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17;p13">
              <a:extLst>
                <a:ext uri="{FF2B5EF4-FFF2-40B4-BE49-F238E27FC236}">
                  <a16:creationId xmlns:a16="http://schemas.microsoft.com/office/drawing/2014/main" id="{69C50EE4-57B1-DF2B-5A5B-C5ED773C8F3D}"/>
                </a:ext>
              </a:extLst>
            </p:cNvPr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18;p13">
              <a:extLst>
                <a:ext uri="{FF2B5EF4-FFF2-40B4-BE49-F238E27FC236}">
                  <a16:creationId xmlns:a16="http://schemas.microsoft.com/office/drawing/2014/main" id="{CD9A4623-EAE0-C8C1-FDFE-6DE6FEE7DEF3}"/>
                </a:ext>
              </a:extLst>
            </p:cNvPr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19;p13">
              <a:extLst>
                <a:ext uri="{FF2B5EF4-FFF2-40B4-BE49-F238E27FC236}">
                  <a16:creationId xmlns:a16="http://schemas.microsoft.com/office/drawing/2014/main" id="{00E8543F-CCF8-D056-2931-356DEEE5F357}"/>
                </a:ext>
              </a:extLst>
            </p:cNvPr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20;p13">
              <a:extLst>
                <a:ext uri="{FF2B5EF4-FFF2-40B4-BE49-F238E27FC236}">
                  <a16:creationId xmlns:a16="http://schemas.microsoft.com/office/drawing/2014/main" id="{4080C9A2-FA21-654C-CE3B-B220BBCAFDE2}"/>
                </a:ext>
              </a:extLst>
            </p:cNvPr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21;p13">
              <a:extLst>
                <a:ext uri="{FF2B5EF4-FFF2-40B4-BE49-F238E27FC236}">
                  <a16:creationId xmlns:a16="http://schemas.microsoft.com/office/drawing/2014/main" id="{12DA8868-71E9-A7A8-D45F-735E0BAAB4A6}"/>
                </a:ext>
              </a:extLst>
            </p:cNvPr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22;p13">
              <a:extLst>
                <a:ext uri="{FF2B5EF4-FFF2-40B4-BE49-F238E27FC236}">
                  <a16:creationId xmlns:a16="http://schemas.microsoft.com/office/drawing/2014/main" id="{3FF790DC-4D6A-5713-202D-941364E6CD95}"/>
                </a:ext>
              </a:extLst>
            </p:cNvPr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23;p13">
              <a:extLst>
                <a:ext uri="{FF2B5EF4-FFF2-40B4-BE49-F238E27FC236}">
                  <a16:creationId xmlns:a16="http://schemas.microsoft.com/office/drawing/2014/main" id="{DE7447D0-0BBF-8088-D2E5-43AB59A15F3E}"/>
                </a:ext>
              </a:extLst>
            </p:cNvPr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24;p13">
              <a:extLst>
                <a:ext uri="{FF2B5EF4-FFF2-40B4-BE49-F238E27FC236}">
                  <a16:creationId xmlns:a16="http://schemas.microsoft.com/office/drawing/2014/main" id="{26160558-E8E4-08B9-60F3-58E2A3482B3A}"/>
                </a:ext>
              </a:extLst>
            </p:cNvPr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25;p13">
              <a:extLst>
                <a:ext uri="{FF2B5EF4-FFF2-40B4-BE49-F238E27FC236}">
                  <a16:creationId xmlns:a16="http://schemas.microsoft.com/office/drawing/2014/main" id="{282AD169-2C5D-494A-33C5-498FC9522A96}"/>
                </a:ext>
              </a:extLst>
            </p:cNvPr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26;p13">
              <a:extLst>
                <a:ext uri="{FF2B5EF4-FFF2-40B4-BE49-F238E27FC236}">
                  <a16:creationId xmlns:a16="http://schemas.microsoft.com/office/drawing/2014/main" id="{E7D3B1F8-5249-F58A-2AD2-C83BB3C03366}"/>
                </a:ext>
              </a:extLst>
            </p:cNvPr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27;p13">
              <a:extLst>
                <a:ext uri="{FF2B5EF4-FFF2-40B4-BE49-F238E27FC236}">
                  <a16:creationId xmlns:a16="http://schemas.microsoft.com/office/drawing/2014/main" id="{B7810659-EBEB-5D3F-4088-D017D8E63E83}"/>
                </a:ext>
              </a:extLst>
            </p:cNvPr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28;p13">
              <a:extLst>
                <a:ext uri="{FF2B5EF4-FFF2-40B4-BE49-F238E27FC236}">
                  <a16:creationId xmlns:a16="http://schemas.microsoft.com/office/drawing/2014/main" id="{55422BFB-DBD2-E96B-0C9B-534354BE9893}"/>
                </a:ext>
              </a:extLst>
            </p:cNvPr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29;p13">
              <a:extLst>
                <a:ext uri="{FF2B5EF4-FFF2-40B4-BE49-F238E27FC236}">
                  <a16:creationId xmlns:a16="http://schemas.microsoft.com/office/drawing/2014/main" id="{4AD3D3E8-7349-2F6D-A96C-ED263934AF36}"/>
                </a:ext>
              </a:extLst>
            </p:cNvPr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0;p13">
              <a:extLst>
                <a:ext uri="{FF2B5EF4-FFF2-40B4-BE49-F238E27FC236}">
                  <a16:creationId xmlns:a16="http://schemas.microsoft.com/office/drawing/2014/main" id="{4F4A53F1-5B20-F05A-FEEC-E2C8D88E0A96}"/>
                </a:ext>
              </a:extLst>
            </p:cNvPr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1;p13">
              <a:extLst>
                <a:ext uri="{FF2B5EF4-FFF2-40B4-BE49-F238E27FC236}">
                  <a16:creationId xmlns:a16="http://schemas.microsoft.com/office/drawing/2014/main" id="{7F0E9E96-A978-B1B2-FD11-95758618A3FA}"/>
                </a:ext>
              </a:extLst>
            </p:cNvPr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2;p13">
              <a:extLst>
                <a:ext uri="{FF2B5EF4-FFF2-40B4-BE49-F238E27FC236}">
                  <a16:creationId xmlns:a16="http://schemas.microsoft.com/office/drawing/2014/main" id="{0CA136B7-ACA3-65B1-1252-5F415281A7B6}"/>
                </a:ext>
              </a:extLst>
            </p:cNvPr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3;p13">
              <a:extLst>
                <a:ext uri="{FF2B5EF4-FFF2-40B4-BE49-F238E27FC236}">
                  <a16:creationId xmlns:a16="http://schemas.microsoft.com/office/drawing/2014/main" id="{1D255BBE-F693-8166-8F1C-E991BE60D83E}"/>
                </a:ext>
              </a:extLst>
            </p:cNvPr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4;p13">
              <a:extLst>
                <a:ext uri="{FF2B5EF4-FFF2-40B4-BE49-F238E27FC236}">
                  <a16:creationId xmlns:a16="http://schemas.microsoft.com/office/drawing/2014/main" id="{706AA71C-8369-FF37-FB12-65E490D55E07}"/>
                </a:ext>
              </a:extLst>
            </p:cNvPr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5;p13">
              <a:extLst>
                <a:ext uri="{FF2B5EF4-FFF2-40B4-BE49-F238E27FC236}">
                  <a16:creationId xmlns:a16="http://schemas.microsoft.com/office/drawing/2014/main" id="{B6CF527D-378D-5B8A-81F6-B99D24B0B8EE}"/>
                </a:ext>
              </a:extLst>
            </p:cNvPr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;p13">
              <a:extLst>
                <a:ext uri="{FF2B5EF4-FFF2-40B4-BE49-F238E27FC236}">
                  <a16:creationId xmlns:a16="http://schemas.microsoft.com/office/drawing/2014/main" id="{2E790C6F-4803-91FA-C21E-49AD98267595}"/>
                </a:ext>
              </a:extLst>
            </p:cNvPr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7;p13">
              <a:extLst>
                <a:ext uri="{FF2B5EF4-FFF2-40B4-BE49-F238E27FC236}">
                  <a16:creationId xmlns:a16="http://schemas.microsoft.com/office/drawing/2014/main" id="{EC62F82D-3C2F-DC8A-81A5-8FB6A902374B}"/>
                </a:ext>
              </a:extLst>
            </p:cNvPr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8;p13">
              <a:extLst>
                <a:ext uri="{FF2B5EF4-FFF2-40B4-BE49-F238E27FC236}">
                  <a16:creationId xmlns:a16="http://schemas.microsoft.com/office/drawing/2014/main" id="{1EB743CD-F908-02B0-31E7-C8ED89FD3252}"/>
                </a:ext>
              </a:extLst>
            </p:cNvPr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9;p13">
              <a:extLst>
                <a:ext uri="{FF2B5EF4-FFF2-40B4-BE49-F238E27FC236}">
                  <a16:creationId xmlns:a16="http://schemas.microsoft.com/office/drawing/2014/main" id="{ACAFC982-3BDA-7429-893F-BBBFC5121E3B}"/>
                </a:ext>
              </a:extLst>
            </p:cNvPr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40;p13">
              <a:extLst>
                <a:ext uri="{FF2B5EF4-FFF2-40B4-BE49-F238E27FC236}">
                  <a16:creationId xmlns:a16="http://schemas.microsoft.com/office/drawing/2014/main" id="{01007137-82EA-2130-CC91-DAA07C64DCDC}"/>
                </a:ext>
              </a:extLst>
            </p:cNvPr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41;p13">
              <a:extLst>
                <a:ext uri="{FF2B5EF4-FFF2-40B4-BE49-F238E27FC236}">
                  <a16:creationId xmlns:a16="http://schemas.microsoft.com/office/drawing/2014/main" id="{8EEA5C3A-AE9A-CF92-9395-B718B04F3ED8}"/>
                </a:ext>
              </a:extLst>
            </p:cNvPr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42;p13">
              <a:extLst>
                <a:ext uri="{FF2B5EF4-FFF2-40B4-BE49-F238E27FC236}">
                  <a16:creationId xmlns:a16="http://schemas.microsoft.com/office/drawing/2014/main" id="{78A070B9-D812-E34C-F339-8300513E8776}"/>
                </a:ext>
              </a:extLst>
            </p:cNvPr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43;p13">
              <a:extLst>
                <a:ext uri="{FF2B5EF4-FFF2-40B4-BE49-F238E27FC236}">
                  <a16:creationId xmlns:a16="http://schemas.microsoft.com/office/drawing/2014/main" id="{F20B212B-3CF6-5B06-A617-A5491F78F65D}"/>
                </a:ext>
              </a:extLst>
            </p:cNvPr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44;p13">
              <a:extLst>
                <a:ext uri="{FF2B5EF4-FFF2-40B4-BE49-F238E27FC236}">
                  <a16:creationId xmlns:a16="http://schemas.microsoft.com/office/drawing/2014/main" id="{A63DAF4E-AA9B-CDC5-6C9D-6E4D53C0203A}"/>
                </a:ext>
              </a:extLst>
            </p:cNvPr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45;p13">
              <a:extLst>
                <a:ext uri="{FF2B5EF4-FFF2-40B4-BE49-F238E27FC236}">
                  <a16:creationId xmlns:a16="http://schemas.microsoft.com/office/drawing/2014/main" id="{EF810CB0-9EEC-65AC-B90C-AD9ECD621653}"/>
                </a:ext>
              </a:extLst>
            </p:cNvPr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46;p13">
              <a:extLst>
                <a:ext uri="{FF2B5EF4-FFF2-40B4-BE49-F238E27FC236}">
                  <a16:creationId xmlns:a16="http://schemas.microsoft.com/office/drawing/2014/main" id="{C49CECB7-EBAD-3A57-144A-D16B486ACCDE}"/>
                </a:ext>
              </a:extLst>
            </p:cNvPr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47;p13">
              <a:extLst>
                <a:ext uri="{FF2B5EF4-FFF2-40B4-BE49-F238E27FC236}">
                  <a16:creationId xmlns:a16="http://schemas.microsoft.com/office/drawing/2014/main" id="{B48CE1ED-0C0D-6530-FAD1-8EB949CDBFFC}"/>
                </a:ext>
              </a:extLst>
            </p:cNvPr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48;p13">
              <a:extLst>
                <a:ext uri="{FF2B5EF4-FFF2-40B4-BE49-F238E27FC236}">
                  <a16:creationId xmlns:a16="http://schemas.microsoft.com/office/drawing/2014/main" id="{57B90C1B-5A38-23C6-7FA4-D6E3610BDE4D}"/>
                </a:ext>
              </a:extLst>
            </p:cNvPr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49;p13">
              <a:extLst>
                <a:ext uri="{FF2B5EF4-FFF2-40B4-BE49-F238E27FC236}">
                  <a16:creationId xmlns:a16="http://schemas.microsoft.com/office/drawing/2014/main" id="{DE07D476-C878-22B1-D38A-AC06865258AE}"/>
                </a:ext>
              </a:extLst>
            </p:cNvPr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50;p13">
              <a:extLst>
                <a:ext uri="{FF2B5EF4-FFF2-40B4-BE49-F238E27FC236}">
                  <a16:creationId xmlns:a16="http://schemas.microsoft.com/office/drawing/2014/main" id="{16232B11-9402-0D64-F90E-829804DF23F2}"/>
                </a:ext>
              </a:extLst>
            </p:cNvPr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51;p13">
              <a:extLst>
                <a:ext uri="{FF2B5EF4-FFF2-40B4-BE49-F238E27FC236}">
                  <a16:creationId xmlns:a16="http://schemas.microsoft.com/office/drawing/2014/main" id="{82438DDC-42CB-4493-ED4A-092C4DB1D7A2}"/>
                </a:ext>
              </a:extLst>
            </p:cNvPr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52;p13">
              <a:extLst>
                <a:ext uri="{FF2B5EF4-FFF2-40B4-BE49-F238E27FC236}">
                  <a16:creationId xmlns:a16="http://schemas.microsoft.com/office/drawing/2014/main" id="{280BD5DF-A411-7C05-409D-2B27D20F744F}"/>
                </a:ext>
              </a:extLst>
            </p:cNvPr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53;p13">
              <a:extLst>
                <a:ext uri="{FF2B5EF4-FFF2-40B4-BE49-F238E27FC236}">
                  <a16:creationId xmlns:a16="http://schemas.microsoft.com/office/drawing/2014/main" id="{EBCC8281-8271-5EB3-934F-F93D22097400}"/>
                </a:ext>
              </a:extLst>
            </p:cNvPr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54;p13">
              <a:extLst>
                <a:ext uri="{FF2B5EF4-FFF2-40B4-BE49-F238E27FC236}">
                  <a16:creationId xmlns:a16="http://schemas.microsoft.com/office/drawing/2014/main" id="{D00F7DE6-E7C0-6FE9-45A4-AC7EF60EE0C8}"/>
                </a:ext>
              </a:extLst>
            </p:cNvPr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55;p13">
              <a:extLst>
                <a:ext uri="{FF2B5EF4-FFF2-40B4-BE49-F238E27FC236}">
                  <a16:creationId xmlns:a16="http://schemas.microsoft.com/office/drawing/2014/main" id="{4659E5C0-EEC5-2AA1-87C2-B30F6963BFBA}"/>
                </a:ext>
              </a:extLst>
            </p:cNvPr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56;p13">
              <a:extLst>
                <a:ext uri="{FF2B5EF4-FFF2-40B4-BE49-F238E27FC236}">
                  <a16:creationId xmlns:a16="http://schemas.microsoft.com/office/drawing/2014/main" id="{8D0E6ADF-51ED-F4A7-73C6-160B2BF83597}"/>
                </a:ext>
              </a:extLst>
            </p:cNvPr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57;p13">
              <a:extLst>
                <a:ext uri="{FF2B5EF4-FFF2-40B4-BE49-F238E27FC236}">
                  <a16:creationId xmlns:a16="http://schemas.microsoft.com/office/drawing/2014/main" id="{3180F77D-2166-7830-7943-C535B6E03311}"/>
                </a:ext>
              </a:extLst>
            </p:cNvPr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58;p13">
              <a:extLst>
                <a:ext uri="{FF2B5EF4-FFF2-40B4-BE49-F238E27FC236}">
                  <a16:creationId xmlns:a16="http://schemas.microsoft.com/office/drawing/2014/main" id="{8A781A0E-688D-5EB6-AE2B-A109818D2236}"/>
                </a:ext>
              </a:extLst>
            </p:cNvPr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59;p13">
              <a:extLst>
                <a:ext uri="{FF2B5EF4-FFF2-40B4-BE49-F238E27FC236}">
                  <a16:creationId xmlns:a16="http://schemas.microsoft.com/office/drawing/2014/main" id="{FF6EB6E8-7B5B-AD43-A181-871F125487BF}"/>
                </a:ext>
              </a:extLst>
            </p:cNvPr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60;p13">
              <a:extLst>
                <a:ext uri="{FF2B5EF4-FFF2-40B4-BE49-F238E27FC236}">
                  <a16:creationId xmlns:a16="http://schemas.microsoft.com/office/drawing/2014/main" id="{38948368-D0A4-FF30-AC31-4EBCD53A192E}"/>
                </a:ext>
              </a:extLst>
            </p:cNvPr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61;p13">
              <a:extLst>
                <a:ext uri="{FF2B5EF4-FFF2-40B4-BE49-F238E27FC236}">
                  <a16:creationId xmlns:a16="http://schemas.microsoft.com/office/drawing/2014/main" id="{727C4A22-F4E8-A66C-9AEC-7DC60B65CE84}"/>
                </a:ext>
              </a:extLst>
            </p:cNvPr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62;p13">
              <a:extLst>
                <a:ext uri="{FF2B5EF4-FFF2-40B4-BE49-F238E27FC236}">
                  <a16:creationId xmlns:a16="http://schemas.microsoft.com/office/drawing/2014/main" id="{351B64A9-9F37-E0E4-57BC-A489F7AD4042}"/>
                </a:ext>
              </a:extLst>
            </p:cNvPr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63;p13">
              <a:extLst>
                <a:ext uri="{FF2B5EF4-FFF2-40B4-BE49-F238E27FC236}">
                  <a16:creationId xmlns:a16="http://schemas.microsoft.com/office/drawing/2014/main" id="{52000A0F-B651-1472-8327-A6AC1466A8CF}"/>
                </a:ext>
              </a:extLst>
            </p:cNvPr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638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>
          <a:extLst>
            <a:ext uri="{FF2B5EF4-FFF2-40B4-BE49-F238E27FC236}">
              <a16:creationId xmlns:a16="http://schemas.microsoft.com/office/drawing/2014/main" id="{0B17EF7C-18E6-99D2-2FA5-2BCC595EE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7">
            <a:extLst>
              <a:ext uri="{FF2B5EF4-FFF2-40B4-BE49-F238E27FC236}">
                <a16:creationId xmlns:a16="http://schemas.microsoft.com/office/drawing/2014/main" id="{3643326F-C55C-1BDB-D705-21DC330800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ym typeface="Fira Sans"/>
              </a:rPr>
              <a:t>Future Work</a:t>
            </a:r>
          </a:p>
        </p:txBody>
      </p:sp>
      <p:sp>
        <p:nvSpPr>
          <p:cNvPr id="1436" name="Google Shape;1436;p37">
            <a:extLst>
              <a:ext uri="{FF2B5EF4-FFF2-40B4-BE49-F238E27FC236}">
                <a16:creationId xmlns:a16="http://schemas.microsoft.com/office/drawing/2014/main" id="{17E544C7-5818-7811-3377-A76BD1F8BE4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18708"/>
            <a:ext cx="7704000" cy="3737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ym typeface="Fira Sans"/>
              </a:rPr>
              <a:t>Configurations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Candara" panose="020E0502030303020204" pitchFamily="34" charset="0"/>
              </a:rPr>
              <a:t>Adjustable </a:t>
            </a:r>
            <a:r>
              <a:rPr lang="en-US" b="1" dirty="0">
                <a:solidFill>
                  <a:srgbClr val="0E0E0E"/>
                </a:solidFill>
                <a:effectLst/>
                <a:latin typeface="Candara" panose="020E0502030303020204" pitchFamily="34" charset="0"/>
              </a:rPr>
              <a:t>message characteristics</a:t>
            </a:r>
            <a:r>
              <a:rPr lang="en-US" dirty="0">
                <a:solidFill>
                  <a:srgbClr val="0E0E0E"/>
                </a:solidFill>
                <a:effectLst/>
                <a:latin typeface="Candara" panose="020E0502030303020204" pitchFamily="34" charset="0"/>
              </a:rPr>
              <a:t> (size, type, algorithm).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Candara" panose="020E0502030303020204" pitchFamily="34" charset="0"/>
              </a:rPr>
              <a:t>Simulate failures (crashes, cascading failures).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Candara" panose="020E0502030303020204" pitchFamily="34" charset="0"/>
              </a:rPr>
              <a:t>Control </a:t>
            </a:r>
            <a:r>
              <a:rPr lang="en-US" b="1" dirty="0">
                <a:solidFill>
                  <a:srgbClr val="0E0E0E"/>
                </a:solidFill>
                <a:effectLst/>
                <a:latin typeface="Candara" panose="020E0502030303020204" pitchFamily="34" charset="0"/>
              </a:rPr>
              <a:t>client behavior</a:t>
            </a:r>
            <a:r>
              <a:rPr lang="en-US" dirty="0">
                <a:solidFill>
                  <a:srgbClr val="0E0E0E"/>
                </a:solidFill>
                <a:effectLst/>
                <a:latin typeface="Candara" panose="020E0502030303020204" pitchFamily="34" charset="0"/>
              </a:rPr>
              <a:t> (activity frequency, activity action).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Candara" panose="020E0502030303020204" pitchFamily="34" charset="0"/>
              </a:rPr>
              <a:t>Test supervision strategies and connectivity parameters.</a:t>
            </a:r>
          </a:p>
          <a:p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/>
            <a:r>
              <a:rPr lang="en-US" sz="1600" b="1" dirty="0"/>
              <a:t>Test Scenarios</a:t>
            </a:r>
            <a:endParaRPr lang="en-US" sz="1600" dirty="0">
              <a:solidFill>
                <a:srgbClr val="0E0E0E"/>
              </a:solidFill>
              <a:latin typeface=".AppleSystemUIFon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E0E0E"/>
                </a:solidFill>
                <a:effectLst/>
                <a:latin typeface="Candara" panose="020E0502030303020204" pitchFamily="34" charset="0"/>
              </a:rPr>
              <a:t>Client Crash Recovery:</a:t>
            </a:r>
            <a:r>
              <a:rPr lang="en-US" dirty="0">
                <a:solidFill>
                  <a:srgbClr val="0E0E0E"/>
                </a:solidFill>
                <a:effectLst/>
                <a:latin typeface="Candara" panose="020E0502030303020204" pitchFamily="34" charset="0"/>
              </a:rPr>
              <a:t> Measure recovery time and system state consistency.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E0E0E"/>
                </a:solidFill>
                <a:effectLst/>
                <a:latin typeface="Candara" panose="020E0502030303020204" pitchFamily="34" charset="0"/>
              </a:rPr>
              <a:t>Chat Crash Recovery:</a:t>
            </a:r>
            <a:r>
              <a:rPr lang="en-US" dirty="0">
                <a:solidFill>
                  <a:srgbClr val="0E0E0E"/>
                </a:solidFill>
                <a:effectLst/>
                <a:latin typeface="Candara" panose="020E0502030303020204" pitchFamily="34" charset="0"/>
              </a:rPr>
              <a:t> Evaluate replication and leader election (Raft).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E0E0E"/>
                </a:solidFill>
                <a:effectLst/>
                <a:latin typeface="Candara" panose="020E0502030303020204" pitchFamily="34" charset="0"/>
              </a:rPr>
              <a:t>Message Delivery Durability:</a:t>
            </a:r>
            <a:r>
              <a:rPr lang="en-US" dirty="0">
                <a:solidFill>
                  <a:srgbClr val="0E0E0E"/>
                </a:solidFill>
                <a:effectLst/>
                <a:latin typeface="Candara" panose="020E0502030303020204" pitchFamily="34" charset="0"/>
              </a:rPr>
              <a:t> Test message flow consistency under stress.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E0E0E"/>
                </a:solidFill>
                <a:effectLst/>
                <a:latin typeface="Candara" panose="020E0502030303020204" pitchFamily="34" charset="0"/>
              </a:rPr>
              <a:t>Network Test:</a:t>
            </a:r>
            <a:r>
              <a:rPr lang="en-US" dirty="0">
                <a:solidFill>
                  <a:srgbClr val="0E0E0E"/>
                </a:solidFill>
                <a:effectLst/>
                <a:latin typeface="Candara" panose="020E0502030303020204" pitchFamily="34" charset="0"/>
              </a:rPr>
              <a:t> Simulate network partitions and latency spikes.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E0E0E"/>
              </a:solidFill>
              <a:latin typeface=".AppleSystemUIFon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E0E0E"/>
              </a:solidFill>
              <a:latin typeface=".AppleSystemUIFon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7ACE9-AFFE-C34C-3C59-39949C829716}"/>
              </a:ext>
            </a:extLst>
          </p:cNvPr>
          <p:cNvSpPr txBox="1"/>
          <p:nvPr/>
        </p:nvSpPr>
        <p:spPr>
          <a:xfrm>
            <a:off x="8633973" y="4707466"/>
            <a:ext cx="46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9194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>
          <a:extLst>
            <a:ext uri="{FF2B5EF4-FFF2-40B4-BE49-F238E27FC236}">
              <a16:creationId xmlns:a16="http://schemas.microsoft.com/office/drawing/2014/main" id="{951C5D2E-9EAF-A6CF-7D15-232E61445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3">
            <a:extLst>
              <a:ext uri="{FF2B5EF4-FFF2-40B4-BE49-F238E27FC236}">
                <a16:creationId xmlns:a16="http://schemas.microsoft.com/office/drawing/2014/main" id="{1D0CC811-CD07-6525-0070-B02D070A207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7105" y="700914"/>
            <a:ext cx="5796282" cy="27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Comparative Analysis of Fault Tolerance in Elixir and Other Distributed and Concurrent Programming Languages</a:t>
            </a:r>
            <a:endParaRPr lang="en-US" sz="3200" b="0" dirty="0"/>
          </a:p>
        </p:txBody>
      </p:sp>
      <p:sp>
        <p:nvSpPr>
          <p:cNvPr id="1387" name="Google Shape;1387;p33">
            <a:extLst>
              <a:ext uri="{FF2B5EF4-FFF2-40B4-BE49-F238E27FC236}">
                <a16:creationId xmlns:a16="http://schemas.microsoft.com/office/drawing/2014/main" id="{1D8680FE-BAE5-ACCB-4E02-D0F4880405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8874" y="3685535"/>
            <a:ext cx="4221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b="0" i="0" dirty="0">
                <a:solidFill>
                  <a:srgbClr val="343A40"/>
                </a:solidFill>
                <a:effectLst/>
                <a:latin typeface="Candara" panose="020E0502030303020204" pitchFamily="34" charset="0"/>
              </a:rPr>
              <a:t>Dissertation Preparation</a:t>
            </a:r>
          </a:p>
          <a:p>
            <a:pPr algn="l"/>
            <a:r>
              <a:rPr lang="en-US" sz="1600" dirty="0">
                <a:solidFill>
                  <a:srgbClr val="343A40"/>
                </a:solidFill>
                <a:latin typeface="Candara" panose="020E0502030303020204" pitchFamily="34" charset="0"/>
              </a:rPr>
              <a:t>Nuno Ribeiro 1230201</a:t>
            </a:r>
          </a:p>
        </p:txBody>
      </p:sp>
      <p:cxnSp>
        <p:nvCxnSpPr>
          <p:cNvPr id="1389" name="Google Shape;1389;p33">
            <a:extLst>
              <a:ext uri="{FF2B5EF4-FFF2-40B4-BE49-F238E27FC236}">
                <a16:creationId xmlns:a16="http://schemas.microsoft.com/office/drawing/2014/main" id="{A71A02C2-C787-1B0E-A3BB-DF10CD985351}"/>
              </a:ext>
            </a:extLst>
          </p:cNvPr>
          <p:cNvCxnSpPr>
            <a:stCxn id="1390" idx="5"/>
          </p:cNvCxnSpPr>
          <p:nvPr/>
        </p:nvCxnSpPr>
        <p:spPr>
          <a:xfrm flipH="1">
            <a:off x="434764" y="6590017"/>
            <a:ext cx="275700" cy="4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oogle Shape;54;p13">
            <a:extLst>
              <a:ext uri="{FF2B5EF4-FFF2-40B4-BE49-F238E27FC236}">
                <a16:creationId xmlns:a16="http://schemas.microsoft.com/office/drawing/2014/main" id="{F23CA85F-578F-A6BD-1511-8A0BEF27BA9B}"/>
              </a:ext>
            </a:extLst>
          </p:cNvPr>
          <p:cNvGrpSpPr/>
          <p:nvPr/>
        </p:nvGrpSpPr>
        <p:grpSpPr>
          <a:xfrm>
            <a:off x="5510560" y="2347332"/>
            <a:ext cx="3495994" cy="2463854"/>
            <a:chOff x="2523825" y="1354400"/>
            <a:chExt cx="4476450" cy="3155825"/>
          </a:xfrm>
        </p:grpSpPr>
        <p:sp>
          <p:nvSpPr>
            <p:cNvPr id="5" name="Google Shape;55;p13">
              <a:extLst>
                <a:ext uri="{FF2B5EF4-FFF2-40B4-BE49-F238E27FC236}">
                  <a16:creationId xmlns:a16="http://schemas.microsoft.com/office/drawing/2014/main" id="{A4580F88-271D-12BC-539F-9C74C7538BAD}"/>
                </a:ext>
              </a:extLst>
            </p:cNvPr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6;p13">
              <a:extLst>
                <a:ext uri="{FF2B5EF4-FFF2-40B4-BE49-F238E27FC236}">
                  <a16:creationId xmlns:a16="http://schemas.microsoft.com/office/drawing/2014/main" id="{C1ED0762-56CF-456A-7C2B-08A40220144A}"/>
                </a:ext>
              </a:extLst>
            </p:cNvPr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;p13">
              <a:extLst>
                <a:ext uri="{FF2B5EF4-FFF2-40B4-BE49-F238E27FC236}">
                  <a16:creationId xmlns:a16="http://schemas.microsoft.com/office/drawing/2014/main" id="{EE52B0DE-5CA9-4BE6-0FB8-6099DEF5890E}"/>
                </a:ext>
              </a:extLst>
            </p:cNvPr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8;p13">
              <a:extLst>
                <a:ext uri="{FF2B5EF4-FFF2-40B4-BE49-F238E27FC236}">
                  <a16:creationId xmlns:a16="http://schemas.microsoft.com/office/drawing/2014/main" id="{8F163569-D424-A494-B55F-053939CED8CC}"/>
                </a:ext>
              </a:extLst>
            </p:cNvPr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;p13">
              <a:extLst>
                <a:ext uri="{FF2B5EF4-FFF2-40B4-BE49-F238E27FC236}">
                  <a16:creationId xmlns:a16="http://schemas.microsoft.com/office/drawing/2014/main" id="{DB2F7FC1-24DB-3994-7696-058B76706540}"/>
                </a:ext>
              </a:extLst>
            </p:cNvPr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;p13">
              <a:extLst>
                <a:ext uri="{FF2B5EF4-FFF2-40B4-BE49-F238E27FC236}">
                  <a16:creationId xmlns:a16="http://schemas.microsoft.com/office/drawing/2014/main" id="{086C4AB8-9488-B1F9-093D-3935AFBF8634}"/>
                </a:ext>
              </a:extLst>
            </p:cNvPr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;p13">
              <a:extLst>
                <a:ext uri="{FF2B5EF4-FFF2-40B4-BE49-F238E27FC236}">
                  <a16:creationId xmlns:a16="http://schemas.microsoft.com/office/drawing/2014/main" id="{4C762EFB-5B99-C43B-8D8E-BA8211C2C9C8}"/>
                </a:ext>
              </a:extLst>
            </p:cNvPr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;p13">
              <a:extLst>
                <a:ext uri="{FF2B5EF4-FFF2-40B4-BE49-F238E27FC236}">
                  <a16:creationId xmlns:a16="http://schemas.microsoft.com/office/drawing/2014/main" id="{BC3CC8A3-86B5-F426-D2EC-1B71593CAE4C}"/>
                </a:ext>
              </a:extLst>
            </p:cNvPr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;p13">
              <a:extLst>
                <a:ext uri="{FF2B5EF4-FFF2-40B4-BE49-F238E27FC236}">
                  <a16:creationId xmlns:a16="http://schemas.microsoft.com/office/drawing/2014/main" id="{C092F15D-289D-D632-41C9-31D490035815}"/>
                </a:ext>
              </a:extLst>
            </p:cNvPr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;p13">
              <a:extLst>
                <a:ext uri="{FF2B5EF4-FFF2-40B4-BE49-F238E27FC236}">
                  <a16:creationId xmlns:a16="http://schemas.microsoft.com/office/drawing/2014/main" id="{7445E317-0596-FDA9-C052-E8BC79642350}"/>
                </a:ext>
              </a:extLst>
            </p:cNvPr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;p13">
              <a:extLst>
                <a:ext uri="{FF2B5EF4-FFF2-40B4-BE49-F238E27FC236}">
                  <a16:creationId xmlns:a16="http://schemas.microsoft.com/office/drawing/2014/main" id="{F23C9212-A5C4-A80D-5F71-EB91A0ED10AE}"/>
                </a:ext>
              </a:extLst>
            </p:cNvPr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;p13">
              <a:extLst>
                <a:ext uri="{FF2B5EF4-FFF2-40B4-BE49-F238E27FC236}">
                  <a16:creationId xmlns:a16="http://schemas.microsoft.com/office/drawing/2014/main" id="{BE2EFF6B-9D2F-8D80-FEEA-6D15D27ED400}"/>
                </a:ext>
              </a:extLst>
            </p:cNvPr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7;p13">
              <a:extLst>
                <a:ext uri="{FF2B5EF4-FFF2-40B4-BE49-F238E27FC236}">
                  <a16:creationId xmlns:a16="http://schemas.microsoft.com/office/drawing/2014/main" id="{9BAD5F10-7A9B-1DDC-38CA-32F069CCFD91}"/>
                </a:ext>
              </a:extLst>
            </p:cNvPr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8;p13">
              <a:extLst>
                <a:ext uri="{FF2B5EF4-FFF2-40B4-BE49-F238E27FC236}">
                  <a16:creationId xmlns:a16="http://schemas.microsoft.com/office/drawing/2014/main" id="{CB9B90C7-93F8-47EE-7C2E-BCFAEC02426D}"/>
                </a:ext>
              </a:extLst>
            </p:cNvPr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9;p13">
              <a:extLst>
                <a:ext uri="{FF2B5EF4-FFF2-40B4-BE49-F238E27FC236}">
                  <a16:creationId xmlns:a16="http://schemas.microsoft.com/office/drawing/2014/main" id="{8C20FB3A-9A33-6F98-9B9A-4D4DCFCDEAE6}"/>
                </a:ext>
              </a:extLst>
            </p:cNvPr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;p13">
              <a:extLst>
                <a:ext uri="{FF2B5EF4-FFF2-40B4-BE49-F238E27FC236}">
                  <a16:creationId xmlns:a16="http://schemas.microsoft.com/office/drawing/2014/main" id="{CFB69BD1-CAA9-CBFE-B850-508ECC98A36B}"/>
                </a:ext>
              </a:extLst>
            </p:cNvPr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;p13">
              <a:extLst>
                <a:ext uri="{FF2B5EF4-FFF2-40B4-BE49-F238E27FC236}">
                  <a16:creationId xmlns:a16="http://schemas.microsoft.com/office/drawing/2014/main" id="{6450B1D1-8897-F0E0-E44E-3B5EC63E4761}"/>
                </a:ext>
              </a:extLst>
            </p:cNvPr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;p13">
              <a:extLst>
                <a:ext uri="{FF2B5EF4-FFF2-40B4-BE49-F238E27FC236}">
                  <a16:creationId xmlns:a16="http://schemas.microsoft.com/office/drawing/2014/main" id="{0DC9D82C-6F50-B654-3EC4-2E5C05FDEB34}"/>
                </a:ext>
              </a:extLst>
            </p:cNvPr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3;p13">
              <a:extLst>
                <a:ext uri="{FF2B5EF4-FFF2-40B4-BE49-F238E27FC236}">
                  <a16:creationId xmlns:a16="http://schemas.microsoft.com/office/drawing/2014/main" id="{116C470E-6C49-9245-E119-87F4FA039FF4}"/>
                </a:ext>
              </a:extLst>
            </p:cNvPr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4;p13">
              <a:extLst>
                <a:ext uri="{FF2B5EF4-FFF2-40B4-BE49-F238E27FC236}">
                  <a16:creationId xmlns:a16="http://schemas.microsoft.com/office/drawing/2014/main" id="{721656FD-B9AE-A1FA-ACA7-C6641675CFF1}"/>
                </a:ext>
              </a:extLst>
            </p:cNvPr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5;p13">
              <a:extLst>
                <a:ext uri="{FF2B5EF4-FFF2-40B4-BE49-F238E27FC236}">
                  <a16:creationId xmlns:a16="http://schemas.microsoft.com/office/drawing/2014/main" id="{30090A31-F8C7-90FE-07C6-67BE075FF18C}"/>
                </a:ext>
              </a:extLst>
            </p:cNvPr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;p13">
              <a:extLst>
                <a:ext uri="{FF2B5EF4-FFF2-40B4-BE49-F238E27FC236}">
                  <a16:creationId xmlns:a16="http://schemas.microsoft.com/office/drawing/2014/main" id="{1FD9EA8D-3510-C5BD-64D0-FB1A50F79306}"/>
                </a:ext>
              </a:extLst>
            </p:cNvPr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7;p13">
              <a:extLst>
                <a:ext uri="{FF2B5EF4-FFF2-40B4-BE49-F238E27FC236}">
                  <a16:creationId xmlns:a16="http://schemas.microsoft.com/office/drawing/2014/main" id="{400ED40B-9D14-E5C6-2656-1A69A04720E5}"/>
                </a:ext>
              </a:extLst>
            </p:cNvPr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8;p13">
              <a:extLst>
                <a:ext uri="{FF2B5EF4-FFF2-40B4-BE49-F238E27FC236}">
                  <a16:creationId xmlns:a16="http://schemas.microsoft.com/office/drawing/2014/main" id="{DF131B1B-00AD-A432-DAFD-09DD3C038AE6}"/>
                </a:ext>
              </a:extLst>
            </p:cNvPr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;p13">
              <a:extLst>
                <a:ext uri="{FF2B5EF4-FFF2-40B4-BE49-F238E27FC236}">
                  <a16:creationId xmlns:a16="http://schemas.microsoft.com/office/drawing/2014/main" id="{15787D0B-63D0-9335-ED45-0C0ED387CF5C}"/>
                </a:ext>
              </a:extLst>
            </p:cNvPr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;p13">
              <a:extLst>
                <a:ext uri="{FF2B5EF4-FFF2-40B4-BE49-F238E27FC236}">
                  <a16:creationId xmlns:a16="http://schemas.microsoft.com/office/drawing/2014/main" id="{8282B3AD-8EC7-02FD-44C5-847B264510A8}"/>
                </a:ext>
              </a:extLst>
            </p:cNvPr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;p13">
              <a:extLst>
                <a:ext uri="{FF2B5EF4-FFF2-40B4-BE49-F238E27FC236}">
                  <a16:creationId xmlns:a16="http://schemas.microsoft.com/office/drawing/2014/main" id="{C20CB800-B547-7245-DEE1-009A278C418F}"/>
                </a:ext>
              </a:extLst>
            </p:cNvPr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;p13">
              <a:extLst>
                <a:ext uri="{FF2B5EF4-FFF2-40B4-BE49-F238E27FC236}">
                  <a16:creationId xmlns:a16="http://schemas.microsoft.com/office/drawing/2014/main" id="{F26EF003-AE0F-FAAF-153E-0C9DF83A9C00}"/>
                </a:ext>
              </a:extLst>
            </p:cNvPr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;p13">
              <a:extLst>
                <a:ext uri="{FF2B5EF4-FFF2-40B4-BE49-F238E27FC236}">
                  <a16:creationId xmlns:a16="http://schemas.microsoft.com/office/drawing/2014/main" id="{C5B1B1AC-7F57-5C3F-DEC8-E3344049B776}"/>
                </a:ext>
              </a:extLst>
            </p:cNvPr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4;p13">
              <a:extLst>
                <a:ext uri="{FF2B5EF4-FFF2-40B4-BE49-F238E27FC236}">
                  <a16:creationId xmlns:a16="http://schemas.microsoft.com/office/drawing/2014/main" id="{44A92066-E486-FFA3-7832-A016173CDB97}"/>
                </a:ext>
              </a:extLst>
            </p:cNvPr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;p13">
              <a:extLst>
                <a:ext uri="{FF2B5EF4-FFF2-40B4-BE49-F238E27FC236}">
                  <a16:creationId xmlns:a16="http://schemas.microsoft.com/office/drawing/2014/main" id="{1F4D4D21-AD47-9A28-49D0-268D7D38A6D8}"/>
                </a:ext>
              </a:extLst>
            </p:cNvPr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6;p13">
              <a:extLst>
                <a:ext uri="{FF2B5EF4-FFF2-40B4-BE49-F238E27FC236}">
                  <a16:creationId xmlns:a16="http://schemas.microsoft.com/office/drawing/2014/main" id="{E5AA99EC-6864-D7BB-E171-D7260ABF4BB4}"/>
                </a:ext>
              </a:extLst>
            </p:cNvPr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7;p13">
              <a:extLst>
                <a:ext uri="{FF2B5EF4-FFF2-40B4-BE49-F238E27FC236}">
                  <a16:creationId xmlns:a16="http://schemas.microsoft.com/office/drawing/2014/main" id="{E265EC1C-F462-FF50-C8FC-675D8CC39242}"/>
                </a:ext>
              </a:extLst>
            </p:cNvPr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8;p13">
              <a:extLst>
                <a:ext uri="{FF2B5EF4-FFF2-40B4-BE49-F238E27FC236}">
                  <a16:creationId xmlns:a16="http://schemas.microsoft.com/office/drawing/2014/main" id="{7EB5C9D5-B7AF-B620-D52B-BE973D1F8028}"/>
                </a:ext>
              </a:extLst>
            </p:cNvPr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;p13">
              <a:extLst>
                <a:ext uri="{FF2B5EF4-FFF2-40B4-BE49-F238E27FC236}">
                  <a16:creationId xmlns:a16="http://schemas.microsoft.com/office/drawing/2014/main" id="{D19A68A7-A682-D0CE-9AB8-062DA35478A4}"/>
                </a:ext>
              </a:extLst>
            </p:cNvPr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0;p13">
              <a:extLst>
                <a:ext uri="{FF2B5EF4-FFF2-40B4-BE49-F238E27FC236}">
                  <a16:creationId xmlns:a16="http://schemas.microsoft.com/office/drawing/2014/main" id="{5CD76F98-E25D-908F-D346-19558C96A7F5}"/>
                </a:ext>
              </a:extLst>
            </p:cNvPr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1;p13">
              <a:extLst>
                <a:ext uri="{FF2B5EF4-FFF2-40B4-BE49-F238E27FC236}">
                  <a16:creationId xmlns:a16="http://schemas.microsoft.com/office/drawing/2014/main" id="{91CBAF06-7DD1-A4F3-F77D-F5A8B0A1A84D}"/>
                </a:ext>
              </a:extLst>
            </p:cNvPr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;p13">
              <a:extLst>
                <a:ext uri="{FF2B5EF4-FFF2-40B4-BE49-F238E27FC236}">
                  <a16:creationId xmlns:a16="http://schemas.microsoft.com/office/drawing/2014/main" id="{04606009-5B99-210F-A0E2-BE4FF0E6DE74}"/>
                </a:ext>
              </a:extLst>
            </p:cNvPr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3;p13">
              <a:extLst>
                <a:ext uri="{FF2B5EF4-FFF2-40B4-BE49-F238E27FC236}">
                  <a16:creationId xmlns:a16="http://schemas.microsoft.com/office/drawing/2014/main" id="{805180E7-B931-A18F-6158-582A83D0D7C7}"/>
                </a:ext>
              </a:extLst>
            </p:cNvPr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;p13">
              <a:extLst>
                <a:ext uri="{FF2B5EF4-FFF2-40B4-BE49-F238E27FC236}">
                  <a16:creationId xmlns:a16="http://schemas.microsoft.com/office/drawing/2014/main" id="{AFD6E771-0464-5131-58F5-71969ACFF34C}"/>
                </a:ext>
              </a:extLst>
            </p:cNvPr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;p13">
              <a:extLst>
                <a:ext uri="{FF2B5EF4-FFF2-40B4-BE49-F238E27FC236}">
                  <a16:creationId xmlns:a16="http://schemas.microsoft.com/office/drawing/2014/main" id="{A93D91F5-EF4C-D7F1-92E0-69A1944FE446}"/>
                </a:ext>
              </a:extLst>
            </p:cNvPr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;p13">
              <a:extLst>
                <a:ext uri="{FF2B5EF4-FFF2-40B4-BE49-F238E27FC236}">
                  <a16:creationId xmlns:a16="http://schemas.microsoft.com/office/drawing/2014/main" id="{0547DCEA-5622-6E68-AB24-9D85DB9371E7}"/>
                </a:ext>
              </a:extLst>
            </p:cNvPr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7;p13">
              <a:extLst>
                <a:ext uri="{FF2B5EF4-FFF2-40B4-BE49-F238E27FC236}">
                  <a16:creationId xmlns:a16="http://schemas.microsoft.com/office/drawing/2014/main" id="{45952983-FFA4-E632-CC48-93F6D9EF3DD2}"/>
                </a:ext>
              </a:extLst>
            </p:cNvPr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8;p13">
              <a:extLst>
                <a:ext uri="{FF2B5EF4-FFF2-40B4-BE49-F238E27FC236}">
                  <a16:creationId xmlns:a16="http://schemas.microsoft.com/office/drawing/2014/main" id="{752554A3-42AA-F57B-8FDE-0676E9EDB15B}"/>
                </a:ext>
              </a:extLst>
            </p:cNvPr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9;p13">
              <a:extLst>
                <a:ext uri="{FF2B5EF4-FFF2-40B4-BE49-F238E27FC236}">
                  <a16:creationId xmlns:a16="http://schemas.microsoft.com/office/drawing/2014/main" id="{6E50B4E7-5F56-BD13-F7DE-D578658D0CA7}"/>
                </a:ext>
              </a:extLst>
            </p:cNvPr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0;p13">
              <a:extLst>
                <a:ext uri="{FF2B5EF4-FFF2-40B4-BE49-F238E27FC236}">
                  <a16:creationId xmlns:a16="http://schemas.microsoft.com/office/drawing/2014/main" id="{835BD908-7FE3-BBB2-1A0A-64DFE80DC4BB}"/>
                </a:ext>
              </a:extLst>
            </p:cNvPr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1;p13">
              <a:extLst>
                <a:ext uri="{FF2B5EF4-FFF2-40B4-BE49-F238E27FC236}">
                  <a16:creationId xmlns:a16="http://schemas.microsoft.com/office/drawing/2014/main" id="{E4C0748E-FDF5-5AC4-E816-F1461B22C776}"/>
                </a:ext>
              </a:extLst>
            </p:cNvPr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2;p13">
              <a:extLst>
                <a:ext uri="{FF2B5EF4-FFF2-40B4-BE49-F238E27FC236}">
                  <a16:creationId xmlns:a16="http://schemas.microsoft.com/office/drawing/2014/main" id="{7BE647D0-0877-AE5B-9640-E88957BB66A2}"/>
                </a:ext>
              </a:extLst>
            </p:cNvPr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3;p13">
              <a:extLst>
                <a:ext uri="{FF2B5EF4-FFF2-40B4-BE49-F238E27FC236}">
                  <a16:creationId xmlns:a16="http://schemas.microsoft.com/office/drawing/2014/main" id="{52DB5B03-EA99-1DFE-3AB2-AC894AD5FEE0}"/>
                </a:ext>
              </a:extLst>
            </p:cNvPr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4;p13">
              <a:extLst>
                <a:ext uri="{FF2B5EF4-FFF2-40B4-BE49-F238E27FC236}">
                  <a16:creationId xmlns:a16="http://schemas.microsoft.com/office/drawing/2014/main" id="{46774A9F-745C-0086-22C5-C924765B0D46}"/>
                </a:ext>
              </a:extLst>
            </p:cNvPr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;p13">
              <a:extLst>
                <a:ext uri="{FF2B5EF4-FFF2-40B4-BE49-F238E27FC236}">
                  <a16:creationId xmlns:a16="http://schemas.microsoft.com/office/drawing/2014/main" id="{E1D1B130-ED78-8D00-12A4-F43F014BA50C}"/>
                </a:ext>
              </a:extLst>
            </p:cNvPr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6;p13">
              <a:extLst>
                <a:ext uri="{FF2B5EF4-FFF2-40B4-BE49-F238E27FC236}">
                  <a16:creationId xmlns:a16="http://schemas.microsoft.com/office/drawing/2014/main" id="{96E044B3-11B5-4085-4BE5-F75E9667674D}"/>
                </a:ext>
              </a:extLst>
            </p:cNvPr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;p13">
              <a:extLst>
                <a:ext uri="{FF2B5EF4-FFF2-40B4-BE49-F238E27FC236}">
                  <a16:creationId xmlns:a16="http://schemas.microsoft.com/office/drawing/2014/main" id="{D55DA60C-3CD1-076B-87C9-78532CA9CA6D}"/>
                </a:ext>
              </a:extLst>
            </p:cNvPr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8;p13">
              <a:extLst>
                <a:ext uri="{FF2B5EF4-FFF2-40B4-BE49-F238E27FC236}">
                  <a16:creationId xmlns:a16="http://schemas.microsoft.com/office/drawing/2014/main" id="{405B52B6-8AB2-680D-1851-9446812A89B0}"/>
                </a:ext>
              </a:extLst>
            </p:cNvPr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9;p13">
              <a:extLst>
                <a:ext uri="{FF2B5EF4-FFF2-40B4-BE49-F238E27FC236}">
                  <a16:creationId xmlns:a16="http://schemas.microsoft.com/office/drawing/2014/main" id="{B680E8A7-8F4C-10DA-EB5D-11CBFB8F4A47}"/>
                </a:ext>
              </a:extLst>
            </p:cNvPr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0;p13">
              <a:extLst>
                <a:ext uri="{FF2B5EF4-FFF2-40B4-BE49-F238E27FC236}">
                  <a16:creationId xmlns:a16="http://schemas.microsoft.com/office/drawing/2014/main" id="{F9EF71C7-671D-1E32-1ACF-3E68840A6F58}"/>
                </a:ext>
              </a:extLst>
            </p:cNvPr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1;p13">
              <a:extLst>
                <a:ext uri="{FF2B5EF4-FFF2-40B4-BE49-F238E27FC236}">
                  <a16:creationId xmlns:a16="http://schemas.microsoft.com/office/drawing/2014/main" id="{E9A4E42C-06DA-E632-9D44-10C2EB1EB86F}"/>
                </a:ext>
              </a:extLst>
            </p:cNvPr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2;p13">
              <a:extLst>
                <a:ext uri="{FF2B5EF4-FFF2-40B4-BE49-F238E27FC236}">
                  <a16:creationId xmlns:a16="http://schemas.microsoft.com/office/drawing/2014/main" id="{B10DAAAB-1AEF-056D-A680-4063F0AAC60E}"/>
                </a:ext>
              </a:extLst>
            </p:cNvPr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3;p13">
              <a:extLst>
                <a:ext uri="{FF2B5EF4-FFF2-40B4-BE49-F238E27FC236}">
                  <a16:creationId xmlns:a16="http://schemas.microsoft.com/office/drawing/2014/main" id="{0D50B6E6-9366-34BB-D7A4-31C0ED49A8C9}"/>
                </a:ext>
              </a:extLst>
            </p:cNvPr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14;p13">
              <a:extLst>
                <a:ext uri="{FF2B5EF4-FFF2-40B4-BE49-F238E27FC236}">
                  <a16:creationId xmlns:a16="http://schemas.microsoft.com/office/drawing/2014/main" id="{CF5BABB2-089F-14AA-5FB8-C4F406D1AB29}"/>
                </a:ext>
              </a:extLst>
            </p:cNvPr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15;p13">
              <a:extLst>
                <a:ext uri="{FF2B5EF4-FFF2-40B4-BE49-F238E27FC236}">
                  <a16:creationId xmlns:a16="http://schemas.microsoft.com/office/drawing/2014/main" id="{33BBB2D5-7AA7-29CF-BFC0-18D47EBCFB69}"/>
                </a:ext>
              </a:extLst>
            </p:cNvPr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16;p13">
              <a:extLst>
                <a:ext uri="{FF2B5EF4-FFF2-40B4-BE49-F238E27FC236}">
                  <a16:creationId xmlns:a16="http://schemas.microsoft.com/office/drawing/2014/main" id="{F35C3FB5-D3B2-FA73-5F45-8AACFAD85171}"/>
                </a:ext>
              </a:extLst>
            </p:cNvPr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17;p13">
              <a:extLst>
                <a:ext uri="{FF2B5EF4-FFF2-40B4-BE49-F238E27FC236}">
                  <a16:creationId xmlns:a16="http://schemas.microsoft.com/office/drawing/2014/main" id="{53FE8F30-9380-A727-A0C2-1114E668A07B}"/>
                </a:ext>
              </a:extLst>
            </p:cNvPr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18;p13">
              <a:extLst>
                <a:ext uri="{FF2B5EF4-FFF2-40B4-BE49-F238E27FC236}">
                  <a16:creationId xmlns:a16="http://schemas.microsoft.com/office/drawing/2014/main" id="{BCE9B522-F634-B2DE-DF64-864580584763}"/>
                </a:ext>
              </a:extLst>
            </p:cNvPr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19;p13">
              <a:extLst>
                <a:ext uri="{FF2B5EF4-FFF2-40B4-BE49-F238E27FC236}">
                  <a16:creationId xmlns:a16="http://schemas.microsoft.com/office/drawing/2014/main" id="{9E2B3652-1656-EB17-F1B9-0B1A1E294AA1}"/>
                </a:ext>
              </a:extLst>
            </p:cNvPr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20;p13">
              <a:extLst>
                <a:ext uri="{FF2B5EF4-FFF2-40B4-BE49-F238E27FC236}">
                  <a16:creationId xmlns:a16="http://schemas.microsoft.com/office/drawing/2014/main" id="{A73C00D7-4A80-9123-36EC-679EAFA17D4D}"/>
                </a:ext>
              </a:extLst>
            </p:cNvPr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21;p13">
              <a:extLst>
                <a:ext uri="{FF2B5EF4-FFF2-40B4-BE49-F238E27FC236}">
                  <a16:creationId xmlns:a16="http://schemas.microsoft.com/office/drawing/2014/main" id="{66180D69-63DE-8352-3F4E-244F32BDC226}"/>
                </a:ext>
              </a:extLst>
            </p:cNvPr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22;p13">
              <a:extLst>
                <a:ext uri="{FF2B5EF4-FFF2-40B4-BE49-F238E27FC236}">
                  <a16:creationId xmlns:a16="http://schemas.microsoft.com/office/drawing/2014/main" id="{A7EA0D56-D227-E7D4-545A-2D9E8ABE70C5}"/>
                </a:ext>
              </a:extLst>
            </p:cNvPr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23;p13">
              <a:extLst>
                <a:ext uri="{FF2B5EF4-FFF2-40B4-BE49-F238E27FC236}">
                  <a16:creationId xmlns:a16="http://schemas.microsoft.com/office/drawing/2014/main" id="{69AE2247-2C9D-D26C-5986-B2B9A8F8AFB5}"/>
                </a:ext>
              </a:extLst>
            </p:cNvPr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24;p13">
              <a:extLst>
                <a:ext uri="{FF2B5EF4-FFF2-40B4-BE49-F238E27FC236}">
                  <a16:creationId xmlns:a16="http://schemas.microsoft.com/office/drawing/2014/main" id="{C44B6E11-6EF3-DA18-6F52-F33CF8024B67}"/>
                </a:ext>
              </a:extLst>
            </p:cNvPr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25;p13">
              <a:extLst>
                <a:ext uri="{FF2B5EF4-FFF2-40B4-BE49-F238E27FC236}">
                  <a16:creationId xmlns:a16="http://schemas.microsoft.com/office/drawing/2014/main" id="{32295A57-74D6-AF58-5550-A1AD984828D2}"/>
                </a:ext>
              </a:extLst>
            </p:cNvPr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26;p13">
              <a:extLst>
                <a:ext uri="{FF2B5EF4-FFF2-40B4-BE49-F238E27FC236}">
                  <a16:creationId xmlns:a16="http://schemas.microsoft.com/office/drawing/2014/main" id="{02016BE4-7C40-0B61-C694-1148D235D262}"/>
                </a:ext>
              </a:extLst>
            </p:cNvPr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27;p13">
              <a:extLst>
                <a:ext uri="{FF2B5EF4-FFF2-40B4-BE49-F238E27FC236}">
                  <a16:creationId xmlns:a16="http://schemas.microsoft.com/office/drawing/2014/main" id="{6C8BC5F5-E367-E89C-E23B-566ABB3CED3E}"/>
                </a:ext>
              </a:extLst>
            </p:cNvPr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28;p13">
              <a:extLst>
                <a:ext uri="{FF2B5EF4-FFF2-40B4-BE49-F238E27FC236}">
                  <a16:creationId xmlns:a16="http://schemas.microsoft.com/office/drawing/2014/main" id="{5CA05387-1C30-F504-826B-090F22AE8446}"/>
                </a:ext>
              </a:extLst>
            </p:cNvPr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29;p13">
              <a:extLst>
                <a:ext uri="{FF2B5EF4-FFF2-40B4-BE49-F238E27FC236}">
                  <a16:creationId xmlns:a16="http://schemas.microsoft.com/office/drawing/2014/main" id="{BE0A3585-D11C-D302-FA3C-7905737CD494}"/>
                </a:ext>
              </a:extLst>
            </p:cNvPr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0;p13">
              <a:extLst>
                <a:ext uri="{FF2B5EF4-FFF2-40B4-BE49-F238E27FC236}">
                  <a16:creationId xmlns:a16="http://schemas.microsoft.com/office/drawing/2014/main" id="{C8DC5D1B-4A02-E474-2B74-4B2382D71AC6}"/>
                </a:ext>
              </a:extLst>
            </p:cNvPr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1;p13">
              <a:extLst>
                <a:ext uri="{FF2B5EF4-FFF2-40B4-BE49-F238E27FC236}">
                  <a16:creationId xmlns:a16="http://schemas.microsoft.com/office/drawing/2014/main" id="{B15C9E97-E5D6-2F7B-A22B-33F5C2293022}"/>
                </a:ext>
              </a:extLst>
            </p:cNvPr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2;p13">
              <a:extLst>
                <a:ext uri="{FF2B5EF4-FFF2-40B4-BE49-F238E27FC236}">
                  <a16:creationId xmlns:a16="http://schemas.microsoft.com/office/drawing/2014/main" id="{5D1515C7-F518-CA64-8218-18EC7EFC23DE}"/>
                </a:ext>
              </a:extLst>
            </p:cNvPr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3;p13">
              <a:extLst>
                <a:ext uri="{FF2B5EF4-FFF2-40B4-BE49-F238E27FC236}">
                  <a16:creationId xmlns:a16="http://schemas.microsoft.com/office/drawing/2014/main" id="{140F25E5-8743-8533-8C71-C812040A420E}"/>
                </a:ext>
              </a:extLst>
            </p:cNvPr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4;p13">
              <a:extLst>
                <a:ext uri="{FF2B5EF4-FFF2-40B4-BE49-F238E27FC236}">
                  <a16:creationId xmlns:a16="http://schemas.microsoft.com/office/drawing/2014/main" id="{56D30B0B-A4FB-3F6B-2168-EF369855D6B2}"/>
                </a:ext>
              </a:extLst>
            </p:cNvPr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5;p13">
              <a:extLst>
                <a:ext uri="{FF2B5EF4-FFF2-40B4-BE49-F238E27FC236}">
                  <a16:creationId xmlns:a16="http://schemas.microsoft.com/office/drawing/2014/main" id="{9B05EF7C-56CD-8BF2-09AF-28D8CE24C9A8}"/>
                </a:ext>
              </a:extLst>
            </p:cNvPr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;p13">
              <a:extLst>
                <a:ext uri="{FF2B5EF4-FFF2-40B4-BE49-F238E27FC236}">
                  <a16:creationId xmlns:a16="http://schemas.microsoft.com/office/drawing/2014/main" id="{60A2E9F0-22AD-7685-3B16-C91186C4F417}"/>
                </a:ext>
              </a:extLst>
            </p:cNvPr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7;p13">
              <a:extLst>
                <a:ext uri="{FF2B5EF4-FFF2-40B4-BE49-F238E27FC236}">
                  <a16:creationId xmlns:a16="http://schemas.microsoft.com/office/drawing/2014/main" id="{4C91DCCB-A6C6-B120-856D-57C8B471D514}"/>
                </a:ext>
              </a:extLst>
            </p:cNvPr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8;p13">
              <a:extLst>
                <a:ext uri="{FF2B5EF4-FFF2-40B4-BE49-F238E27FC236}">
                  <a16:creationId xmlns:a16="http://schemas.microsoft.com/office/drawing/2014/main" id="{2AC2FBE4-8C26-52C5-E970-B7F76CA3ED55}"/>
                </a:ext>
              </a:extLst>
            </p:cNvPr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9;p13">
              <a:extLst>
                <a:ext uri="{FF2B5EF4-FFF2-40B4-BE49-F238E27FC236}">
                  <a16:creationId xmlns:a16="http://schemas.microsoft.com/office/drawing/2014/main" id="{928C0A72-D623-C0A2-A7E1-B2355430F772}"/>
                </a:ext>
              </a:extLst>
            </p:cNvPr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40;p13">
              <a:extLst>
                <a:ext uri="{FF2B5EF4-FFF2-40B4-BE49-F238E27FC236}">
                  <a16:creationId xmlns:a16="http://schemas.microsoft.com/office/drawing/2014/main" id="{18C1D221-2FDD-C8FF-96DA-98D1DE5CF0B5}"/>
                </a:ext>
              </a:extLst>
            </p:cNvPr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41;p13">
              <a:extLst>
                <a:ext uri="{FF2B5EF4-FFF2-40B4-BE49-F238E27FC236}">
                  <a16:creationId xmlns:a16="http://schemas.microsoft.com/office/drawing/2014/main" id="{219533B7-0900-5E5D-70D3-CDA778C25ED0}"/>
                </a:ext>
              </a:extLst>
            </p:cNvPr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42;p13">
              <a:extLst>
                <a:ext uri="{FF2B5EF4-FFF2-40B4-BE49-F238E27FC236}">
                  <a16:creationId xmlns:a16="http://schemas.microsoft.com/office/drawing/2014/main" id="{79408A32-21EC-EB9F-6B7F-7410633B10B1}"/>
                </a:ext>
              </a:extLst>
            </p:cNvPr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43;p13">
              <a:extLst>
                <a:ext uri="{FF2B5EF4-FFF2-40B4-BE49-F238E27FC236}">
                  <a16:creationId xmlns:a16="http://schemas.microsoft.com/office/drawing/2014/main" id="{41F09BCE-0710-E0F9-A4DF-95C2F06C763C}"/>
                </a:ext>
              </a:extLst>
            </p:cNvPr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44;p13">
              <a:extLst>
                <a:ext uri="{FF2B5EF4-FFF2-40B4-BE49-F238E27FC236}">
                  <a16:creationId xmlns:a16="http://schemas.microsoft.com/office/drawing/2014/main" id="{F5B96294-F627-2432-CA24-F882B6FC905B}"/>
                </a:ext>
              </a:extLst>
            </p:cNvPr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45;p13">
              <a:extLst>
                <a:ext uri="{FF2B5EF4-FFF2-40B4-BE49-F238E27FC236}">
                  <a16:creationId xmlns:a16="http://schemas.microsoft.com/office/drawing/2014/main" id="{A73C5213-3F6A-0D7B-11F7-2B6149F390F2}"/>
                </a:ext>
              </a:extLst>
            </p:cNvPr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46;p13">
              <a:extLst>
                <a:ext uri="{FF2B5EF4-FFF2-40B4-BE49-F238E27FC236}">
                  <a16:creationId xmlns:a16="http://schemas.microsoft.com/office/drawing/2014/main" id="{2789134B-66F4-31ED-D3F2-CA2AC57046B1}"/>
                </a:ext>
              </a:extLst>
            </p:cNvPr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47;p13">
              <a:extLst>
                <a:ext uri="{FF2B5EF4-FFF2-40B4-BE49-F238E27FC236}">
                  <a16:creationId xmlns:a16="http://schemas.microsoft.com/office/drawing/2014/main" id="{D693234F-9A3C-1132-1EF0-9F6E6809C4B6}"/>
                </a:ext>
              </a:extLst>
            </p:cNvPr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48;p13">
              <a:extLst>
                <a:ext uri="{FF2B5EF4-FFF2-40B4-BE49-F238E27FC236}">
                  <a16:creationId xmlns:a16="http://schemas.microsoft.com/office/drawing/2014/main" id="{4C74DB65-C699-D6EB-4E17-AE1AF4EBD6E8}"/>
                </a:ext>
              </a:extLst>
            </p:cNvPr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49;p13">
              <a:extLst>
                <a:ext uri="{FF2B5EF4-FFF2-40B4-BE49-F238E27FC236}">
                  <a16:creationId xmlns:a16="http://schemas.microsoft.com/office/drawing/2014/main" id="{055D5361-A5E6-24CD-BF59-59E75368D99A}"/>
                </a:ext>
              </a:extLst>
            </p:cNvPr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50;p13">
              <a:extLst>
                <a:ext uri="{FF2B5EF4-FFF2-40B4-BE49-F238E27FC236}">
                  <a16:creationId xmlns:a16="http://schemas.microsoft.com/office/drawing/2014/main" id="{1F0BEDDD-AF6E-543C-2C0D-A4CB420DF182}"/>
                </a:ext>
              </a:extLst>
            </p:cNvPr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51;p13">
              <a:extLst>
                <a:ext uri="{FF2B5EF4-FFF2-40B4-BE49-F238E27FC236}">
                  <a16:creationId xmlns:a16="http://schemas.microsoft.com/office/drawing/2014/main" id="{4D93EA7E-0CB2-2ECD-3E56-4F6403BFB3AF}"/>
                </a:ext>
              </a:extLst>
            </p:cNvPr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52;p13">
              <a:extLst>
                <a:ext uri="{FF2B5EF4-FFF2-40B4-BE49-F238E27FC236}">
                  <a16:creationId xmlns:a16="http://schemas.microsoft.com/office/drawing/2014/main" id="{938DA057-14F8-A985-B2CB-0BB6D0D75787}"/>
                </a:ext>
              </a:extLst>
            </p:cNvPr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53;p13">
              <a:extLst>
                <a:ext uri="{FF2B5EF4-FFF2-40B4-BE49-F238E27FC236}">
                  <a16:creationId xmlns:a16="http://schemas.microsoft.com/office/drawing/2014/main" id="{DE3909ED-D823-549D-476D-3EA165342468}"/>
                </a:ext>
              </a:extLst>
            </p:cNvPr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54;p13">
              <a:extLst>
                <a:ext uri="{FF2B5EF4-FFF2-40B4-BE49-F238E27FC236}">
                  <a16:creationId xmlns:a16="http://schemas.microsoft.com/office/drawing/2014/main" id="{EF258D32-7088-37A0-2809-398667C88051}"/>
                </a:ext>
              </a:extLst>
            </p:cNvPr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55;p13">
              <a:extLst>
                <a:ext uri="{FF2B5EF4-FFF2-40B4-BE49-F238E27FC236}">
                  <a16:creationId xmlns:a16="http://schemas.microsoft.com/office/drawing/2014/main" id="{9FC5A05F-2EF8-3C92-7A99-719B772E4BE8}"/>
                </a:ext>
              </a:extLst>
            </p:cNvPr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56;p13">
              <a:extLst>
                <a:ext uri="{FF2B5EF4-FFF2-40B4-BE49-F238E27FC236}">
                  <a16:creationId xmlns:a16="http://schemas.microsoft.com/office/drawing/2014/main" id="{85813F44-76E9-2BA7-B64E-2DA0D31C3977}"/>
                </a:ext>
              </a:extLst>
            </p:cNvPr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57;p13">
              <a:extLst>
                <a:ext uri="{FF2B5EF4-FFF2-40B4-BE49-F238E27FC236}">
                  <a16:creationId xmlns:a16="http://schemas.microsoft.com/office/drawing/2014/main" id="{64A48917-6894-29BE-F8CB-649655DBAEAC}"/>
                </a:ext>
              </a:extLst>
            </p:cNvPr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58;p13">
              <a:extLst>
                <a:ext uri="{FF2B5EF4-FFF2-40B4-BE49-F238E27FC236}">
                  <a16:creationId xmlns:a16="http://schemas.microsoft.com/office/drawing/2014/main" id="{F0374706-3ACB-EBC4-5880-104F6AEE32A6}"/>
                </a:ext>
              </a:extLst>
            </p:cNvPr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59;p13">
              <a:extLst>
                <a:ext uri="{FF2B5EF4-FFF2-40B4-BE49-F238E27FC236}">
                  <a16:creationId xmlns:a16="http://schemas.microsoft.com/office/drawing/2014/main" id="{37BBDAF2-2554-9267-0695-F6EBF3C21307}"/>
                </a:ext>
              </a:extLst>
            </p:cNvPr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60;p13">
              <a:extLst>
                <a:ext uri="{FF2B5EF4-FFF2-40B4-BE49-F238E27FC236}">
                  <a16:creationId xmlns:a16="http://schemas.microsoft.com/office/drawing/2014/main" id="{7DD6C244-6A93-FD34-7ED5-DFDE35F850F2}"/>
                </a:ext>
              </a:extLst>
            </p:cNvPr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61;p13">
              <a:extLst>
                <a:ext uri="{FF2B5EF4-FFF2-40B4-BE49-F238E27FC236}">
                  <a16:creationId xmlns:a16="http://schemas.microsoft.com/office/drawing/2014/main" id="{5665E015-C4FA-68FD-1AFA-B49A15F1D54C}"/>
                </a:ext>
              </a:extLst>
            </p:cNvPr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62;p13">
              <a:extLst>
                <a:ext uri="{FF2B5EF4-FFF2-40B4-BE49-F238E27FC236}">
                  <a16:creationId xmlns:a16="http://schemas.microsoft.com/office/drawing/2014/main" id="{D526ECFC-0ACA-99AE-4CC3-BB1D44EF8220}"/>
                </a:ext>
              </a:extLst>
            </p:cNvPr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63;p13">
              <a:extLst>
                <a:ext uri="{FF2B5EF4-FFF2-40B4-BE49-F238E27FC236}">
                  <a16:creationId xmlns:a16="http://schemas.microsoft.com/office/drawing/2014/main" id="{2F3277A9-EFD7-94B7-48A0-E662C44E47AC}"/>
                </a:ext>
              </a:extLst>
            </p:cNvPr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768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>
          <a:extLst>
            <a:ext uri="{FF2B5EF4-FFF2-40B4-BE49-F238E27FC236}">
              <a16:creationId xmlns:a16="http://schemas.microsoft.com/office/drawing/2014/main" id="{D5C3F9D0-7AB6-FE09-68C7-D1C01521D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7">
            <a:extLst>
              <a:ext uri="{FF2B5EF4-FFF2-40B4-BE49-F238E27FC236}">
                <a16:creationId xmlns:a16="http://schemas.microsoft.com/office/drawing/2014/main" id="{7FCF409B-A734-2726-4347-091EACA63B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Fira Sans Medium"/>
                <a:ea typeface="Fira Sans Medium"/>
                <a:cs typeface="Fira Sans Medium"/>
                <a:sym typeface="Fira Sans Medium"/>
              </a:rPr>
              <a:t>Context and Problem</a:t>
            </a:r>
          </a:p>
        </p:txBody>
      </p:sp>
      <p:sp>
        <p:nvSpPr>
          <p:cNvPr id="1436" name="Google Shape;1436;p37">
            <a:extLst>
              <a:ext uri="{FF2B5EF4-FFF2-40B4-BE49-F238E27FC236}">
                <a16:creationId xmlns:a16="http://schemas.microsoft.com/office/drawing/2014/main" id="{E6F3B3F0-E007-DA65-437E-A71E4AAFF1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396414"/>
            <a:ext cx="7704000" cy="1943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  <a:sym typeface="Fira Sans"/>
              </a:rPr>
              <a:t>Rapidly evolving </a:t>
            </a:r>
            <a:r>
              <a:rPr lang="en-US" dirty="0">
                <a:latin typeface="Candara" panose="020E0502030303020204" pitchFamily="34" charset="0"/>
                <a:sym typeface="Fira Sans"/>
              </a:rPr>
              <a:t>landscape of </a:t>
            </a:r>
            <a:r>
              <a:rPr lang="en-US" b="1" dirty="0">
                <a:latin typeface="Candara" panose="020E0502030303020204" pitchFamily="34" charset="0"/>
                <a:sym typeface="Fira Sans"/>
              </a:rPr>
              <a:t>software development </a:t>
            </a:r>
            <a:r>
              <a:rPr lang="en-US" dirty="0">
                <a:latin typeface="Candara" panose="020E0502030303020204" pitchFamily="34" charset="0"/>
                <a:sym typeface="Fira Sans"/>
              </a:rPr>
              <a:t>makes </a:t>
            </a:r>
            <a:r>
              <a:rPr lang="en-US" b="1" dirty="0">
                <a:latin typeface="Candara" panose="020E0502030303020204" pitchFamily="34" charset="0"/>
                <a:sym typeface="Fira Sans"/>
              </a:rPr>
              <a:t>fault tolerance </a:t>
            </a:r>
            <a:r>
              <a:rPr lang="en-US" dirty="0">
                <a:latin typeface="Candara" panose="020E0502030303020204" pitchFamily="34" charset="0"/>
                <a:sym typeface="Fira Sans"/>
              </a:rPr>
              <a:t>and resilience to become a </a:t>
            </a:r>
            <a:r>
              <a:rPr lang="en-US" b="1" dirty="0">
                <a:latin typeface="Candara" panose="020E0502030303020204" pitchFamily="34" charset="0"/>
                <a:sym typeface="Fira Sans"/>
              </a:rPr>
              <a:t>critical attributes </a:t>
            </a:r>
            <a:r>
              <a:rPr lang="en-US" dirty="0">
                <a:latin typeface="Candara" panose="020E0502030303020204" pitchFamily="34" charset="0"/>
                <a:sym typeface="Fira Sans"/>
              </a:rPr>
              <a:t>for building robust and scalable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  <a:sym typeface="Fira Sans"/>
              </a:rPr>
              <a:t>Elixir</a:t>
            </a:r>
            <a:r>
              <a:rPr lang="en-US" dirty="0">
                <a:latin typeface="Candara" panose="020E0502030303020204" pitchFamily="34" charset="0"/>
                <a:sym typeface="Fira Sans"/>
              </a:rPr>
              <a:t> stands as an </a:t>
            </a:r>
            <a:r>
              <a:rPr lang="en-US" b="1" dirty="0">
                <a:latin typeface="Candara" panose="020E0502030303020204" pitchFamily="34" charset="0"/>
                <a:sym typeface="Fira Sans"/>
              </a:rPr>
              <a:t>important language </a:t>
            </a:r>
            <a:r>
              <a:rPr lang="en-US" dirty="0">
                <a:latin typeface="Candara" panose="020E0502030303020204" pitchFamily="34" charset="0"/>
                <a:sym typeface="Fira Sans"/>
              </a:rPr>
              <a:t>in building </a:t>
            </a:r>
            <a:r>
              <a:rPr lang="en-US" b="1" dirty="0">
                <a:latin typeface="Candara" panose="020E0502030303020204" pitchFamily="34" charset="0"/>
                <a:sym typeface="Fira Sans"/>
              </a:rPr>
              <a:t>fault-tolerant software</a:t>
            </a:r>
            <a:r>
              <a:rPr lang="en-US" dirty="0">
                <a:latin typeface="Candara" panose="020E0502030303020204" pitchFamily="34" charset="0"/>
                <a:sym typeface="Fira Sans"/>
              </a:rPr>
              <a:t>, and it is a popular and reference language on building this type of systems due to the </a:t>
            </a:r>
            <a:r>
              <a:rPr lang="en-US" b="1" dirty="0">
                <a:latin typeface="Candara" panose="020E0502030303020204" pitchFamily="34" charset="0"/>
                <a:sym typeface="Fira Sans"/>
              </a:rPr>
              <a:t>inheritance capabilities of Erlang and the BEAM.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  <a:sym typeface="Fira Sans"/>
              </a:rPr>
              <a:t>Lack of comprehensive</a:t>
            </a:r>
            <a:r>
              <a:rPr lang="en-US" dirty="0">
                <a:latin typeface="Candara" panose="020E0502030303020204" pitchFamily="34" charset="0"/>
                <a:sym typeface="Fira Sans"/>
              </a:rPr>
              <a:t>, up-to-date </a:t>
            </a:r>
            <a:r>
              <a:rPr lang="en-US" b="1" dirty="0">
                <a:latin typeface="Candara" panose="020E0502030303020204" pitchFamily="34" charset="0"/>
                <a:sym typeface="Fira Sans"/>
              </a:rPr>
              <a:t>research that directly compares </a:t>
            </a:r>
            <a:r>
              <a:rPr lang="en-US" dirty="0">
                <a:latin typeface="Candara" panose="020E0502030303020204" pitchFamily="34" charset="0"/>
                <a:sym typeface="Fira Sans"/>
              </a:rPr>
              <a:t>the fault tolerance and resilience aspects of Elixir with other programming languages motivate this dissertation.</a:t>
            </a:r>
            <a:endParaRPr lang="en-US" sz="1400" dirty="0">
              <a:latin typeface="Candara" panose="020E0502030303020204" pitchFamily="34" charset="0"/>
              <a:ea typeface="Fira Sans"/>
              <a:cs typeface="Fira Sans"/>
              <a:sym typeface="Fir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ndara" panose="020E0502030303020204" pitchFamily="34" charset="0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68CA2-9249-AF7C-19D8-81D7088B6BAD}"/>
              </a:ext>
            </a:extLst>
          </p:cNvPr>
          <p:cNvSpPr txBox="1"/>
          <p:nvPr/>
        </p:nvSpPr>
        <p:spPr>
          <a:xfrm>
            <a:off x="8633973" y="4707466"/>
            <a:ext cx="46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609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>
          <a:extLst>
            <a:ext uri="{FF2B5EF4-FFF2-40B4-BE49-F238E27FC236}">
              <a16:creationId xmlns:a16="http://schemas.microsoft.com/office/drawing/2014/main" id="{951E8F74-DED3-F372-1003-E7FE19634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7">
            <a:extLst>
              <a:ext uri="{FF2B5EF4-FFF2-40B4-BE49-F238E27FC236}">
                <a16:creationId xmlns:a16="http://schemas.microsoft.com/office/drawing/2014/main" id="{C1242756-34B8-2D3E-8121-AC48D11F6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Fira Sans Medium"/>
                <a:ea typeface="Fira Sans Medium"/>
                <a:cs typeface="Fira Sans Medium"/>
                <a:sym typeface="Fira Sans Medium"/>
              </a:rPr>
              <a:t>Objectives</a:t>
            </a:r>
          </a:p>
        </p:txBody>
      </p:sp>
      <p:sp>
        <p:nvSpPr>
          <p:cNvPr id="5" name="Google Shape;1406;p35">
            <a:extLst>
              <a:ext uri="{FF2B5EF4-FFF2-40B4-BE49-F238E27FC236}">
                <a16:creationId xmlns:a16="http://schemas.microsoft.com/office/drawing/2014/main" id="{867000E0-2EE5-4490-9311-A764E28D2E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1092" y="1905487"/>
            <a:ext cx="2305500" cy="826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ndara" panose="020E0502030303020204" pitchFamily="34" charset="0"/>
              </a:rPr>
              <a:t>Comprehensively analyze the fault-tolerant mechanisms in Elixir.</a:t>
            </a:r>
            <a:endParaRPr dirty="0">
              <a:latin typeface="Candara" panose="020E0502030303020204" pitchFamily="34" charset="0"/>
            </a:endParaRPr>
          </a:p>
        </p:txBody>
      </p:sp>
      <p:sp>
        <p:nvSpPr>
          <p:cNvPr id="8" name="Google Shape;1409;p35">
            <a:extLst>
              <a:ext uri="{FF2B5EF4-FFF2-40B4-BE49-F238E27FC236}">
                <a16:creationId xmlns:a16="http://schemas.microsoft.com/office/drawing/2014/main" id="{42734B10-0700-49EA-658C-5FA9D01E5373}"/>
              </a:ext>
            </a:extLst>
          </p:cNvPr>
          <p:cNvSpPr txBox="1">
            <a:spLocks/>
          </p:cNvSpPr>
          <p:nvPr/>
        </p:nvSpPr>
        <p:spPr>
          <a:xfrm>
            <a:off x="993242" y="1396633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ctr"/>
            <a:r>
              <a:rPr lang="en" dirty="0"/>
              <a:t>01</a:t>
            </a:r>
          </a:p>
        </p:txBody>
      </p:sp>
      <p:sp>
        <p:nvSpPr>
          <p:cNvPr id="22" name="Google Shape;1406;p35">
            <a:extLst>
              <a:ext uri="{FF2B5EF4-FFF2-40B4-BE49-F238E27FC236}">
                <a16:creationId xmlns:a16="http://schemas.microsoft.com/office/drawing/2014/main" id="{89C4F4F9-03F8-2F67-0A95-2E358B8F8ACD}"/>
              </a:ext>
            </a:extLst>
          </p:cNvPr>
          <p:cNvSpPr txBox="1">
            <a:spLocks/>
          </p:cNvSpPr>
          <p:nvPr/>
        </p:nvSpPr>
        <p:spPr>
          <a:xfrm>
            <a:off x="1564350" y="3391394"/>
            <a:ext cx="2305500" cy="132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en-US" dirty="0">
                <a:latin typeface="Candara" panose="020E0502030303020204" pitchFamily="34" charset="0"/>
                <a:sym typeface="Fira Sans"/>
              </a:rPr>
              <a:t>Identify the most popular and relevant distributed and concurrent languages and their fault-tolerant mechanisms.</a:t>
            </a:r>
          </a:p>
          <a:p>
            <a:pPr marL="0" indent="0" algn="ctr"/>
            <a:endParaRPr lang="en-US" dirty="0"/>
          </a:p>
        </p:txBody>
      </p:sp>
      <p:sp>
        <p:nvSpPr>
          <p:cNvPr id="23" name="Google Shape;1409;p35">
            <a:extLst>
              <a:ext uri="{FF2B5EF4-FFF2-40B4-BE49-F238E27FC236}">
                <a16:creationId xmlns:a16="http://schemas.microsoft.com/office/drawing/2014/main" id="{10A55CBE-EFA9-F4A3-4013-0134CDA589A3}"/>
              </a:ext>
            </a:extLst>
          </p:cNvPr>
          <p:cNvSpPr txBox="1">
            <a:spLocks/>
          </p:cNvSpPr>
          <p:nvPr/>
        </p:nvSpPr>
        <p:spPr>
          <a:xfrm>
            <a:off x="2266500" y="290119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ctr"/>
            <a:r>
              <a:rPr lang="en" dirty="0"/>
              <a:t>02</a:t>
            </a:r>
          </a:p>
        </p:txBody>
      </p:sp>
      <p:sp>
        <p:nvSpPr>
          <p:cNvPr id="26" name="Google Shape;1406;p35">
            <a:extLst>
              <a:ext uri="{FF2B5EF4-FFF2-40B4-BE49-F238E27FC236}">
                <a16:creationId xmlns:a16="http://schemas.microsoft.com/office/drawing/2014/main" id="{90DFFBB3-0171-6FE1-FEAF-F7BDBC309CD5}"/>
              </a:ext>
            </a:extLst>
          </p:cNvPr>
          <p:cNvSpPr txBox="1">
            <a:spLocks/>
          </p:cNvSpPr>
          <p:nvPr/>
        </p:nvSpPr>
        <p:spPr>
          <a:xfrm>
            <a:off x="3419250" y="1871215"/>
            <a:ext cx="2305500" cy="145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en-US" dirty="0">
                <a:latin typeface="Candara" panose="020E0502030303020204" pitchFamily="34" charset="0"/>
              </a:rPr>
              <a:t>Compare Elixir’s fault-tolerant capabilities with those languages about strengths, weaknesses, and trade-offs.</a:t>
            </a:r>
          </a:p>
        </p:txBody>
      </p:sp>
      <p:sp>
        <p:nvSpPr>
          <p:cNvPr id="27" name="Google Shape;1409;p35">
            <a:extLst>
              <a:ext uri="{FF2B5EF4-FFF2-40B4-BE49-F238E27FC236}">
                <a16:creationId xmlns:a16="http://schemas.microsoft.com/office/drawing/2014/main" id="{B0647E50-11EC-6DC6-7D36-0D5396924315}"/>
              </a:ext>
            </a:extLst>
          </p:cNvPr>
          <p:cNvSpPr txBox="1">
            <a:spLocks/>
          </p:cNvSpPr>
          <p:nvPr/>
        </p:nvSpPr>
        <p:spPr>
          <a:xfrm>
            <a:off x="4165544" y="1396633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ctr"/>
            <a:r>
              <a:rPr lang="en" dirty="0"/>
              <a:t>03</a:t>
            </a:r>
          </a:p>
        </p:txBody>
      </p:sp>
      <p:sp>
        <p:nvSpPr>
          <p:cNvPr id="28" name="Google Shape;1406;p35">
            <a:extLst>
              <a:ext uri="{FF2B5EF4-FFF2-40B4-BE49-F238E27FC236}">
                <a16:creationId xmlns:a16="http://schemas.microsoft.com/office/drawing/2014/main" id="{D4549F9A-0864-EF67-A6F4-D163D7CE160F}"/>
              </a:ext>
            </a:extLst>
          </p:cNvPr>
          <p:cNvSpPr txBox="1">
            <a:spLocks/>
          </p:cNvSpPr>
          <p:nvPr/>
        </p:nvSpPr>
        <p:spPr>
          <a:xfrm>
            <a:off x="5194664" y="3369704"/>
            <a:ext cx="2305500" cy="826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en-US" dirty="0">
                <a:latin typeface="Candara" panose="020E0502030303020204" pitchFamily="34" charset="0"/>
              </a:rPr>
              <a:t>Conduct benchmarking experiments to empirically evaluate and compare the fault tolerance and resilience of Elixir and other languages.</a:t>
            </a:r>
          </a:p>
        </p:txBody>
      </p:sp>
      <p:sp>
        <p:nvSpPr>
          <p:cNvPr id="29" name="Google Shape;1409;p35">
            <a:extLst>
              <a:ext uri="{FF2B5EF4-FFF2-40B4-BE49-F238E27FC236}">
                <a16:creationId xmlns:a16="http://schemas.microsoft.com/office/drawing/2014/main" id="{99185AB2-15E5-BDD3-1813-2A939CEB3164}"/>
              </a:ext>
            </a:extLst>
          </p:cNvPr>
          <p:cNvSpPr txBox="1">
            <a:spLocks/>
          </p:cNvSpPr>
          <p:nvPr/>
        </p:nvSpPr>
        <p:spPr>
          <a:xfrm>
            <a:off x="5896814" y="287950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ctr"/>
            <a:r>
              <a:rPr lang="en" dirty="0"/>
              <a:t>04</a:t>
            </a:r>
          </a:p>
        </p:txBody>
      </p:sp>
      <p:sp>
        <p:nvSpPr>
          <p:cNvPr id="30" name="Google Shape;1406;p35">
            <a:extLst>
              <a:ext uri="{FF2B5EF4-FFF2-40B4-BE49-F238E27FC236}">
                <a16:creationId xmlns:a16="http://schemas.microsoft.com/office/drawing/2014/main" id="{3C4A5B78-7B31-F2F1-0B64-BE278FB4093B}"/>
              </a:ext>
            </a:extLst>
          </p:cNvPr>
          <p:cNvSpPr txBox="1">
            <a:spLocks/>
          </p:cNvSpPr>
          <p:nvPr/>
        </p:nvSpPr>
        <p:spPr>
          <a:xfrm>
            <a:off x="6632314" y="1871215"/>
            <a:ext cx="2305500" cy="108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en-US" dirty="0">
                <a:latin typeface="Candara" panose="020E0502030303020204" pitchFamily="34" charset="0"/>
              </a:rPr>
              <a:t>Extract best practices and propose potential improvements in fault-tolerant system design.</a:t>
            </a:r>
          </a:p>
        </p:txBody>
      </p:sp>
      <p:sp>
        <p:nvSpPr>
          <p:cNvPr id="31" name="Google Shape;1409;p35">
            <a:extLst>
              <a:ext uri="{FF2B5EF4-FFF2-40B4-BE49-F238E27FC236}">
                <a16:creationId xmlns:a16="http://schemas.microsoft.com/office/drawing/2014/main" id="{BDCDA9BD-41CE-2BED-64C4-2B7721BC6367}"/>
              </a:ext>
            </a:extLst>
          </p:cNvPr>
          <p:cNvSpPr txBox="1">
            <a:spLocks/>
          </p:cNvSpPr>
          <p:nvPr/>
        </p:nvSpPr>
        <p:spPr>
          <a:xfrm>
            <a:off x="7334464" y="1396633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ctr"/>
            <a:r>
              <a:rPr lang="en" dirty="0"/>
              <a:t>05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C8A8A-FCC6-B6BA-7FF7-A8D851C5B30F}"/>
              </a:ext>
            </a:extLst>
          </p:cNvPr>
          <p:cNvSpPr txBox="1"/>
          <p:nvPr/>
        </p:nvSpPr>
        <p:spPr>
          <a:xfrm>
            <a:off x="8633973" y="4707466"/>
            <a:ext cx="46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1442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>
          <a:extLst>
            <a:ext uri="{FF2B5EF4-FFF2-40B4-BE49-F238E27FC236}">
              <a16:creationId xmlns:a16="http://schemas.microsoft.com/office/drawing/2014/main" id="{B939EB78-8875-A0E2-611F-F335479D8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7">
            <a:extLst>
              <a:ext uri="{FF2B5EF4-FFF2-40B4-BE49-F238E27FC236}">
                <a16:creationId xmlns:a16="http://schemas.microsoft.com/office/drawing/2014/main" id="{078DE7CA-0192-93F8-5EEB-CB43D3611C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4240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Fira Sans Medium"/>
                <a:ea typeface="Fira Sans Medium"/>
                <a:cs typeface="Fira Sans Medium"/>
                <a:sym typeface="Fira Sans Medium"/>
              </a:rPr>
              <a:t>Distributed and Concurrency </a:t>
            </a:r>
            <a:br>
              <a:rPr lang="en-US" sz="3200" dirty="0">
                <a:latin typeface="Fira Sans Medium"/>
                <a:ea typeface="Fira Sans Medium"/>
                <a:cs typeface="Fira Sans Medium"/>
                <a:sym typeface="Fira Sans Medium"/>
              </a:rPr>
            </a:br>
            <a:r>
              <a:rPr lang="en-US" sz="3200" dirty="0">
                <a:latin typeface="Fira Sans Medium"/>
                <a:ea typeface="Fira Sans Medium"/>
                <a:cs typeface="Fira Sans Medium"/>
                <a:sym typeface="Fira Sans Medium"/>
              </a:rPr>
              <a:t>Programming Languages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A6199D-BC06-8AC3-0663-22E692B7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81" y="1680513"/>
            <a:ext cx="5903438" cy="3170365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4234F6E-AF9A-3A8D-6468-F9C1D84E9021}"/>
              </a:ext>
            </a:extLst>
          </p:cNvPr>
          <p:cNvSpPr/>
          <p:nvPr/>
        </p:nvSpPr>
        <p:spPr>
          <a:xfrm>
            <a:off x="1231384" y="2885440"/>
            <a:ext cx="318347" cy="1576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36601FC-F8B5-0437-DD0E-14BF593B25CC}"/>
              </a:ext>
            </a:extLst>
          </p:cNvPr>
          <p:cNvSpPr/>
          <p:nvPr/>
        </p:nvSpPr>
        <p:spPr>
          <a:xfrm>
            <a:off x="1221225" y="3478107"/>
            <a:ext cx="318347" cy="1576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9256205-B651-AC7D-F638-DF5768225201}"/>
              </a:ext>
            </a:extLst>
          </p:cNvPr>
          <p:cNvSpPr/>
          <p:nvPr/>
        </p:nvSpPr>
        <p:spPr>
          <a:xfrm>
            <a:off x="1221224" y="3694853"/>
            <a:ext cx="318347" cy="1576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BB83D-2E6A-CA11-F82B-FD1F7D7F782D}"/>
              </a:ext>
            </a:extLst>
          </p:cNvPr>
          <p:cNvSpPr txBox="1"/>
          <p:nvPr/>
        </p:nvSpPr>
        <p:spPr>
          <a:xfrm>
            <a:off x="8633973" y="4707466"/>
            <a:ext cx="46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158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>
          <a:extLst>
            <a:ext uri="{FF2B5EF4-FFF2-40B4-BE49-F238E27FC236}">
              <a16:creationId xmlns:a16="http://schemas.microsoft.com/office/drawing/2014/main" id="{439CCF47-B8E7-A498-41C7-40247B2AE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45">
            <a:extLst>
              <a:ext uri="{FF2B5EF4-FFF2-40B4-BE49-F238E27FC236}">
                <a16:creationId xmlns:a16="http://schemas.microsoft.com/office/drawing/2014/main" id="{1AFDB7A7-F9FE-AC40-376B-A26618551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ira Sans Medium"/>
                <a:cs typeface="Fira Sans Medium"/>
                <a:sym typeface="Fira Sans Medium"/>
              </a:rPr>
              <a:t>Research Questions</a:t>
            </a:r>
            <a:endParaRPr dirty="0"/>
          </a:p>
        </p:txBody>
      </p:sp>
      <p:sp>
        <p:nvSpPr>
          <p:cNvPr id="1586" name="Google Shape;1586;p45">
            <a:extLst>
              <a:ext uri="{FF2B5EF4-FFF2-40B4-BE49-F238E27FC236}">
                <a16:creationId xmlns:a16="http://schemas.microsoft.com/office/drawing/2014/main" id="{56D06353-5F21-6FC0-2C47-1C120D8819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94375" y="1655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ndara" panose="020E0502030303020204" pitchFamily="34" charset="0"/>
                <a:sym typeface="Fira Sans"/>
              </a:rPr>
              <a:t>How do the programming languages Elixir, Scala with </a:t>
            </a:r>
            <a:r>
              <a:rPr lang="en-US" dirty="0" err="1">
                <a:latin typeface="Candara" panose="020E0502030303020204" pitchFamily="34" charset="0"/>
                <a:sym typeface="Fira Sans"/>
              </a:rPr>
              <a:t>Akka</a:t>
            </a:r>
            <a:r>
              <a:rPr lang="en-US" dirty="0">
                <a:latin typeface="Candara" panose="020E0502030303020204" pitchFamily="34" charset="0"/>
                <a:sym typeface="Fira Sans"/>
              </a:rPr>
              <a:t>, and Go implement fault tolerance mechanisms in distributed systems, and what are the comparative strengths, weaknesses, and trade-offs of each approach?</a:t>
            </a:r>
          </a:p>
        </p:txBody>
      </p:sp>
      <p:sp>
        <p:nvSpPr>
          <p:cNvPr id="1587" name="Google Shape;1587;p45">
            <a:extLst>
              <a:ext uri="{FF2B5EF4-FFF2-40B4-BE49-F238E27FC236}">
                <a16:creationId xmlns:a16="http://schemas.microsoft.com/office/drawing/2014/main" id="{C3C18486-B5DA-FFB1-7E0D-AD95655974E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301160" y="312335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latin typeface="Candara" panose="020E0502030303020204" pitchFamily="34" charset="0"/>
                <a:sym typeface="Fira Sans"/>
              </a:rPr>
              <a:t>What are the most effective benchmarking strategies for distributed environments focusing on fault tolerance aspects?</a:t>
            </a:r>
          </a:p>
        </p:txBody>
      </p:sp>
      <p:sp>
        <p:nvSpPr>
          <p:cNvPr id="1589" name="Google Shape;1589;p45">
            <a:extLst>
              <a:ext uri="{FF2B5EF4-FFF2-40B4-BE49-F238E27FC236}">
                <a16:creationId xmlns:a16="http://schemas.microsoft.com/office/drawing/2014/main" id="{89947227-3F1C-0AA9-13B7-6018A05F5F4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294375" y="137547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ym typeface="Fira Sans"/>
              </a:rPr>
              <a:t>Research Question 1</a:t>
            </a:r>
            <a:endParaRPr dirty="0"/>
          </a:p>
        </p:txBody>
      </p:sp>
      <p:sp>
        <p:nvSpPr>
          <p:cNvPr id="1590" name="Google Shape;1590;p45">
            <a:extLst>
              <a:ext uri="{FF2B5EF4-FFF2-40B4-BE49-F238E27FC236}">
                <a16:creationId xmlns:a16="http://schemas.microsoft.com/office/drawing/2014/main" id="{C05865FC-CAD6-17CB-FF78-310B7F843388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301150" y="282114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ym typeface="Fira Sans"/>
              </a:rPr>
              <a:t>Research Question</a:t>
            </a:r>
            <a:r>
              <a:rPr lang="en" dirty="0"/>
              <a:t> 2</a:t>
            </a:r>
            <a:endParaRPr dirty="0"/>
          </a:p>
        </p:txBody>
      </p:sp>
      <p:sp>
        <p:nvSpPr>
          <p:cNvPr id="1592" name="Google Shape;1592;p45">
            <a:extLst>
              <a:ext uri="{FF2B5EF4-FFF2-40B4-BE49-F238E27FC236}">
                <a16:creationId xmlns:a16="http://schemas.microsoft.com/office/drawing/2014/main" id="{03D63862-1CB4-FDC7-7456-5674D693CA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3225" y="1268677"/>
            <a:ext cx="5811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01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593" name="Google Shape;1593;p45">
            <a:extLst>
              <a:ext uri="{FF2B5EF4-FFF2-40B4-BE49-F238E27FC236}">
                <a16:creationId xmlns:a16="http://schemas.microsoft.com/office/drawing/2014/main" id="{2E675CBD-5D5E-9B12-99A2-1ED2CC36B6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0045" y="2705102"/>
            <a:ext cx="5811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0</a:t>
            </a:r>
            <a:r>
              <a:rPr lang="en" sz="2400" dirty="0"/>
              <a:t>2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AFA1A-FBD4-D4A9-E201-BFC2A87C7DB6}"/>
              </a:ext>
            </a:extLst>
          </p:cNvPr>
          <p:cNvSpPr txBox="1"/>
          <p:nvPr/>
        </p:nvSpPr>
        <p:spPr>
          <a:xfrm>
            <a:off x="8633973" y="4707466"/>
            <a:ext cx="46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032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>
          <a:extLst>
            <a:ext uri="{FF2B5EF4-FFF2-40B4-BE49-F238E27FC236}">
              <a16:creationId xmlns:a16="http://schemas.microsoft.com/office/drawing/2014/main" id="{B9FC246D-2551-EBFD-1958-82E5EA87F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7">
            <a:extLst>
              <a:ext uri="{FF2B5EF4-FFF2-40B4-BE49-F238E27FC236}">
                <a16:creationId xmlns:a16="http://schemas.microsoft.com/office/drawing/2014/main" id="{3981CC68-0532-6C0A-174E-75487A884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Fira Sans Medium"/>
                <a:cs typeface="Fira Sans Medium"/>
                <a:sym typeface="Fira Sans"/>
              </a:rPr>
              <a:t>Elixir, Scala with </a:t>
            </a:r>
            <a:r>
              <a:rPr lang="en-US" sz="3200" dirty="0" err="1">
                <a:latin typeface="Fira Sans Medium"/>
                <a:cs typeface="Fira Sans Medium"/>
                <a:sym typeface="Fira Sans"/>
              </a:rPr>
              <a:t>Akka</a:t>
            </a:r>
            <a:r>
              <a:rPr lang="en-US" sz="3200" dirty="0">
                <a:latin typeface="Fira Sans Medium"/>
                <a:cs typeface="Fira Sans Medium"/>
                <a:sym typeface="Fira Sans"/>
              </a:rPr>
              <a:t> and Go</a:t>
            </a:r>
            <a:endParaRPr lang="en-US" sz="3200" b="1" dirty="0">
              <a:sym typeface="Fira Sans"/>
            </a:endParaRPr>
          </a:p>
        </p:txBody>
      </p:sp>
      <p:sp>
        <p:nvSpPr>
          <p:cNvPr id="1436" name="Google Shape;1436;p37">
            <a:extLst>
              <a:ext uri="{FF2B5EF4-FFF2-40B4-BE49-F238E27FC236}">
                <a16:creationId xmlns:a16="http://schemas.microsoft.com/office/drawing/2014/main" id="{2D7D8A0C-192E-5E6A-38EF-0D5E036C08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18707"/>
            <a:ext cx="7704000" cy="3351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andara" panose="020E0502030303020204" pitchFamily="34" charset="0"/>
                <a:sym typeface="Fira Sans"/>
              </a:rPr>
              <a:t>Elixir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Built for fault tolerance and concurrency.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“</a:t>
            </a:r>
            <a:r>
              <a:rPr lang="en-US" i="1" dirty="0">
                <a:latin typeface="Candara" panose="020E0502030303020204" pitchFamily="34" charset="0"/>
              </a:rPr>
              <a:t>Let it crash</a:t>
            </a:r>
            <a:r>
              <a:rPr lang="en-US" dirty="0">
                <a:latin typeface="Candara" panose="020E0502030303020204" pitchFamily="34" charset="0"/>
              </a:rPr>
              <a:t>” philosophy with process supervision.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Mature resources (OTP) for fault recovery.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Lightweight processes with preemptive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Hot-code swapping for live updates.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ndara" panose="020E0502030303020204" pitchFamily="34" charset="0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ndara" panose="020E0502030303020204" pitchFamily="34" charset="0"/>
                <a:sym typeface="Fira Sans"/>
              </a:rPr>
              <a:t> </a:t>
            </a:r>
            <a:r>
              <a:rPr lang="en-US" sz="1600" b="1" dirty="0">
                <a:latin typeface="Candara" panose="020E0502030303020204" pitchFamily="34" charset="0"/>
                <a:sym typeface="Fira Sans"/>
              </a:rPr>
              <a:t>Scala with </a:t>
            </a:r>
            <a:r>
              <a:rPr lang="en-US" sz="1600" b="1" dirty="0" err="1">
                <a:latin typeface="Candara" panose="020E0502030303020204" pitchFamily="34" charset="0"/>
                <a:sym typeface="Fira Sans"/>
              </a:rPr>
              <a:t>Akka</a:t>
            </a:r>
            <a:endParaRPr lang="en-US" sz="1600" b="1" dirty="0">
              <a:latin typeface="Candara" panose="020E0502030303020204" pitchFamily="34" charset="0"/>
              <a:sym typeface="Fir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Extends JVM with actor-based concurrency.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Tools: Clustering, Persistence, Circuit Breakers.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Requires configuration, runs atop JVM.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Mutable constructs introduce risks.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Presumably, higher overhead than BEAM on some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B56E6-D1E9-F261-3A63-CD67D7E29D7C}"/>
              </a:ext>
            </a:extLst>
          </p:cNvPr>
          <p:cNvSpPr txBox="1"/>
          <p:nvPr/>
        </p:nvSpPr>
        <p:spPr>
          <a:xfrm>
            <a:off x="8633973" y="4707466"/>
            <a:ext cx="46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3929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>
          <a:extLst>
            <a:ext uri="{FF2B5EF4-FFF2-40B4-BE49-F238E27FC236}">
              <a16:creationId xmlns:a16="http://schemas.microsoft.com/office/drawing/2014/main" id="{683DC2A0-46C7-5617-27E5-567CB0DB9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7">
            <a:extLst>
              <a:ext uri="{FF2B5EF4-FFF2-40B4-BE49-F238E27FC236}">
                <a16:creationId xmlns:a16="http://schemas.microsoft.com/office/drawing/2014/main" id="{5FF972D5-E76F-133E-904D-F7217AB978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Fira Sans Medium"/>
                <a:cs typeface="Fira Sans Medium"/>
                <a:sym typeface="Fira Sans"/>
              </a:rPr>
              <a:t>Elixir, Scala with </a:t>
            </a:r>
            <a:r>
              <a:rPr lang="en-US" sz="3200" dirty="0" err="1">
                <a:latin typeface="Fira Sans Medium"/>
                <a:cs typeface="Fira Sans Medium"/>
                <a:sym typeface="Fira Sans"/>
              </a:rPr>
              <a:t>Akka</a:t>
            </a:r>
            <a:r>
              <a:rPr lang="en-US" sz="3200" dirty="0">
                <a:latin typeface="Fira Sans Medium"/>
                <a:cs typeface="Fira Sans Medium"/>
                <a:sym typeface="Fira Sans"/>
              </a:rPr>
              <a:t> and Go</a:t>
            </a:r>
            <a:endParaRPr lang="en-US" sz="3200" b="1" dirty="0">
              <a:sym typeface="Fira Sans"/>
            </a:endParaRPr>
          </a:p>
        </p:txBody>
      </p:sp>
      <p:sp>
        <p:nvSpPr>
          <p:cNvPr id="1436" name="Google Shape;1436;p37">
            <a:extLst>
              <a:ext uri="{FF2B5EF4-FFF2-40B4-BE49-F238E27FC236}">
                <a16:creationId xmlns:a16="http://schemas.microsoft.com/office/drawing/2014/main" id="{2E8D1CB3-F6B6-3C8A-18A5-E02AE9E7C92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18707"/>
            <a:ext cx="7704000" cy="3351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andara" panose="020E0502030303020204" pitchFamily="34" charset="0"/>
                <a:sym typeface="Fira Sans"/>
              </a:rPr>
              <a:t>Go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Explicit error handling over “</a:t>
            </a:r>
            <a:r>
              <a:rPr lang="en-US" i="1" dirty="0">
                <a:latin typeface="Candara" panose="020E0502030303020204" pitchFamily="34" charset="0"/>
              </a:rPr>
              <a:t>let it crash</a:t>
            </a:r>
            <a:r>
              <a:rPr lang="en-US" dirty="0">
                <a:latin typeface="Candara" panose="020E0502030303020204" pitchFamily="34" charset="0"/>
              </a:rPr>
              <a:t>” philosophy.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Concurrency via goroutines and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Libraries (Proto-Actor) merge CSP with 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Cooperative scheduler that could lead to a CPU monopolization.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Lacks native fault tolerance and distribution integration but it has mature libraries.</a:t>
            </a:r>
          </a:p>
          <a:p>
            <a:pPr marL="0" indent="0"/>
            <a:endParaRPr lang="en-US" dirty="0">
              <a:solidFill>
                <a:srgbClr val="0E0E0E"/>
              </a:solidFill>
              <a:effectLst/>
              <a:latin typeface="Candara" panose="020E0502030303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ndara" panose="020E0502030303020204" pitchFamily="34" charset="0"/>
                <a:sym typeface="Fira Sans"/>
              </a:rPr>
              <a:t> </a:t>
            </a:r>
            <a:r>
              <a:rPr lang="en-US" sz="1600" b="1" dirty="0">
                <a:latin typeface="Candara" panose="020E0502030303020204" pitchFamily="34" charset="0"/>
                <a:sym typeface="Fira Sans"/>
              </a:rPr>
              <a:t>Comparison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Preemptive Schedule vs Cooperative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How each languages handles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Tools and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Garbage collector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Error handling philosophy.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D4075E-59EC-B79E-6573-926AEECC7B80}"/>
              </a:ext>
            </a:extLst>
          </p:cNvPr>
          <p:cNvSpPr txBox="1"/>
          <p:nvPr/>
        </p:nvSpPr>
        <p:spPr>
          <a:xfrm>
            <a:off x="8633973" y="4707466"/>
            <a:ext cx="46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3783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>
          <a:extLst>
            <a:ext uri="{FF2B5EF4-FFF2-40B4-BE49-F238E27FC236}">
              <a16:creationId xmlns:a16="http://schemas.microsoft.com/office/drawing/2014/main" id="{58F33763-DB23-1148-0A42-E6113CCCD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7">
            <a:extLst>
              <a:ext uri="{FF2B5EF4-FFF2-40B4-BE49-F238E27FC236}">
                <a16:creationId xmlns:a16="http://schemas.microsoft.com/office/drawing/2014/main" id="{85B690B8-40CA-59EB-65AD-EE5BB1A00F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ym typeface="Fira Sans"/>
              </a:rPr>
              <a:t>Literature Review of Benchmarking Strategies</a:t>
            </a:r>
          </a:p>
        </p:txBody>
      </p:sp>
      <p:sp>
        <p:nvSpPr>
          <p:cNvPr id="1436" name="Google Shape;1436;p37">
            <a:extLst>
              <a:ext uri="{FF2B5EF4-FFF2-40B4-BE49-F238E27FC236}">
                <a16:creationId xmlns:a16="http://schemas.microsoft.com/office/drawing/2014/main" id="{8027C1FA-62CB-C56A-E043-8A3902C447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626707"/>
            <a:ext cx="7704000" cy="3006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Benchmarking fault tolerance </a:t>
            </a:r>
            <a:r>
              <a:rPr lang="en-US" dirty="0">
                <a:latin typeface="Candara" panose="020E0502030303020204" pitchFamily="34" charset="0"/>
              </a:rPr>
              <a:t>in distributed environments </a:t>
            </a:r>
            <a:r>
              <a:rPr lang="en-US" b="1" dirty="0">
                <a:latin typeface="Candara" panose="020E0502030303020204" pitchFamily="34" charset="0"/>
              </a:rPr>
              <a:t>is challenging</a:t>
            </a:r>
            <a:r>
              <a:rPr lang="en-US" dirty="0">
                <a:latin typeface="Candara" panose="020E0502030303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No formal standard </a:t>
            </a:r>
            <a:r>
              <a:rPr lang="en-US" dirty="0">
                <a:latin typeface="Candara" panose="020E0502030303020204" pitchFamily="34" charset="0"/>
              </a:rPr>
              <a:t>exists for benchmarking fault tolerance, complicating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Most benchmarks </a:t>
            </a:r>
            <a:r>
              <a:rPr lang="en-US" dirty="0">
                <a:latin typeface="Candara" panose="020E0502030303020204" pitchFamily="34" charset="0"/>
              </a:rPr>
              <a:t>evaluate both </a:t>
            </a:r>
            <a:r>
              <a:rPr lang="en-US" b="1" dirty="0">
                <a:latin typeface="Candara" panose="020E0502030303020204" pitchFamily="34" charset="0"/>
              </a:rPr>
              <a:t>fault tolerance </a:t>
            </a:r>
            <a:r>
              <a:rPr lang="en-US" dirty="0">
                <a:latin typeface="Candara" panose="020E0502030303020204" pitchFamily="34" charset="0"/>
              </a:rPr>
              <a:t>and </a:t>
            </a:r>
            <a:r>
              <a:rPr lang="en-US" b="1" dirty="0">
                <a:latin typeface="Candara" panose="020E0502030303020204" pitchFamily="34" charset="0"/>
              </a:rPr>
              <a:t>performance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b="1" dirty="0">
                <a:latin typeface="Candara" panose="020E0502030303020204" pitchFamily="34" charset="0"/>
              </a:rPr>
              <a:t>metrics</a:t>
            </a:r>
            <a:r>
              <a:rPr lang="en-US" dirty="0">
                <a:latin typeface="Candara" panose="020E0502030303020204" pitchFamily="34" charset="0"/>
              </a:rPr>
              <a:t> simultaneously.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Chaos engineering </a:t>
            </a:r>
            <a:r>
              <a:rPr lang="en-US" dirty="0">
                <a:latin typeface="Candara" panose="020E0502030303020204" pitchFamily="34" charset="0"/>
              </a:rPr>
              <a:t>tries to mimic </a:t>
            </a:r>
            <a:r>
              <a:rPr lang="en-US" b="1" dirty="0">
                <a:latin typeface="Candara" panose="020E0502030303020204" pitchFamily="34" charset="0"/>
              </a:rPr>
              <a:t>randomness real-world faults</a:t>
            </a:r>
            <a:r>
              <a:rPr lang="en-US" dirty="0">
                <a:latin typeface="Candara" panose="020E0502030303020204" pitchFamily="34" charset="0"/>
              </a:rPr>
              <a:t>, while </a:t>
            </a:r>
            <a:r>
              <a:rPr lang="en-US" b="1" dirty="0">
                <a:latin typeface="Candara" panose="020E0502030303020204" pitchFamily="34" charset="0"/>
              </a:rPr>
              <a:t>deterministic </a:t>
            </a:r>
            <a:r>
              <a:rPr lang="en-US" dirty="0">
                <a:latin typeface="Candara" panose="020E0502030303020204" pitchFamily="34" charset="0"/>
              </a:rPr>
              <a:t>error injection offers </a:t>
            </a:r>
            <a:r>
              <a:rPr lang="en-US" b="1" dirty="0">
                <a:latin typeface="Candara" panose="020E0502030303020204" pitchFamily="34" charset="0"/>
              </a:rPr>
              <a:t>greater reproducibility</a:t>
            </a:r>
            <a:r>
              <a:rPr lang="en-US" dirty="0">
                <a:latin typeface="Candara" panose="020E05020303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A </a:t>
            </a:r>
            <a:r>
              <a:rPr lang="en-US" b="1" dirty="0">
                <a:latin typeface="Candara" panose="020E0502030303020204" pitchFamily="34" charset="0"/>
              </a:rPr>
              <a:t>hybrid approach </a:t>
            </a:r>
            <a:r>
              <a:rPr lang="en-US" dirty="0">
                <a:latin typeface="Candara" panose="020E0502030303020204" pitchFamily="34" charset="0"/>
              </a:rPr>
              <a:t>combining </a:t>
            </a:r>
            <a:r>
              <a:rPr lang="en-US" b="1" dirty="0">
                <a:latin typeface="Candara" panose="020E0502030303020204" pitchFamily="34" charset="0"/>
              </a:rPr>
              <a:t>generic application </a:t>
            </a:r>
            <a:r>
              <a:rPr lang="en-US" dirty="0">
                <a:latin typeface="Candara" panose="020E0502030303020204" pitchFamily="34" charset="0"/>
              </a:rPr>
              <a:t>simulations with </a:t>
            </a:r>
            <a:r>
              <a:rPr lang="en-US" b="1" dirty="0">
                <a:latin typeface="Candara" panose="020E0502030303020204" pitchFamily="34" charset="0"/>
              </a:rPr>
              <a:t>deterministic error injection </a:t>
            </a:r>
            <a:r>
              <a:rPr lang="en-US" dirty="0">
                <a:latin typeface="Candara" panose="020E0502030303020204" pitchFamily="34" charset="0"/>
              </a:rPr>
              <a:t>offers a balanced perspective.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Effective strategies </a:t>
            </a:r>
            <a:r>
              <a:rPr lang="en-US" dirty="0">
                <a:latin typeface="Candara" panose="020E0502030303020204" pitchFamily="34" charset="0"/>
              </a:rPr>
              <a:t>should integrate </a:t>
            </a:r>
            <a:r>
              <a:rPr lang="en-US" b="1" dirty="0">
                <a:latin typeface="Candara" panose="020E0502030303020204" pitchFamily="34" charset="0"/>
              </a:rPr>
              <a:t>performance monitoring</a:t>
            </a:r>
            <a:r>
              <a:rPr lang="en-US" dirty="0">
                <a:latin typeface="Candara" panose="020E0502030303020204" pitchFamily="34" charset="0"/>
              </a:rPr>
              <a:t>, </a:t>
            </a:r>
            <a:r>
              <a:rPr lang="en-US" b="1" dirty="0">
                <a:latin typeface="Candara" panose="020E0502030303020204" pitchFamily="34" charset="0"/>
              </a:rPr>
              <a:t>resilience assessment</a:t>
            </a:r>
            <a:r>
              <a:rPr lang="en-US" dirty="0">
                <a:latin typeface="Candara" panose="020E0502030303020204" pitchFamily="34" charset="0"/>
              </a:rPr>
              <a:t>, and </a:t>
            </a:r>
            <a:r>
              <a:rPr lang="en-US" b="1" dirty="0">
                <a:latin typeface="Candara" panose="020E0502030303020204" pitchFamily="34" charset="0"/>
              </a:rPr>
              <a:t>static code analysis </a:t>
            </a:r>
            <a:r>
              <a:rPr lang="en-US" dirty="0">
                <a:latin typeface="Candara" panose="020E0502030303020204" pitchFamily="34" charset="0"/>
              </a:rPr>
              <a:t>for a holistic approach to fault tolerance.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E0E0E"/>
              </a:solidFill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  <a:sym typeface="Fira Sans"/>
            </a:endParaRPr>
          </a:p>
          <a:p>
            <a:endParaRPr lang="en-US" dirty="0">
              <a:latin typeface="Candara" panose="020E0502030303020204" pitchFamily="34" charset="0"/>
              <a:sym typeface="Fira Sans"/>
            </a:endParaRPr>
          </a:p>
          <a:p>
            <a:pPr marL="0" indent="0"/>
            <a:endParaRPr lang="en-US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ndara" panose="020E0502030303020204" pitchFamily="34" charset="0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4F856-0740-F439-97E7-AC3E4EBDD1E2}"/>
              </a:ext>
            </a:extLst>
          </p:cNvPr>
          <p:cNvSpPr txBox="1"/>
          <p:nvPr/>
        </p:nvSpPr>
        <p:spPr>
          <a:xfrm>
            <a:off x="8633973" y="4707466"/>
            <a:ext cx="46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4921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>
          <a:extLst>
            <a:ext uri="{FF2B5EF4-FFF2-40B4-BE49-F238E27FC236}">
              <a16:creationId xmlns:a16="http://schemas.microsoft.com/office/drawing/2014/main" id="{873EDCDE-1489-7E85-27A0-0B062B6BD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7">
            <a:extLst>
              <a:ext uri="{FF2B5EF4-FFF2-40B4-BE49-F238E27FC236}">
                <a16:creationId xmlns:a16="http://schemas.microsoft.com/office/drawing/2014/main" id="{D14912A3-A4E2-C708-0F2D-53659BB784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ym typeface="Fira Sans"/>
              </a:rPr>
              <a:t>Future Work</a:t>
            </a:r>
          </a:p>
        </p:txBody>
      </p:sp>
      <p:sp>
        <p:nvSpPr>
          <p:cNvPr id="1436" name="Google Shape;1436;p37">
            <a:extLst>
              <a:ext uri="{FF2B5EF4-FFF2-40B4-BE49-F238E27FC236}">
                <a16:creationId xmlns:a16="http://schemas.microsoft.com/office/drawing/2014/main" id="{3A5A3A5C-39FE-F7FD-1C96-EE067ACCF0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6773" y="1118708"/>
            <a:ext cx="7916000" cy="3737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andara" panose="020E0502030303020204" pitchFamily="34" charset="0"/>
                <a:sym typeface="Fira Sans"/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Development</a:t>
            </a:r>
            <a:r>
              <a:rPr lang="en-US" dirty="0">
                <a:latin typeface="Candara" panose="020E0502030303020204" pitchFamily="34" charset="0"/>
              </a:rPr>
              <a:t> of a </a:t>
            </a:r>
            <a:r>
              <a:rPr lang="en-US" b="1" dirty="0">
                <a:latin typeface="Candara" panose="020E0502030303020204" pitchFamily="34" charset="0"/>
              </a:rPr>
              <a:t>chat application </a:t>
            </a:r>
            <a:r>
              <a:rPr lang="en-US" dirty="0">
                <a:latin typeface="Candara" panose="020E0502030303020204" pitchFamily="34" charset="0"/>
              </a:rPr>
              <a:t>to evaluate fault tolerance and resilience in distributed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Exploration of how </a:t>
            </a:r>
            <a:r>
              <a:rPr lang="en-US" b="1" dirty="0">
                <a:latin typeface="Candara" panose="020E0502030303020204" pitchFamily="34" charset="0"/>
              </a:rPr>
              <a:t>Elixir, Scala with </a:t>
            </a:r>
            <a:r>
              <a:rPr lang="en-US" b="1" dirty="0" err="1">
                <a:latin typeface="Candara" panose="020E0502030303020204" pitchFamily="34" charset="0"/>
              </a:rPr>
              <a:t>Akka</a:t>
            </a:r>
            <a:r>
              <a:rPr lang="en-US" dirty="0">
                <a:latin typeface="Candara" panose="020E0502030303020204" pitchFamily="34" charset="0"/>
              </a:rPr>
              <a:t>, and </a:t>
            </a:r>
            <a:r>
              <a:rPr lang="en-US" b="1" dirty="0">
                <a:latin typeface="Candara" panose="020E0502030303020204" pitchFamily="34" charset="0"/>
              </a:rPr>
              <a:t>Go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b="1" dirty="0">
                <a:latin typeface="Candara" panose="020E0502030303020204" pitchFamily="34" charset="0"/>
              </a:rPr>
              <a:t>handle faults</a:t>
            </a:r>
            <a:r>
              <a:rPr lang="en-US" dirty="0">
                <a:latin typeface="Candara" panose="020E05020303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Simulate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b="1" dirty="0">
                <a:latin typeface="Candara" panose="020E0502030303020204" pitchFamily="34" charset="0"/>
              </a:rPr>
              <a:t>distributed communication </a:t>
            </a:r>
            <a:r>
              <a:rPr lang="en-US" dirty="0">
                <a:latin typeface="Candara" panose="020E0502030303020204" pitchFamily="34" charset="0"/>
              </a:rPr>
              <a:t>within a fixed setup using </a:t>
            </a:r>
            <a:r>
              <a:rPr lang="en-US" b="1" dirty="0">
                <a:latin typeface="Candara" panose="020E0502030303020204" pitchFamily="34" charset="0"/>
              </a:rPr>
              <a:t>inter-VM communication</a:t>
            </a:r>
            <a:r>
              <a:rPr lang="en-US" dirty="0">
                <a:latin typeface="Candara" panose="020E05020303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Two implementations for Go: Proto-Actor library and a native model using goroutines and </a:t>
            </a:r>
            <a:r>
              <a:rPr lang="en-US" dirty="0" err="1">
                <a:latin typeface="Candara" panose="020E0502030303020204" pitchFamily="34" charset="0"/>
              </a:rPr>
              <a:t>gRPC</a:t>
            </a:r>
            <a:r>
              <a:rPr lang="en-US" dirty="0">
                <a:latin typeface="Candara" panose="020E05020303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  <a:p>
            <a:pPr marL="0" indent="0"/>
            <a:r>
              <a:rPr lang="en-US" sz="1600" b="1" dirty="0">
                <a:latin typeface="Candara" panose="020E0502030303020204" pitchFamily="34" charset="0"/>
              </a:rPr>
              <a:t>System Elements</a:t>
            </a:r>
            <a:endParaRPr lang="en-US" sz="1600" dirty="0">
              <a:solidFill>
                <a:srgbClr val="0E0E0E"/>
              </a:solidFill>
              <a:latin typeface="Candara" panose="020E0502030303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Clients</a:t>
            </a:r>
            <a:r>
              <a:rPr lang="en-US" dirty="0">
                <a:latin typeface="Candara" panose="020E0502030303020204" pitchFamily="34" charset="0"/>
              </a:rPr>
              <a:t>: Send/receive messages, manage connections, simulate failures.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Discovery</a:t>
            </a:r>
            <a:r>
              <a:rPr lang="en-US" dirty="0">
                <a:latin typeface="Candara" panose="020E0502030303020204" pitchFamily="34" charset="0"/>
              </a:rPr>
              <a:t>: Registry for client locations.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Chats</a:t>
            </a:r>
            <a:r>
              <a:rPr lang="en-US" dirty="0">
                <a:latin typeface="Candara" panose="020E0502030303020204" pitchFamily="34" charset="0"/>
              </a:rPr>
              <a:t>: Manage group conversations.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External Injector</a:t>
            </a:r>
            <a:r>
              <a:rPr lang="en-US" dirty="0">
                <a:latin typeface="Candara" panose="020E0502030303020204" pitchFamily="34" charset="0"/>
              </a:rPr>
              <a:t>: Orchestrate faults and activities.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External Logger</a:t>
            </a:r>
            <a:r>
              <a:rPr lang="en-US" dirty="0">
                <a:latin typeface="Candara" panose="020E0502030303020204" pitchFamily="34" charset="0"/>
              </a:rPr>
              <a:t>: Log events and metrics for analysis.</a:t>
            </a:r>
            <a:endParaRPr lang="en-US" dirty="0">
              <a:latin typeface="Candara" panose="020E0502030303020204" pitchFamily="34" charset="0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ndara" panose="020E0502030303020204" pitchFamily="34" charset="0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E231F-8B1A-6406-5D9E-9334282054A8}"/>
              </a:ext>
            </a:extLst>
          </p:cNvPr>
          <p:cNvSpPr txBox="1"/>
          <p:nvPr/>
        </p:nvSpPr>
        <p:spPr>
          <a:xfrm>
            <a:off x="8633973" y="4707466"/>
            <a:ext cx="46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62280600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Management and Analytics Thesis Defense by Slidesgo">
  <a:themeElements>
    <a:clrScheme name="Simple Light">
      <a:dk1>
        <a:srgbClr val="353552"/>
      </a:dk1>
      <a:lt1>
        <a:srgbClr val="F5F5F5"/>
      </a:lt1>
      <a:dk2>
        <a:srgbClr val="6875A7"/>
      </a:dk2>
      <a:lt2>
        <a:srgbClr val="6ABEC5"/>
      </a:lt2>
      <a:accent1>
        <a:srgbClr val="AFE0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E3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730</Words>
  <Application>Microsoft Macintosh PowerPoint</Application>
  <PresentationFormat>On-screen Show (16:9)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Fira Sans</vt:lpstr>
      <vt:lpstr>Lato</vt:lpstr>
      <vt:lpstr>Arial</vt:lpstr>
      <vt:lpstr>.AppleSystemUIFont</vt:lpstr>
      <vt:lpstr>Fira Sans Medium</vt:lpstr>
      <vt:lpstr>Catamaran</vt:lpstr>
      <vt:lpstr>Candara</vt:lpstr>
      <vt:lpstr>Archivo</vt:lpstr>
      <vt:lpstr>Business Management and Analytics Thesis Defense by Slidesgo</vt:lpstr>
      <vt:lpstr>Comparative Analysis of Fault Tolerance in Elixir and Other Distributed and Concurrent Programming Languages</vt:lpstr>
      <vt:lpstr>Context and Problem</vt:lpstr>
      <vt:lpstr>Objectives</vt:lpstr>
      <vt:lpstr>Distributed and Concurrency  Programming Languages</vt:lpstr>
      <vt:lpstr>Research Questions</vt:lpstr>
      <vt:lpstr>Elixir, Scala with Akka and Go</vt:lpstr>
      <vt:lpstr>Elixir, Scala with Akka and Go</vt:lpstr>
      <vt:lpstr>Literature Review of Benchmarking Strategies</vt:lpstr>
      <vt:lpstr>Future Work</vt:lpstr>
      <vt:lpstr>Future Work</vt:lpstr>
      <vt:lpstr>Comparative Analysis of Fault Tolerance in Elixir and Other Distributed and Concurrent Programming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Nuno Ribeiro (1230201)</cp:lastModifiedBy>
  <cp:revision>14</cp:revision>
  <dcterms:modified xsi:type="dcterms:W3CDTF">2025-01-04T13:23:47Z</dcterms:modified>
</cp:coreProperties>
</file>