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64"/>
    <p:restoredTop sz="94674"/>
  </p:normalViewPr>
  <p:slideViewPr>
    <p:cSldViewPr snapToGrid="0" snapToObjects="1">
      <p:cViewPr>
        <p:scale>
          <a:sx n="105" d="100"/>
          <a:sy n="105" d="100"/>
        </p:scale>
        <p:origin x="14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46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hdphoto" Target="../media/hdphoto5.wdp"/><Relationship Id="rId12" Type="http://schemas.openxmlformats.org/officeDocument/2006/relationships/image" Target="../media/image8.jpeg"/><Relationship Id="rId13" Type="http://schemas.microsoft.com/office/2007/relationships/hdphoto" Target="../media/hdphoto6.wdp"/><Relationship Id="rId14" Type="http://schemas.microsoft.com/office/2007/relationships/hdphoto" Target="../media/hdphoto7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microsoft.com/office/2007/relationships/hdphoto" Target="../media/hdphoto1.wdp"/><Relationship Id="rId4" Type="http://schemas.openxmlformats.org/officeDocument/2006/relationships/image" Target="../media/image4.jpeg"/><Relationship Id="rId5" Type="http://schemas.microsoft.com/office/2007/relationships/hdphoto" Target="../media/hdphoto2.wdp"/><Relationship Id="rId6" Type="http://schemas.openxmlformats.org/officeDocument/2006/relationships/image" Target="../media/image5.jpeg"/><Relationship Id="rId7" Type="http://schemas.microsoft.com/office/2007/relationships/hdphoto" Target="../media/hdphoto3.wdp"/><Relationship Id="rId8" Type="http://schemas.openxmlformats.org/officeDocument/2006/relationships/image" Target="../media/image6.jpeg"/><Relationship Id="rId9" Type="http://schemas.microsoft.com/office/2007/relationships/hdphoto" Target="../media/hdphoto4.wdp"/><Relationship Id="rId10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624202" y="3659201"/>
            <a:ext cx="32718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DIN Condensed" charset="0"/>
                <a:ea typeface="DIN Condensed" charset="0"/>
                <a:cs typeface="DIN Condensed" charset="0"/>
              </a:rPr>
              <a:t>LINE Bot AI</a:t>
            </a:r>
            <a:endParaRPr lang="ja-JP" altLang="en-US" sz="66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DIN Condensed" charset="0"/>
              <a:ea typeface="DIN Condensed" charset="0"/>
              <a:cs typeface="DIN Condensed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14" y="2344694"/>
            <a:ext cx="1025611" cy="1025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49" y="694944"/>
            <a:ext cx="2821897" cy="54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40971" y="1175655"/>
            <a:ext cx="2661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atin typeface="Blackoak Std" charset="0"/>
                <a:ea typeface="Blackoak Std" charset="0"/>
                <a:cs typeface="Blackoak Std" charset="0"/>
              </a:rPr>
              <a:t>2020</a:t>
            </a:r>
            <a:endParaRPr kumimoji="1" lang="ja-JP" altLang="en-US" sz="3200" b="1" dirty="0">
              <a:latin typeface="Blackoak Std" charset="0"/>
              <a:ea typeface="Blackoak Std" charset="0"/>
              <a:cs typeface="Blackoak Std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40971" y="1948540"/>
            <a:ext cx="2661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atin typeface="Blackoak Std" charset="0"/>
                <a:ea typeface="Blackoak Std" charset="0"/>
                <a:cs typeface="Blackoak Std" charset="0"/>
              </a:rPr>
              <a:t>2019</a:t>
            </a:r>
            <a:endParaRPr kumimoji="1" lang="ja-JP" altLang="en-US" sz="3200" b="1" dirty="0">
              <a:latin typeface="Blackoak Std" charset="0"/>
              <a:ea typeface="Blackoak Std" charset="0"/>
              <a:cs typeface="Blackoak Std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0971" y="2721425"/>
            <a:ext cx="2661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smtClean="0">
                <a:latin typeface="Blackoak Std" charset="0"/>
                <a:ea typeface="Blackoak Std" charset="0"/>
                <a:cs typeface="Blackoak Std" charset="0"/>
              </a:rPr>
              <a:t>2018</a:t>
            </a:r>
            <a:endParaRPr kumimoji="1" lang="ja-JP" altLang="en-US" sz="3200" b="1" dirty="0">
              <a:latin typeface="Blackoak Std" charset="0"/>
              <a:ea typeface="Blackoak Std" charset="0"/>
              <a:cs typeface="Blackoak St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926">
            <a:off x="2063519" y="1971046"/>
            <a:ext cx="752806" cy="271582"/>
          </a:xfrm>
          <a:prstGeom prst="rect">
            <a:avLst/>
          </a:prstGeom>
          <a:scene3d>
            <a:camera prst="orthographicFront">
              <a:rot lat="0" lon="1200000" rev="0"/>
            </a:camera>
            <a:lightRig rig="threePt" dir="t"/>
          </a:scene3d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206">
            <a:off x="3515161" y="1921559"/>
            <a:ext cx="1123414" cy="23538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9566" flipV="1">
            <a:off x="3211528" y="3994497"/>
            <a:ext cx="891399" cy="20340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1" y="2842550"/>
            <a:ext cx="929681" cy="29856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77716" flipH="1">
            <a:off x="1699787" y="3674420"/>
            <a:ext cx="714319" cy="22158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2">
            <a:alphaModFix amt="3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5108">
            <a:off x="4116855" y="3189272"/>
            <a:ext cx="423656" cy="203637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2">
            <a:alphaModFix amt="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2594">
            <a:off x="3224444" y="2612748"/>
            <a:ext cx="548921" cy="2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0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6658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6</Words>
  <Application>Microsoft Macintosh PowerPoint</Application>
  <PresentationFormat>画面に合わせる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Blackoak Std</vt:lpstr>
      <vt:lpstr>Calibri</vt:lpstr>
      <vt:lpstr>Calibri Light</vt:lpstr>
      <vt:lpstr>DIN Condensed</vt:lpstr>
      <vt:lpstr>游ゴシック</vt:lpstr>
      <vt:lpstr>游ゴシック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6</cp:revision>
  <dcterms:created xsi:type="dcterms:W3CDTF">2020-02-24T06:22:39Z</dcterms:created>
  <dcterms:modified xsi:type="dcterms:W3CDTF">2020-02-24T07:57:00Z</dcterms:modified>
</cp:coreProperties>
</file>