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64"/>
    <p:restoredTop sz="94674"/>
  </p:normalViewPr>
  <p:slideViewPr>
    <p:cSldViewPr snapToGrid="0" snapToObjects="1">
      <p:cViewPr>
        <p:scale>
          <a:sx n="105" d="100"/>
          <a:sy n="105" d="100"/>
        </p:scale>
        <p:origin x="144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69EB-0406-7449-90A1-4B8A547B7640}" type="datetimeFigureOut">
              <a:rPr kumimoji="1" lang="ja-JP" altLang="en-US" smtClean="0"/>
              <a:t>2020/2/24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2947-B1E1-B748-84B7-0D1A1241B3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69EB-0406-7449-90A1-4B8A547B7640}" type="datetimeFigureOut">
              <a:rPr kumimoji="1" lang="ja-JP" altLang="en-US" smtClean="0"/>
              <a:t>2020/2/24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2947-B1E1-B748-84B7-0D1A1241B3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69EB-0406-7449-90A1-4B8A547B7640}" type="datetimeFigureOut">
              <a:rPr kumimoji="1" lang="ja-JP" altLang="en-US" smtClean="0"/>
              <a:t>2020/2/24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2947-B1E1-B748-84B7-0D1A1241B3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69EB-0406-7449-90A1-4B8A547B7640}" type="datetimeFigureOut">
              <a:rPr kumimoji="1" lang="ja-JP" altLang="en-US" smtClean="0"/>
              <a:t>2020/2/24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2947-B1E1-B748-84B7-0D1A1241B3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69EB-0406-7449-90A1-4B8A547B7640}" type="datetimeFigureOut">
              <a:rPr kumimoji="1" lang="ja-JP" altLang="en-US" smtClean="0"/>
              <a:t>2020/2/24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2947-B1E1-B748-84B7-0D1A1241B3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69EB-0406-7449-90A1-4B8A547B7640}" type="datetimeFigureOut">
              <a:rPr kumimoji="1" lang="ja-JP" altLang="en-US" smtClean="0"/>
              <a:t>2020/2/24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2947-B1E1-B748-84B7-0D1A1241B3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69EB-0406-7449-90A1-4B8A547B7640}" type="datetimeFigureOut">
              <a:rPr kumimoji="1" lang="ja-JP" altLang="en-US" smtClean="0"/>
              <a:t>2020/2/24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2947-B1E1-B748-84B7-0D1A1241B3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69EB-0406-7449-90A1-4B8A547B7640}" type="datetimeFigureOut">
              <a:rPr kumimoji="1" lang="ja-JP" altLang="en-US" smtClean="0"/>
              <a:t>2020/2/24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2947-B1E1-B748-84B7-0D1A1241B3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69EB-0406-7449-90A1-4B8A547B7640}" type="datetimeFigureOut">
              <a:rPr kumimoji="1" lang="ja-JP" altLang="en-US" smtClean="0"/>
              <a:t>2020/2/24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2947-B1E1-B748-84B7-0D1A1241B3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69EB-0406-7449-90A1-4B8A547B7640}" type="datetimeFigureOut">
              <a:rPr kumimoji="1" lang="ja-JP" altLang="en-US" smtClean="0"/>
              <a:t>2020/2/24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2947-B1E1-B748-84B7-0D1A1241B3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69EB-0406-7449-90A1-4B8A547B7640}" type="datetimeFigureOut">
              <a:rPr kumimoji="1" lang="ja-JP" altLang="en-US" smtClean="0"/>
              <a:t>2020/2/24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2947-B1E1-B748-84B7-0D1A1241B3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169EB-0406-7449-90A1-4B8A547B7640}" type="datetimeFigureOut">
              <a:rPr kumimoji="1" lang="ja-JP" altLang="en-US" smtClean="0"/>
              <a:t>2020/2/24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F2947-B1E1-B748-84B7-0D1A1241B3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8460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1" Type="http://schemas.microsoft.com/office/2007/relationships/hdphoto" Target="../media/hdphoto5.wdp"/><Relationship Id="rId12" Type="http://schemas.openxmlformats.org/officeDocument/2006/relationships/image" Target="../media/image9.jpeg"/><Relationship Id="rId13" Type="http://schemas.microsoft.com/office/2007/relationships/hdphoto" Target="../media/hdphoto6.wdp"/><Relationship Id="rId14" Type="http://schemas.microsoft.com/office/2007/relationships/hdphoto" Target="../media/hdphoto7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Relationship Id="rId3" Type="http://schemas.microsoft.com/office/2007/relationships/hdphoto" Target="../media/hdphoto1.wdp"/><Relationship Id="rId4" Type="http://schemas.openxmlformats.org/officeDocument/2006/relationships/image" Target="../media/image5.jpeg"/><Relationship Id="rId5" Type="http://schemas.microsoft.com/office/2007/relationships/hdphoto" Target="../media/hdphoto2.wdp"/><Relationship Id="rId6" Type="http://schemas.openxmlformats.org/officeDocument/2006/relationships/image" Target="../media/image6.jpeg"/><Relationship Id="rId7" Type="http://schemas.microsoft.com/office/2007/relationships/hdphoto" Target="../media/hdphoto3.wdp"/><Relationship Id="rId8" Type="http://schemas.openxmlformats.org/officeDocument/2006/relationships/image" Target="../media/image7.jpeg"/><Relationship Id="rId9" Type="http://schemas.microsoft.com/office/2007/relationships/hdphoto" Target="../media/hdphoto4.wdp"/><Relationship Id="rId10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eg"/><Relationship Id="rId3" Type="http://schemas.microsoft.com/office/2007/relationships/hdphoto" Target="../media/hdphoto8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takashi@gmail.com" TargetMode="External"/><Relationship Id="rId4" Type="http://schemas.openxmlformats.org/officeDocument/2006/relationships/hyperlink" Target="mailto:prezy@gmail.com" TargetMode="External"/><Relationship Id="rId5" Type="http://schemas.openxmlformats.org/officeDocument/2006/relationships/hyperlink" Target="mailto:nuno@gmail.com" TargetMode="Externa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4782694" y="3724847"/>
            <a:ext cx="3271837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7200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DIN Condensed" charset="0"/>
                <a:ea typeface="DIN Condensed" charset="0"/>
                <a:cs typeface="DIN Condensed" charset="0"/>
              </a:rPr>
              <a:t>LINE Bot AI</a:t>
            </a:r>
            <a:endParaRPr lang="ja-JP" altLang="en-US" sz="720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  <a:latin typeface="DIN Condensed" charset="0"/>
              <a:ea typeface="DIN Condensed" charset="0"/>
              <a:cs typeface="DIN Condensed" charset="0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806" y="1966742"/>
            <a:ext cx="1025611" cy="10256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569" y="972220"/>
            <a:ext cx="2079464" cy="4500483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769" y="755903"/>
            <a:ext cx="2562411" cy="496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802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240971" y="1175655"/>
            <a:ext cx="2661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 smtClean="0">
                <a:latin typeface="Blackoak Std" charset="0"/>
                <a:ea typeface="Blackoak Std" charset="0"/>
                <a:cs typeface="Blackoak Std" charset="0"/>
              </a:rPr>
              <a:t>2020</a:t>
            </a:r>
            <a:endParaRPr kumimoji="1" lang="ja-JP" altLang="en-US" sz="3200" b="1" dirty="0">
              <a:latin typeface="Blackoak Std" charset="0"/>
              <a:ea typeface="Blackoak Std" charset="0"/>
              <a:cs typeface="Blackoak Std" charset="0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240971" y="1948540"/>
            <a:ext cx="2661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 smtClean="0">
                <a:latin typeface="Blackoak Std" charset="0"/>
                <a:ea typeface="Blackoak Std" charset="0"/>
                <a:cs typeface="Blackoak Std" charset="0"/>
              </a:rPr>
              <a:t>2019</a:t>
            </a:r>
            <a:endParaRPr kumimoji="1" lang="ja-JP" altLang="en-US" sz="3200" b="1" dirty="0">
              <a:latin typeface="Blackoak Std" charset="0"/>
              <a:ea typeface="Blackoak Std" charset="0"/>
              <a:cs typeface="Blackoak Std" charset="0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40971" y="2721425"/>
            <a:ext cx="2661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smtClean="0">
                <a:latin typeface="Blackoak Std" charset="0"/>
                <a:ea typeface="Blackoak Std" charset="0"/>
                <a:cs typeface="Blackoak Std" charset="0"/>
              </a:rPr>
              <a:t>2018</a:t>
            </a:r>
            <a:endParaRPr kumimoji="1" lang="ja-JP" altLang="en-US" sz="3200" b="1" dirty="0">
              <a:latin typeface="Blackoak Std" charset="0"/>
              <a:ea typeface="Blackoak Std" charset="0"/>
              <a:cs typeface="Blackoak St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32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0926">
            <a:off x="2063519" y="1971046"/>
            <a:ext cx="752806" cy="271582"/>
          </a:xfrm>
          <a:prstGeom prst="rect">
            <a:avLst/>
          </a:prstGeom>
          <a:scene3d>
            <a:camera prst="orthographicFront">
              <a:rot lat="0" lon="1200000" rev="0"/>
            </a:camera>
            <a:lightRig rig="threePt" dir="t"/>
          </a:scene3d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2206">
            <a:off x="3515161" y="1921559"/>
            <a:ext cx="1123414" cy="235380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6">
            <a:alphaModFix amt="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9566" flipV="1">
            <a:off x="3211528" y="3994497"/>
            <a:ext cx="891399" cy="203405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151" y="2842550"/>
            <a:ext cx="929681" cy="298562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10">
            <a:alphaModFix amt="35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77716" flipH="1">
            <a:off x="1699787" y="3674420"/>
            <a:ext cx="714319" cy="221583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12">
            <a:alphaModFix amt="35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5108">
            <a:off x="4116855" y="3189272"/>
            <a:ext cx="423656" cy="203637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12">
            <a:alphaModFix amt="70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62594">
            <a:off x="3224444" y="2612748"/>
            <a:ext cx="548921" cy="24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905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090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066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006" y="1207008"/>
            <a:ext cx="4269837" cy="413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696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70" y="1121664"/>
            <a:ext cx="8544170" cy="4442968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1811723" y="5888736"/>
            <a:ext cx="5388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hlinkClick r:id="rId3"/>
              </a:rPr>
              <a:t>takashi@gmail.com</a:t>
            </a:r>
            <a:endParaRPr kumimoji="1" lang="en-US" altLang="ja-JP" dirty="0" smtClean="0"/>
          </a:p>
          <a:p>
            <a:r>
              <a:rPr lang="en-US" altLang="ja-JP" dirty="0" smtClean="0">
                <a:hlinkClick r:id="rId4"/>
              </a:rPr>
              <a:t>prezy@gmail.com</a:t>
            </a:r>
            <a:endParaRPr lang="en-US" altLang="ja-JP" dirty="0" smtClean="0"/>
          </a:p>
          <a:p>
            <a:r>
              <a:rPr kumimoji="1" lang="en-US" altLang="ja-JP" dirty="0" smtClean="0">
                <a:hlinkClick r:id="rId5"/>
              </a:rPr>
              <a:t>nunoriku@gmail.com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535563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4439</TotalTime>
  <Words>9</Words>
  <Application>Microsoft Macintosh PowerPoint</Application>
  <PresentationFormat>画面に合わせる (4:3)</PresentationFormat>
  <Paragraphs>7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4" baseType="lpstr">
      <vt:lpstr>Blackoak Std</vt:lpstr>
      <vt:lpstr>Calibri</vt:lpstr>
      <vt:lpstr>Calibri Light</vt:lpstr>
      <vt:lpstr>DIN Condensed</vt:lpstr>
      <vt:lpstr>游ゴシック</vt:lpstr>
      <vt:lpstr>游ゴシック Light</vt:lpstr>
      <vt:lpstr>Arial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10</cp:revision>
  <dcterms:created xsi:type="dcterms:W3CDTF">2020-02-24T06:22:39Z</dcterms:created>
  <dcterms:modified xsi:type="dcterms:W3CDTF">2020-02-27T08:21:55Z</dcterms:modified>
</cp:coreProperties>
</file>