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9" r:id="rId7"/>
    <p:sldId id="262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79BEA-841C-4F68-83D1-C77C08BE26B3}" v="1" dt="2021-10-24T05:48:08.357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64" d="100"/>
          <a:sy n="164" d="100"/>
        </p:scale>
        <p:origin x="9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P" userId="7f10c722b4ac235e" providerId="LiveId" clId="{72879BEA-841C-4F68-83D1-C77C08BE26B3}"/>
    <pc:docChg chg="custSel addSld delSld modSld sldOrd">
      <pc:chgData name="Chris P" userId="7f10c722b4ac235e" providerId="LiveId" clId="{72879BEA-841C-4F68-83D1-C77C08BE26B3}" dt="2021-10-24T05:51:57.104" v="1613" actId="478"/>
      <pc:docMkLst>
        <pc:docMk/>
      </pc:docMkLst>
      <pc:sldChg chg="modSp mod">
        <pc:chgData name="Chris P" userId="7f10c722b4ac235e" providerId="LiveId" clId="{72879BEA-841C-4F68-83D1-C77C08BE26B3}" dt="2021-10-24T05:42:31.924" v="1135" actId="20577"/>
        <pc:sldMkLst>
          <pc:docMk/>
          <pc:sldMk cId="2227151260" sldId="257"/>
        </pc:sldMkLst>
        <pc:spChg chg="mod">
          <ac:chgData name="Chris P" userId="7f10c722b4ac235e" providerId="LiveId" clId="{72879BEA-841C-4F68-83D1-C77C08BE26B3}" dt="2021-10-24T05:42:31.924" v="1135" actId="20577"/>
          <ac:spMkLst>
            <pc:docMk/>
            <pc:sldMk cId="2227151260" sldId="257"/>
            <ac:spMk id="13" creationId="{6EA2EEAC-45AF-4B25-A661-594C6F81AED2}"/>
          </ac:spMkLst>
        </pc:spChg>
      </pc:sldChg>
      <pc:sldChg chg="del">
        <pc:chgData name="Chris P" userId="7f10c722b4ac235e" providerId="LiveId" clId="{72879BEA-841C-4F68-83D1-C77C08BE26B3}" dt="2021-10-24T05:48:32.151" v="1572" actId="47"/>
        <pc:sldMkLst>
          <pc:docMk/>
          <pc:sldMk cId="59131924" sldId="267"/>
        </pc:sldMkLst>
      </pc:sldChg>
      <pc:sldChg chg="modSp mod">
        <pc:chgData name="Chris P" userId="7f10c722b4ac235e" providerId="LiveId" clId="{72879BEA-841C-4F68-83D1-C77C08BE26B3}" dt="2021-10-24T04:47:43.543" v="36" actId="20577"/>
        <pc:sldMkLst>
          <pc:docMk/>
          <pc:sldMk cId="3104663062" sldId="272"/>
        </pc:sldMkLst>
        <pc:spChg chg="mod">
          <ac:chgData name="Chris P" userId="7f10c722b4ac235e" providerId="LiveId" clId="{72879BEA-841C-4F68-83D1-C77C08BE26B3}" dt="2021-10-24T04:47:37.487" v="23" actId="20577"/>
          <ac:spMkLst>
            <pc:docMk/>
            <pc:sldMk cId="3104663062" sldId="272"/>
            <ac:spMk id="9" creationId="{F71D6587-8AF5-448C-83D4-C2E108C24B4A}"/>
          </ac:spMkLst>
        </pc:spChg>
        <pc:spChg chg="mod">
          <ac:chgData name="Chris P" userId="7f10c722b4ac235e" providerId="LiveId" clId="{72879BEA-841C-4F68-83D1-C77C08BE26B3}" dt="2021-10-24T04:47:43.543" v="36" actId="20577"/>
          <ac:spMkLst>
            <pc:docMk/>
            <pc:sldMk cId="3104663062" sldId="272"/>
            <ac:spMk id="10" creationId="{5A33D22B-0709-4581-B1B7-765D39675AED}"/>
          </ac:spMkLst>
        </pc:spChg>
      </pc:sldChg>
      <pc:sldChg chg="modSp add mod ord">
        <pc:chgData name="Chris P" userId="7f10c722b4ac235e" providerId="LiveId" clId="{72879BEA-841C-4F68-83D1-C77C08BE26B3}" dt="2021-10-24T04:48:27.672" v="112" actId="20577"/>
        <pc:sldMkLst>
          <pc:docMk/>
          <pc:sldMk cId="2898985604" sldId="273"/>
        </pc:sldMkLst>
        <pc:spChg chg="mod">
          <ac:chgData name="Chris P" userId="7f10c722b4ac235e" providerId="LiveId" clId="{72879BEA-841C-4F68-83D1-C77C08BE26B3}" dt="2021-10-24T04:48:27.672" v="112" actId="20577"/>
          <ac:spMkLst>
            <pc:docMk/>
            <pc:sldMk cId="2898985604" sldId="273"/>
            <ac:spMk id="5" creationId="{F364E7EF-C66F-4417-984A-527B945EE5C4}"/>
          </ac:spMkLst>
        </pc:spChg>
      </pc:sldChg>
      <pc:sldChg chg="addSp delSp modSp add mod ord">
        <pc:chgData name="Chris P" userId="7f10c722b4ac235e" providerId="LiveId" clId="{72879BEA-841C-4F68-83D1-C77C08BE26B3}" dt="2021-10-24T05:01:39.491" v="373" actId="20577"/>
        <pc:sldMkLst>
          <pc:docMk/>
          <pc:sldMk cId="4258541654" sldId="274"/>
        </pc:sldMkLst>
        <pc:spChg chg="mod">
          <ac:chgData name="Chris P" userId="7f10c722b4ac235e" providerId="LiveId" clId="{72879BEA-841C-4F68-83D1-C77C08BE26B3}" dt="2021-10-24T04:58:28.219" v="136" actId="20577"/>
          <ac:spMkLst>
            <pc:docMk/>
            <pc:sldMk cId="4258541654" sldId="274"/>
            <ac:spMk id="6" creationId="{CFFB8AAD-42F2-4027-ACDF-AADA9E7DDDE5}"/>
          </ac:spMkLst>
        </pc:spChg>
        <pc:spChg chg="mod">
          <ac:chgData name="Chris P" userId="7f10c722b4ac235e" providerId="LiveId" clId="{72879BEA-841C-4F68-83D1-C77C08BE26B3}" dt="2021-10-24T05:01:39.491" v="373" actId="20577"/>
          <ac:spMkLst>
            <pc:docMk/>
            <pc:sldMk cId="4258541654" sldId="274"/>
            <ac:spMk id="12" creationId="{8ECA4219-5665-4FF3-8ECE-A1D9F95D0584}"/>
          </ac:spMkLst>
        </pc:spChg>
        <pc:spChg chg="del">
          <ac:chgData name="Chris P" userId="7f10c722b4ac235e" providerId="LiveId" clId="{72879BEA-841C-4F68-83D1-C77C08BE26B3}" dt="2021-10-24T04:57:59.251" v="127" actId="478"/>
          <ac:spMkLst>
            <pc:docMk/>
            <pc:sldMk cId="4258541654" sldId="274"/>
            <ac:spMk id="13" creationId="{C6764E4B-8E19-43EE-B101-BFFCA635315A}"/>
          </ac:spMkLst>
        </pc:spChg>
        <pc:spChg chg="del">
          <ac:chgData name="Chris P" userId="7f10c722b4ac235e" providerId="LiveId" clId="{72879BEA-841C-4F68-83D1-C77C08BE26B3}" dt="2021-10-24T04:57:57.699" v="126" actId="478"/>
          <ac:spMkLst>
            <pc:docMk/>
            <pc:sldMk cId="4258541654" sldId="274"/>
            <ac:spMk id="14" creationId="{56FB0456-9434-4242-BE31-68412763FE57}"/>
          </ac:spMkLst>
        </pc:spChg>
        <pc:picChg chg="add mod">
          <ac:chgData name="Chris P" userId="7f10c722b4ac235e" providerId="LiveId" clId="{72879BEA-841C-4F68-83D1-C77C08BE26B3}" dt="2021-10-24T04:59:39.695" v="140" actId="1076"/>
          <ac:picMkLst>
            <pc:docMk/>
            <pc:sldMk cId="4258541654" sldId="274"/>
            <ac:picMk id="7" creationId="{B804F58C-4599-4EE4-B4B3-6D356863232F}"/>
          </ac:picMkLst>
        </pc:picChg>
        <pc:picChg chg="del">
          <ac:chgData name="Chris P" userId="7f10c722b4ac235e" providerId="LiveId" clId="{72879BEA-841C-4F68-83D1-C77C08BE26B3}" dt="2021-10-24T04:57:53.027" v="125" actId="478"/>
          <ac:picMkLst>
            <pc:docMk/>
            <pc:sldMk cId="4258541654" sldId="274"/>
            <ac:picMk id="10" creationId="{9FA58C83-968A-4851-B3E6-43AA007C17F5}"/>
          </ac:picMkLst>
        </pc:picChg>
      </pc:sldChg>
      <pc:sldChg chg="addSp delSp modSp add mod">
        <pc:chgData name="Chris P" userId="7f10c722b4ac235e" providerId="LiveId" clId="{72879BEA-841C-4F68-83D1-C77C08BE26B3}" dt="2021-10-24T05:07:50.337" v="582" actId="20577"/>
        <pc:sldMkLst>
          <pc:docMk/>
          <pc:sldMk cId="3582878597" sldId="275"/>
        </pc:sldMkLst>
        <pc:spChg chg="mod">
          <ac:chgData name="Chris P" userId="7f10c722b4ac235e" providerId="LiveId" clId="{72879BEA-841C-4F68-83D1-C77C08BE26B3}" dt="2021-10-24T05:01:52.378" v="376" actId="20577"/>
          <ac:spMkLst>
            <pc:docMk/>
            <pc:sldMk cId="3582878597" sldId="275"/>
            <ac:spMk id="6" creationId="{CFFB8AAD-42F2-4027-ACDF-AADA9E7DDDE5}"/>
          </ac:spMkLst>
        </pc:spChg>
        <pc:spChg chg="mod">
          <ac:chgData name="Chris P" userId="7f10c722b4ac235e" providerId="LiveId" clId="{72879BEA-841C-4F68-83D1-C77C08BE26B3}" dt="2021-10-24T05:07:50.337" v="582" actId="20577"/>
          <ac:spMkLst>
            <pc:docMk/>
            <pc:sldMk cId="3582878597" sldId="275"/>
            <ac:spMk id="12" creationId="{8ECA4219-5665-4FF3-8ECE-A1D9F95D0584}"/>
          </ac:spMkLst>
        </pc:spChg>
        <pc:picChg chg="del">
          <ac:chgData name="Chris P" userId="7f10c722b4ac235e" providerId="LiveId" clId="{72879BEA-841C-4F68-83D1-C77C08BE26B3}" dt="2021-10-24T05:05:49.761" v="377" actId="478"/>
          <ac:picMkLst>
            <pc:docMk/>
            <pc:sldMk cId="3582878597" sldId="275"/>
            <ac:picMk id="7" creationId="{B804F58C-4599-4EE4-B4B3-6D356863232F}"/>
          </ac:picMkLst>
        </pc:picChg>
        <pc:picChg chg="add mod">
          <ac:chgData name="Chris P" userId="7f10c722b4ac235e" providerId="LiveId" clId="{72879BEA-841C-4F68-83D1-C77C08BE26B3}" dt="2021-10-24T05:06:00.516" v="380" actId="1076"/>
          <ac:picMkLst>
            <pc:docMk/>
            <pc:sldMk cId="3582878597" sldId="275"/>
            <ac:picMk id="8" creationId="{5A39D7B3-A2F9-4160-BCB4-7277652E7D32}"/>
          </ac:picMkLst>
        </pc:picChg>
      </pc:sldChg>
      <pc:sldChg chg="addSp delSp modSp add mod">
        <pc:chgData name="Chris P" userId="7f10c722b4ac235e" providerId="LiveId" clId="{72879BEA-841C-4F68-83D1-C77C08BE26B3}" dt="2021-10-24T05:11:10.816" v="772" actId="20577"/>
        <pc:sldMkLst>
          <pc:docMk/>
          <pc:sldMk cId="3377082785" sldId="276"/>
        </pc:sldMkLst>
        <pc:spChg chg="mod">
          <ac:chgData name="Chris P" userId="7f10c722b4ac235e" providerId="LiveId" clId="{72879BEA-841C-4F68-83D1-C77C08BE26B3}" dt="2021-10-24T05:08:23.376" v="594" actId="20577"/>
          <ac:spMkLst>
            <pc:docMk/>
            <pc:sldMk cId="3377082785" sldId="276"/>
            <ac:spMk id="6" creationId="{CFFB8AAD-42F2-4027-ACDF-AADA9E7DDDE5}"/>
          </ac:spMkLst>
        </pc:spChg>
        <pc:spChg chg="mod">
          <ac:chgData name="Chris P" userId="7f10c722b4ac235e" providerId="LiveId" clId="{72879BEA-841C-4F68-83D1-C77C08BE26B3}" dt="2021-10-24T05:11:10.816" v="772" actId="20577"/>
          <ac:spMkLst>
            <pc:docMk/>
            <pc:sldMk cId="3377082785" sldId="276"/>
            <ac:spMk id="12" creationId="{8ECA4219-5665-4FF3-8ECE-A1D9F95D0584}"/>
          </ac:spMkLst>
        </pc:spChg>
        <pc:picChg chg="add mod">
          <ac:chgData name="Chris P" userId="7f10c722b4ac235e" providerId="LiveId" clId="{72879BEA-841C-4F68-83D1-C77C08BE26B3}" dt="2021-10-24T05:09:45.402" v="598" actId="1076"/>
          <ac:picMkLst>
            <pc:docMk/>
            <pc:sldMk cId="3377082785" sldId="276"/>
            <ac:picMk id="7" creationId="{4CA88145-945E-4AC1-8B47-31AC5B2FDE56}"/>
          </ac:picMkLst>
        </pc:picChg>
        <pc:picChg chg="del">
          <ac:chgData name="Chris P" userId="7f10c722b4ac235e" providerId="LiveId" clId="{72879BEA-841C-4F68-83D1-C77C08BE26B3}" dt="2021-10-24T05:08:26.015" v="595" actId="478"/>
          <ac:picMkLst>
            <pc:docMk/>
            <pc:sldMk cId="3377082785" sldId="276"/>
            <ac:picMk id="8" creationId="{5A39D7B3-A2F9-4160-BCB4-7277652E7D32}"/>
          </ac:picMkLst>
        </pc:picChg>
      </pc:sldChg>
      <pc:sldChg chg="modSp add mod ord">
        <pc:chgData name="Chris P" userId="7f10c722b4ac235e" providerId="LiveId" clId="{72879BEA-841C-4F68-83D1-C77C08BE26B3}" dt="2021-10-24T05:11:48.119" v="796" actId="20577"/>
        <pc:sldMkLst>
          <pc:docMk/>
          <pc:sldMk cId="3766726348" sldId="277"/>
        </pc:sldMkLst>
        <pc:spChg chg="mod">
          <ac:chgData name="Chris P" userId="7f10c722b4ac235e" providerId="LiveId" clId="{72879BEA-841C-4F68-83D1-C77C08BE26B3}" dt="2021-10-24T05:11:38.718" v="782" actId="20577"/>
          <ac:spMkLst>
            <pc:docMk/>
            <pc:sldMk cId="3766726348" sldId="277"/>
            <ac:spMk id="9" creationId="{F71D6587-8AF5-448C-83D4-C2E108C24B4A}"/>
          </ac:spMkLst>
        </pc:spChg>
        <pc:spChg chg="mod">
          <ac:chgData name="Chris P" userId="7f10c722b4ac235e" providerId="LiveId" clId="{72879BEA-841C-4F68-83D1-C77C08BE26B3}" dt="2021-10-24T05:11:48.119" v="796" actId="20577"/>
          <ac:spMkLst>
            <pc:docMk/>
            <pc:sldMk cId="3766726348" sldId="277"/>
            <ac:spMk id="10" creationId="{5A33D22B-0709-4581-B1B7-765D39675AED}"/>
          </ac:spMkLst>
        </pc:spChg>
      </pc:sldChg>
      <pc:sldChg chg="modSp add mod ord">
        <pc:chgData name="Chris P" userId="7f10c722b4ac235e" providerId="LiveId" clId="{72879BEA-841C-4F68-83D1-C77C08BE26B3}" dt="2021-10-24T05:17:44.923" v="896" actId="33524"/>
        <pc:sldMkLst>
          <pc:docMk/>
          <pc:sldMk cId="2412865172" sldId="278"/>
        </pc:sldMkLst>
        <pc:spChg chg="mod">
          <ac:chgData name="Chris P" userId="7f10c722b4ac235e" providerId="LiveId" clId="{72879BEA-841C-4F68-83D1-C77C08BE26B3}" dt="2021-10-24T05:17:44.923" v="896" actId="33524"/>
          <ac:spMkLst>
            <pc:docMk/>
            <pc:sldMk cId="2412865172" sldId="278"/>
            <ac:spMk id="5" creationId="{F364E7EF-C66F-4417-984A-527B945EE5C4}"/>
          </ac:spMkLst>
        </pc:spChg>
      </pc:sldChg>
      <pc:sldChg chg="addSp delSp modSp add mod ord">
        <pc:chgData name="Chris P" userId="7f10c722b4ac235e" providerId="LiveId" clId="{72879BEA-841C-4F68-83D1-C77C08BE26B3}" dt="2021-10-24T05:23:09.692" v="1085" actId="20577"/>
        <pc:sldMkLst>
          <pc:docMk/>
          <pc:sldMk cId="3166179307" sldId="279"/>
        </pc:sldMkLst>
        <pc:spChg chg="mod">
          <ac:chgData name="Chris P" userId="7f10c722b4ac235e" providerId="LiveId" clId="{72879BEA-841C-4F68-83D1-C77C08BE26B3}" dt="2021-10-24T05:18:12.324" v="910" actId="20577"/>
          <ac:spMkLst>
            <pc:docMk/>
            <pc:sldMk cId="3166179307" sldId="279"/>
            <ac:spMk id="6" creationId="{CFFB8AAD-42F2-4027-ACDF-AADA9E7DDDE5}"/>
          </ac:spMkLst>
        </pc:spChg>
        <pc:spChg chg="mod">
          <ac:chgData name="Chris P" userId="7f10c722b4ac235e" providerId="LiveId" clId="{72879BEA-841C-4F68-83D1-C77C08BE26B3}" dt="2021-10-24T05:23:09.692" v="1085" actId="20577"/>
          <ac:spMkLst>
            <pc:docMk/>
            <pc:sldMk cId="3166179307" sldId="279"/>
            <ac:spMk id="12" creationId="{8ECA4219-5665-4FF3-8ECE-A1D9F95D0584}"/>
          </ac:spMkLst>
        </pc:spChg>
        <pc:picChg chg="del">
          <ac:chgData name="Chris P" userId="7f10c722b4ac235e" providerId="LiveId" clId="{72879BEA-841C-4F68-83D1-C77C08BE26B3}" dt="2021-10-24T05:18:42.820" v="962" actId="478"/>
          <ac:picMkLst>
            <pc:docMk/>
            <pc:sldMk cId="3166179307" sldId="279"/>
            <ac:picMk id="7" creationId="{4CA88145-945E-4AC1-8B47-31AC5B2FDE56}"/>
          </ac:picMkLst>
        </pc:picChg>
        <pc:picChg chg="add mod">
          <ac:chgData name="Chris P" userId="7f10c722b4ac235e" providerId="LiveId" clId="{72879BEA-841C-4F68-83D1-C77C08BE26B3}" dt="2021-10-24T05:21:27.280" v="965" actId="1076"/>
          <ac:picMkLst>
            <pc:docMk/>
            <pc:sldMk cId="3166179307" sldId="279"/>
            <ac:picMk id="8" creationId="{815169C0-D137-4E6A-8A39-E79C68CA76DA}"/>
          </ac:picMkLst>
        </pc:picChg>
      </pc:sldChg>
      <pc:sldChg chg="modSp add mod ord">
        <pc:chgData name="Chris P" userId="7f10c722b4ac235e" providerId="LiveId" clId="{72879BEA-841C-4F68-83D1-C77C08BE26B3}" dt="2021-10-24T05:42:14.402" v="1109" actId="20577"/>
        <pc:sldMkLst>
          <pc:docMk/>
          <pc:sldMk cId="2530010575" sldId="280"/>
        </pc:sldMkLst>
        <pc:spChg chg="mod">
          <ac:chgData name="Chris P" userId="7f10c722b4ac235e" providerId="LiveId" clId="{72879BEA-841C-4F68-83D1-C77C08BE26B3}" dt="2021-10-24T05:42:08.244" v="1100" actId="20577"/>
          <ac:spMkLst>
            <pc:docMk/>
            <pc:sldMk cId="2530010575" sldId="280"/>
            <ac:spMk id="9" creationId="{F71D6587-8AF5-448C-83D4-C2E108C24B4A}"/>
          </ac:spMkLst>
        </pc:spChg>
        <pc:spChg chg="mod">
          <ac:chgData name="Chris P" userId="7f10c722b4ac235e" providerId="LiveId" clId="{72879BEA-841C-4F68-83D1-C77C08BE26B3}" dt="2021-10-24T05:42:14.402" v="1109" actId="20577"/>
          <ac:spMkLst>
            <pc:docMk/>
            <pc:sldMk cId="2530010575" sldId="280"/>
            <ac:spMk id="10" creationId="{5A33D22B-0709-4581-B1B7-765D39675AED}"/>
          </ac:spMkLst>
        </pc:spChg>
      </pc:sldChg>
      <pc:sldChg chg="modSp add mod ord">
        <pc:chgData name="Chris P" userId="7f10c722b4ac235e" providerId="LiveId" clId="{72879BEA-841C-4F68-83D1-C77C08BE26B3}" dt="2021-10-24T05:44:09.562" v="1274" actId="20577"/>
        <pc:sldMkLst>
          <pc:docMk/>
          <pc:sldMk cId="185012239" sldId="281"/>
        </pc:sldMkLst>
        <pc:spChg chg="mod">
          <ac:chgData name="Chris P" userId="7f10c722b4ac235e" providerId="LiveId" clId="{72879BEA-841C-4F68-83D1-C77C08BE26B3}" dt="2021-10-24T05:44:09.562" v="1274" actId="20577"/>
          <ac:spMkLst>
            <pc:docMk/>
            <pc:sldMk cId="185012239" sldId="281"/>
            <ac:spMk id="5" creationId="{F364E7EF-C66F-4417-984A-527B945EE5C4}"/>
          </ac:spMkLst>
        </pc:spChg>
      </pc:sldChg>
      <pc:sldChg chg="new del">
        <pc:chgData name="Chris P" userId="7f10c722b4ac235e" providerId="LiveId" clId="{72879BEA-841C-4F68-83D1-C77C08BE26B3}" dt="2021-10-24T05:42:55.868" v="1137" actId="47"/>
        <pc:sldMkLst>
          <pc:docMk/>
          <pc:sldMk cId="1555853900" sldId="281"/>
        </pc:sldMkLst>
      </pc:sldChg>
      <pc:sldChg chg="addSp delSp modSp add mod ord">
        <pc:chgData name="Chris P" userId="7f10c722b4ac235e" providerId="LiveId" clId="{72879BEA-841C-4F68-83D1-C77C08BE26B3}" dt="2021-10-24T05:48:19.465" v="1571" actId="14100"/>
        <pc:sldMkLst>
          <pc:docMk/>
          <pc:sldMk cId="971881874" sldId="282"/>
        </pc:sldMkLst>
        <pc:spChg chg="mod">
          <ac:chgData name="Chris P" userId="7f10c722b4ac235e" providerId="LiveId" clId="{72879BEA-841C-4F68-83D1-C77C08BE26B3}" dt="2021-10-24T05:44:52.090" v="1289" actId="20577"/>
          <ac:spMkLst>
            <pc:docMk/>
            <pc:sldMk cId="971881874" sldId="282"/>
            <ac:spMk id="6" creationId="{CFFB8AAD-42F2-4027-ACDF-AADA9E7DDDE5}"/>
          </ac:spMkLst>
        </pc:spChg>
        <pc:spChg chg="add">
          <ac:chgData name="Chris P" userId="7f10c722b4ac235e" providerId="LiveId" clId="{72879BEA-841C-4F68-83D1-C77C08BE26B3}" dt="2021-10-24T05:47:55.225" v="1566" actId="11529"/>
          <ac:spMkLst>
            <pc:docMk/>
            <pc:sldMk cId="971881874" sldId="282"/>
            <ac:spMk id="9" creationId="{1452F489-F934-4AEB-BDB5-EA9A27600659}"/>
          </ac:spMkLst>
        </pc:spChg>
        <pc:spChg chg="add mod">
          <ac:chgData name="Chris P" userId="7f10c722b4ac235e" providerId="LiveId" clId="{72879BEA-841C-4F68-83D1-C77C08BE26B3}" dt="2021-10-24T05:48:19.465" v="1571" actId="14100"/>
          <ac:spMkLst>
            <pc:docMk/>
            <pc:sldMk cId="971881874" sldId="282"/>
            <ac:spMk id="11" creationId="{C48649A0-4F70-4D39-ADBA-CCBAF5724783}"/>
          </ac:spMkLst>
        </pc:spChg>
        <pc:spChg chg="mod">
          <ac:chgData name="Chris P" userId="7f10c722b4ac235e" providerId="LiveId" clId="{72879BEA-841C-4F68-83D1-C77C08BE26B3}" dt="2021-10-24T05:46:42.227" v="1562" actId="20577"/>
          <ac:spMkLst>
            <pc:docMk/>
            <pc:sldMk cId="971881874" sldId="282"/>
            <ac:spMk id="12" creationId="{8ECA4219-5665-4FF3-8ECE-A1D9F95D0584}"/>
          </ac:spMkLst>
        </pc:spChg>
        <pc:picChg chg="add mod">
          <ac:chgData name="Chris P" userId="7f10c722b4ac235e" providerId="LiveId" clId="{72879BEA-841C-4F68-83D1-C77C08BE26B3}" dt="2021-10-24T05:48:04.019" v="1568" actId="1076"/>
          <ac:picMkLst>
            <pc:docMk/>
            <pc:sldMk cId="971881874" sldId="282"/>
            <ac:picMk id="7" creationId="{7FD1AB6A-F493-4D54-9938-8FB6E8B8C7F3}"/>
          </ac:picMkLst>
        </pc:picChg>
        <pc:picChg chg="del">
          <ac:chgData name="Chris P" userId="7f10c722b4ac235e" providerId="LiveId" clId="{72879BEA-841C-4F68-83D1-C77C08BE26B3}" dt="2021-10-24T05:45:01.089" v="1290" actId="478"/>
          <ac:picMkLst>
            <pc:docMk/>
            <pc:sldMk cId="971881874" sldId="282"/>
            <ac:picMk id="8" creationId="{815169C0-D137-4E6A-8A39-E79C68CA76DA}"/>
          </ac:picMkLst>
        </pc:picChg>
      </pc:sldChg>
      <pc:sldChg chg="addSp delSp modSp new mod modClrScheme chgLayout">
        <pc:chgData name="Chris P" userId="7f10c722b4ac235e" providerId="LiveId" clId="{72879BEA-841C-4F68-83D1-C77C08BE26B3}" dt="2021-10-24T05:51:57.104" v="1613" actId="478"/>
        <pc:sldMkLst>
          <pc:docMk/>
          <pc:sldMk cId="1359101486" sldId="283"/>
        </pc:sldMkLst>
        <pc:spChg chg="del mod ord">
          <ac:chgData name="Chris P" userId="7f10c722b4ac235e" providerId="LiveId" clId="{72879BEA-841C-4F68-83D1-C77C08BE26B3}" dt="2021-10-24T05:51:09.144" v="1574" actId="700"/>
          <ac:spMkLst>
            <pc:docMk/>
            <pc:sldMk cId="1359101486" sldId="283"/>
            <ac:spMk id="2" creationId="{C898F77B-0DBF-4DE0-B84E-5E45EC7953C5}"/>
          </ac:spMkLst>
        </pc:spChg>
        <pc:spChg chg="mod ord">
          <ac:chgData name="Chris P" userId="7f10c722b4ac235e" providerId="LiveId" clId="{72879BEA-841C-4F68-83D1-C77C08BE26B3}" dt="2021-10-24T05:51:36.935" v="1601" actId="20577"/>
          <ac:spMkLst>
            <pc:docMk/>
            <pc:sldMk cId="1359101486" sldId="283"/>
            <ac:spMk id="3" creationId="{55998EA1-53E4-4312-8A77-A27EF3178818}"/>
          </ac:spMkLst>
        </pc:spChg>
        <pc:spChg chg="mod ord">
          <ac:chgData name="Chris P" userId="7f10c722b4ac235e" providerId="LiveId" clId="{72879BEA-841C-4F68-83D1-C77C08BE26B3}" dt="2021-10-24T05:51:41.727" v="1607" actId="20577"/>
          <ac:spMkLst>
            <pc:docMk/>
            <pc:sldMk cId="1359101486" sldId="283"/>
            <ac:spMk id="4" creationId="{7BB009D9-3B69-440E-B224-61B45E92D540}"/>
          </ac:spMkLst>
        </pc:spChg>
        <pc:spChg chg="mod ord">
          <ac:chgData name="Chris P" userId="7f10c722b4ac235e" providerId="LiveId" clId="{72879BEA-841C-4F68-83D1-C77C08BE26B3}" dt="2021-10-24T05:51:09.144" v="1574" actId="700"/>
          <ac:spMkLst>
            <pc:docMk/>
            <pc:sldMk cId="1359101486" sldId="283"/>
            <ac:spMk id="5" creationId="{05BEF8EB-879E-4D67-810D-FA3A2EF5FF45}"/>
          </ac:spMkLst>
        </pc:spChg>
        <pc:spChg chg="del mod ord">
          <ac:chgData name="Chris P" userId="7f10c722b4ac235e" providerId="LiveId" clId="{72879BEA-841C-4F68-83D1-C77C08BE26B3}" dt="2021-10-24T05:51:09.144" v="1574" actId="700"/>
          <ac:spMkLst>
            <pc:docMk/>
            <pc:sldMk cId="1359101486" sldId="283"/>
            <ac:spMk id="6" creationId="{125B2CFC-318B-42B5-BC2C-608B99E9213B}"/>
          </ac:spMkLst>
        </pc:spChg>
        <pc:spChg chg="add mod ord">
          <ac:chgData name="Chris P" userId="7f10c722b4ac235e" providerId="LiveId" clId="{72879BEA-841C-4F68-83D1-C77C08BE26B3}" dt="2021-10-24T05:51:16.040" v="1581" actId="20577"/>
          <ac:spMkLst>
            <pc:docMk/>
            <pc:sldMk cId="1359101486" sldId="283"/>
            <ac:spMk id="7" creationId="{FA2707FE-39C6-46EA-9C7D-2D4DB7BA206D}"/>
          </ac:spMkLst>
        </pc:spChg>
        <pc:spChg chg="add del mod ord">
          <ac:chgData name="Chris P" userId="7f10c722b4ac235e" providerId="LiveId" clId="{72879BEA-841C-4F68-83D1-C77C08BE26B3}" dt="2021-10-24T05:51:57.104" v="1613" actId="478"/>
          <ac:spMkLst>
            <pc:docMk/>
            <pc:sldMk cId="1359101486" sldId="283"/>
            <ac:spMk id="8" creationId="{9B765AF5-8CD9-4914-B6CA-9E78F2D4E9C5}"/>
          </ac:spMkLst>
        </pc:spChg>
        <pc:spChg chg="add del mod ord">
          <ac:chgData name="Chris P" userId="7f10c722b4ac235e" providerId="LiveId" clId="{72879BEA-841C-4F68-83D1-C77C08BE26B3}" dt="2021-10-24T05:51:51.792" v="1608" actId="478"/>
          <ac:spMkLst>
            <pc:docMk/>
            <pc:sldMk cId="1359101486" sldId="283"/>
            <ac:spMk id="9" creationId="{F2CD34E5-17D0-4563-AB75-3AED805CF7BB}"/>
          </ac:spMkLst>
        </pc:spChg>
        <pc:spChg chg="add del mod ord">
          <ac:chgData name="Chris P" userId="7f10c722b4ac235e" providerId="LiveId" clId="{72879BEA-841C-4F68-83D1-C77C08BE26B3}" dt="2021-10-24T05:51:53.249" v="1610" actId="478"/>
          <ac:spMkLst>
            <pc:docMk/>
            <pc:sldMk cId="1359101486" sldId="283"/>
            <ac:spMk id="10" creationId="{77F3A129-CFEC-48C8-AA16-D6A4A777C00B}"/>
          </ac:spMkLst>
        </pc:spChg>
        <pc:spChg chg="add del mod ord">
          <ac:chgData name="Chris P" userId="7f10c722b4ac235e" providerId="LiveId" clId="{72879BEA-841C-4F68-83D1-C77C08BE26B3}" dt="2021-10-24T05:51:55.295" v="1612" actId="478"/>
          <ac:spMkLst>
            <pc:docMk/>
            <pc:sldMk cId="1359101486" sldId="283"/>
            <ac:spMk id="11" creationId="{ABEA722A-8764-4125-963C-FD6125CE1F8C}"/>
          </ac:spMkLst>
        </pc:spChg>
        <pc:spChg chg="add del mod ord">
          <ac:chgData name="Chris P" userId="7f10c722b4ac235e" providerId="LiveId" clId="{72879BEA-841C-4F68-83D1-C77C08BE26B3}" dt="2021-10-24T05:51:54.215" v="1611" actId="478"/>
          <ac:spMkLst>
            <pc:docMk/>
            <pc:sldMk cId="1359101486" sldId="283"/>
            <ac:spMk id="12" creationId="{80927EB8-204E-4D2A-AF87-9743F62BD4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FBB03A1-C24F-4AEB-9DD5-D5017ED06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9CB5780-3D57-4E6A-BC9A-0C96CD051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77B77-5EE6-4093-AC8C-63883B0D4818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363907-A416-496F-891A-9B09D46C50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4685EE-62FF-4BE0-9742-02426CC6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FDE1-B145-40CB-B667-FBD1AC713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6DE8-1D09-4157-BE91-8AE8974945A2}" type="datetimeFigureOut">
              <a:rPr lang="en-US" smtClean="0"/>
              <a:t>11/5/2021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C198C-F94F-45D5-B9E3-B6FFB8BCAC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DAE96E83-048C-4132-9ABC-E5A0C22DA9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3E498F49-BE12-4A88-909F-4B988B236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B60267AE-9C0D-4634-B312-C6DD547107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1003" y="640080"/>
            <a:ext cx="6111585" cy="55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BECD51-9119-4996-B4FC-2AD43216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7594" y="1328058"/>
            <a:ext cx="5096630" cy="3378338"/>
          </a:xfrm>
        </p:spPr>
        <p:txBody>
          <a:bodyPr anchor="b">
            <a:norm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="" xmlns:a16="http://schemas.microsoft.com/office/drawing/2014/main" id="{956F6DB6-D6E1-4A50-9114-8601DF94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35000"/>
            <a:ext cx="4800600" cy="557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="" xmlns:a16="http://schemas.microsoft.com/office/drawing/2014/main" id="{5381B5BB-CEA3-436C-8A43-C3C4889F11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8480" y="4668045"/>
            <a:ext cx="5096630" cy="1000125"/>
          </a:xfrm>
        </p:spPr>
        <p:txBody>
          <a:bodyPr>
            <a:noAutofit/>
          </a:bodyPr>
          <a:lstStyle>
            <a:lvl1pPr>
              <a:defRPr sz="2400" b="0" cap="all" spc="6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8B16675-8FAE-4CCE-870E-B08D5FEC09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B58518-7725-4310-9D89-9253D668F9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955907E-5B49-47DA-BB56-B838848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 spc="150"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51961C9-4342-4735-9F69-30FC4EE60D8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0884" y="1481580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3A75FE27-57B7-4D26-BF6D-E63BF9CB13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0884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9516EBD4-3BCF-4167-9401-08DF67EF59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57949" y="1481579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5A32EF6-47B8-4B22-99CB-D1B4F6B4B6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49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="" xmlns:a16="http://schemas.microsoft.com/office/drawing/2014/main" id="{8D02CE16-361C-4C84-A178-402C2D4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42B21E92-5123-45B3-999F-EA0512A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5" name="Slide Number Placeholder 15">
            <a:extLst>
              <a:ext uri="{FF2B5EF4-FFF2-40B4-BE49-F238E27FC236}">
                <a16:creationId xmlns="" xmlns:a16="http://schemas.microsoft.com/office/drawing/2014/main" id="{F5EF3406-552A-4C2E-A1B4-D3EAD5D1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2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B9BB029-1123-4E6E-8996-6F9666150A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92AA1BD-C769-474A-A258-6051FAAB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EC21E751-E5D0-431E-BDB3-E8D22FCF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1307227E-0323-4608-B721-487D3010A5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1A073925-D167-4366-8AF4-3DBCD83A89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9A778932-CE6D-42D3-9C40-80AD4D7F46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46640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2FCF78AB-4697-4170-B73C-39E8D202A8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5BBD3120-B5E0-433B-BB1E-BCEFD93EEE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E8EBEB77-9309-408B-BF35-68D07856A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="" xmlns:a16="http://schemas.microsoft.com/office/drawing/2014/main" id="{7B260FE5-7B07-4149-85C7-9CD9D4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="" xmlns:a16="http://schemas.microsoft.com/office/drawing/2014/main" id="{217A5FBA-27B4-461A-BE9C-34E1390D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="" xmlns:a16="http://schemas.microsoft.com/office/drawing/2014/main" id="{DDC42D1B-76B7-44EC-B6FD-6D0C656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2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CCEB0E-12E7-488A-A219-2ABDE68707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67202C9-94B9-46C7-8ADD-2C7E6DE6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78342"/>
            <a:ext cx="7777823" cy="986304"/>
          </a:xfrm>
          <a:solidFill>
            <a:schemeClr val="bg2">
              <a:lumMod val="75000"/>
            </a:schemeClr>
          </a:solidFill>
        </p:spPr>
        <p:txBody>
          <a:bodyPr tIns="274320"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5EAC607-595F-4F95-88EB-0BEA170D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291107" cy="453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="" xmlns:a16="http://schemas.microsoft.com/office/drawing/2014/main" id="{B7789921-321D-4251-A0D9-9708843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FCC9F84A-3951-4EFD-AEBD-C6D89E4642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6867" y="0"/>
            <a:ext cx="4665133" cy="2222500"/>
          </a:xfrm>
          <a:custGeom>
            <a:avLst/>
            <a:gdLst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254000 h 2222500"/>
              <a:gd name="connsiteX5" fmla="*/ 0 w 4665133"/>
              <a:gd name="connsiteY5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254000 h 2222500"/>
              <a:gd name="connsiteX6" fmla="*/ 0 w 4665133"/>
              <a:gd name="connsiteY6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567267 h 2222500"/>
              <a:gd name="connsiteX6" fmla="*/ 0 w 4665133"/>
              <a:gd name="connsiteY6" fmla="*/ 254000 h 2222500"/>
              <a:gd name="connsiteX7" fmla="*/ 0 w 4665133"/>
              <a:gd name="connsiteY7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8467 w 4673600"/>
              <a:gd name="connsiteY6" fmla="*/ 567267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618067 w 4673600"/>
              <a:gd name="connsiteY6" fmla="*/ 270934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87866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62466 h 2222500"/>
              <a:gd name="connsiteX8" fmla="*/ 0 w 4665133"/>
              <a:gd name="connsiteY8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33" h="2222500">
                <a:moveTo>
                  <a:pt x="0" y="0"/>
                </a:moveTo>
                <a:lnTo>
                  <a:pt x="4665133" y="0"/>
                </a:lnTo>
                <a:lnTo>
                  <a:pt x="4665133" y="2222500"/>
                </a:lnTo>
                <a:lnTo>
                  <a:pt x="0" y="2222500"/>
                </a:lnTo>
                <a:lnTo>
                  <a:pt x="0" y="1261533"/>
                </a:lnTo>
                <a:lnTo>
                  <a:pt x="601133" y="1261534"/>
                </a:lnTo>
                <a:cubicBezTo>
                  <a:pt x="603955" y="931334"/>
                  <a:pt x="606778" y="601134"/>
                  <a:pt x="609600" y="270934"/>
                </a:cubicBezTo>
                <a:lnTo>
                  <a:pt x="8467" y="26246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="" xmlns:a16="http://schemas.microsoft.com/office/drawing/2014/main" id="{DF6EB92D-D010-4A13-93AD-A27A90A483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34656" y="2316047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="" xmlns:a16="http://schemas.microsoft.com/office/drawing/2014/main" id="{20568266-00E0-4C81-A71A-DCF9538410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35939" y="4634050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4563FE3F-4195-477A-9AB3-F44871C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="" xmlns:a16="http://schemas.microsoft.com/office/drawing/2014/main" id="{FF3A4E9C-6CC0-4587-BF21-5EC4C13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2907218-B50F-49FD-AD54-AB4516C4AE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2802362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C9376FF-CCF9-409D-9C56-0478207D18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187" y="3429000"/>
            <a:ext cx="10663626" cy="2248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100F12B7-72C7-4FE1-ACC5-E25F1F67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="" xmlns:a16="http://schemas.microsoft.com/office/drawing/2014/main" id="{25F1DA91-F20A-4A08-93BE-9F98E06C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>
            <a:normAutofit/>
          </a:bodyPr>
          <a:lstStyle>
            <a:lvl1pPr>
              <a:defRPr b="0" cap="all" spc="600" baseline="0"/>
            </a:lvl1pPr>
          </a:lstStyle>
          <a:p>
            <a:pPr>
              <a:lnSpc>
                <a:spcPct val="120000"/>
              </a:lnSpc>
            </a:pPr>
            <a:r>
              <a:rPr lang="en-US" sz="2000"/>
              <a:t>Click to edit Master subtitle style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3A878EE-90F1-4A49-B6BE-AE85B98C9D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424" y="5677726"/>
            <a:ext cx="10661904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40" name="Picture Placeholder 31">
            <a:extLst>
              <a:ext uri="{FF2B5EF4-FFF2-40B4-BE49-F238E27FC236}">
                <a16:creationId xmlns="" xmlns:a16="http://schemas.microsoft.com/office/drawing/2014/main" id="{AD3270F6-1E4E-4411-8D4E-828E3720DC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588" y="642938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31">
            <a:extLst>
              <a:ext uri="{FF2B5EF4-FFF2-40B4-BE49-F238E27FC236}">
                <a16:creationId xmlns="" xmlns:a16="http://schemas.microsoft.com/office/drawing/2014/main" id="{EABF929F-94D1-4759-B7F8-13A234DA34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2338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31">
            <a:extLst>
              <a:ext uri="{FF2B5EF4-FFF2-40B4-BE49-F238E27FC236}">
                <a16:creationId xmlns="" xmlns:a16="http://schemas.microsoft.com/office/drawing/2014/main" id="{BFF7B305-12DD-40D5-8129-BBA665ACA3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0470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31">
            <a:extLst>
              <a:ext uri="{FF2B5EF4-FFF2-40B4-BE49-F238E27FC236}">
                <a16:creationId xmlns="" xmlns:a16="http://schemas.microsoft.com/office/drawing/2014/main" id="{9D7B5BDC-1B7A-4894-9620-E84D2D48F2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8301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="" xmlns:a16="http://schemas.microsoft.com/office/drawing/2014/main" id="{4E2B39E4-0727-4A5A-BC57-AA9E8DE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9" name="Date Placeholder 5">
            <a:extLst>
              <a:ext uri="{FF2B5EF4-FFF2-40B4-BE49-F238E27FC236}">
                <a16:creationId xmlns="" xmlns:a16="http://schemas.microsoft.com/office/drawing/2014/main" id="{6E0AA390-7F09-4587-8C95-FD7A9C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30" name="Slide Number Placeholder 8">
            <a:extLst>
              <a:ext uri="{FF2B5EF4-FFF2-40B4-BE49-F238E27FC236}">
                <a16:creationId xmlns="" xmlns:a16="http://schemas.microsoft.com/office/drawing/2014/main" id="{02FAE9E6-8F24-4563-93BC-C0A14B8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6B81F-97CD-4934-852B-F0AECFD05D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7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FFFAE35-BD0D-4D19-892D-36475DD528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63656" y="0"/>
            <a:ext cx="8128343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2" name="Picture Placeholder 18">
            <a:extLst>
              <a:ext uri="{FF2B5EF4-FFF2-40B4-BE49-F238E27FC236}">
                <a16:creationId xmlns="" xmlns:a16="http://schemas.microsoft.com/office/drawing/2014/main" id="{FE2031E3-F975-4AFF-B76E-6BB46A2D34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0671" y="0"/>
            <a:ext cx="3000249" cy="3382963"/>
          </a:xfrm>
          <a:custGeom>
            <a:avLst/>
            <a:gdLst>
              <a:gd name="connsiteX0" fmla="*/ 0 w 2999232"/>
              <a:gd name="connsiteY0" fmla="*/ 0 h 3382963"/>
              <a:gd name="connsiteX1" fmla="*/ 2999232 w 2999232"/>
              <a:gd name="connsiteY1" fmla="*/ 0 h 3382963"/>
              <a:gd name="connsiteX2" fmla="*/ 2999232 w 2999232"/>
              <a:gd name="connsiteY2" fmla="*/ 3382963 h 3382963"/>
              <a:gd name="connsiteX3" fmla="*/ 0 w 2999232"/>
              <a:gd name="connsiteY3" fmla="*/ 3382963 h 3382963"/>
              <a:gd name="connsiteX4" fmla="*/ 0 w 2999232"/>
              <a:gd name="connsiteY4" fmla="*/ 0 h 3382963"/>
              <a:gd name="connsiteX0" fmla="*/ 0 w 2999232"/>
              <a:gd name="connsiteY0" fmla="*/ 0 h 3382963"/>
              <a:gd name="connsiteX1" fmla="*/ 968249 w 2999232"/>
              <a:gd name="connsiteY1" fmla="*/ 0 h 3382963"/>
              <a:gd name="connsiteX2" fmla="*/ 2999232 w 2999232"/>
              <a:gd name="connsiteY2" fmla="*/ 0 h 3382963"/>
              <a:gd name="connsiteX3" fmla="*/ 2999232 w 2999232"/>
              <a:gd name="connsiteY3" fmla="*/ 3382963 h 3382963"/>
              <a:gd name="connsiteX4" fmla="*/ 0 w 2999232"/>
              <a:gd name="connsiteY4" fmla="*/ 3382963 h 3382963"/>
              <a:gd name="connsiteX5" fmla="*/ 0 w 2999232"/>
              <a:gd name="connsiteY5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2999232 w 3000249"/>
              <a:gd name="connsiteY2" fmla="*/ 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5199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0249" h="3382963">
                <a:moveTo>
                  <a:pt x="0" y="0"/>
                </a:moveTo>
                <a:lnTo>
                  <a:pt x="968249" y="0"/>
                </a:lnTo>
                <a:lnTo>
                  <a:pt x="967232" y="284480"/>
                </a:lnTo>
                <a:lnTo>
                  <a:pt x="3000249" y="284480"/>
                </a:lnTo>
                <a:lnTo>
                  <a:pt x="2999232" y="3382963"/>
                </a:lnTo>
                <a:lnTo>
                  <a:pt x="0" y="33829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7610101-4EEB-48DF-A41F-DA38D737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56" y="279792"/>
            <a:ext cx="7777824" cy="986304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="" xmlns:a16="http://schemas.microsoft.com/office/drawing/2014/main" id="{564E749E-B27D-45B4-8E7A-53D8460AA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997708" cy="3382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="" xmlns:a16="http://schemas.microsoft.com/office/drawing/2014/main" id="{C8DE9984-911D-42E6-9467-9F5341489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75038"/>
            <a:ext cx="6096000" cy="33829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1F2F1F63-2333-48C5-BEEE-7FFCA143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="" xmlns:a16="http://schemas.microsoft.com/office/drawing/2014/main" id="{AF26E33C-9416-4C43-8695-B043D696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="" xmlns:a16="http://schemas.microsoft.com/office/drawing/2014/main" id="{EDD9F57F-0928-48ED-8CF9-CC5AC1BD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7" name="Slide Number Placeholder 9">
            <a:extLst>
              <a:ext uri="{FF2B5EF4-FFF2-40B4-BE49-F238E27FC236}">
                <a16:creationId xmlns="" xmlns:a16="http://schemas.microsoft.com/office/drawing/2014/main" id="{B7E4E7CA-F2D2-4B67-92FE-3DCE5AB2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75FAC41-B90D-4384-8484-175667AF82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F220C6F-8D05-41B5-9727-E041D5B9C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568357"/>
            <a:ext cx="6240379" cy="372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9A692DB-BC6A-43D5-BAE7-1E8AE149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08" y="1758950"/>
            <a:ext cx="5137112" cy="6734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B631067-0981-46B9-BB6F-484741846C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42938"/>
            <a:ext cx="4814887" cy="2667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7984968B-9811-4180-8D8E-0619C9D3BF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412" y="3631470"/>
            <a:ext cx="4814887" cy="256273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B503D483-6082-4C3B-A4C5-0ACE669834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2241" y="2365374"/>
            <a:ext cx="5136671" cy="26352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CB94B83C-8B92-4303-A841-0D5ED386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FB204443-B45C-4C1E-8601-4AD0359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="" xmlns:a16="http://schemas.microsoft.com/office/drawing/2014/main" id="{125F2A8A-5D48-4A14-B0A6-52E55D3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9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620C2886-3E99-43F7-A045-F15053959C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3" y="0"/>
            <a:ext cx="6094412" cy="6854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3D67587-8C0C-40DB-88B2-2CAC45DBF8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E11B7BFF-DF61-4F7F-BC0C-A774104FF4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1774" y="2814975"/>
            <a:ext cx="6769706" cy="1910972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182880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D0F1B1-D8F9-42A3-B0C7-AADC53D8F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657726"/>
            <a:ext cx="6769100" cy="731838"/>
          </a:xfrm>
          <a:solidFill>
            <a:schemeClr val="tx2"/>
          </a:solidFill>
        </p:spPr>
        <p:txBody>
          <a:bodyPr>
            <a:noAutofit/>
          </a:bodyPr>
          <a:lstStyle>
            <a:lvl1pPr marL="228600">
              <a:defRPr sz="1500" cap="all" spc="600" baseline="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28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707196B1-3970-4386-8D54-A2067BA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="" xmlns:a16="http://schemas.microsoft.com/office/drawing/2014/main" id="{9535C1B1-EA9A-48AD-AB3B-00E7FEE0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Date Placeholder 12">
            <a:extLst>
              <a:ext uri="{FF2B5EF4-FFF2-40B4-BE49-F238E27FC236}">
                <a16:creationId xmlns="" xmlns:a16="http://schemas.microsoft.com/office/drawing/2014/main" id="{E334D19F-C91E-4007-9C85-89B064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9" name="Slide Number Placeholder 15">
            <a:extLst>
              <a:ext uri="{FF2B5EF4-FFF2-40B4-BE49-F238E27FC236}">
                <a16:creationId xmlns="" xmlns:a16="http://schemas.microsoft.com/office/drawing/2014/main" id="{00B1B695-CA8C-4B38-8D25-4E56BD0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9E4B01-1489-40C5-B290-E42D974C10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37987" y="1735958"/>
            <a:ext cx="10318036" cy="42762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63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7A29640D-9D66-4252-AF26-226B9EF3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2F585F-809A-43CB-A46F-3569008720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875" y="2066925"/>
            <a:ext cx="9610725" cy="3630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="" xmlns:a16="http://schemas.microsoft.com/office/drawing/2014/main" id="{1F196FCF-777C-4746-AFAA-ECE173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Date Placeholder 12">
            <a:extLst>
              <a:ext uri="{FF2B5EF4-FFF2-40B4-BE49-F238E27FC236}">
                <a16:creationId xmlns="" xmlns:a16="http://schemas.microsoft.com/office/drawing/2014/main" id="{71EA376C-2DC1-4B5D-9628-4A223AA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="" xmlns:a16="http://schemas.microsoft.com/office/drawing/2014/main" id="{CCEC0CD5-B86D-4E13-B3A9-9D3B0CB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3E07EFA-7299-44A6-85FB-04EC9B553E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43A4CB2-29F8-49C3-8735-106975893B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2574195-3DF9-438B-B8AC-0F202935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32" y="2025650"/>
            <a:ext cx="5058209" cy="235573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="" xmlns:a16="http://schemas.microsoft.com/office/drawing/2014/main" id="{57FAF158-BFC1-43C2-A23B-B93DEFAE3A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5408613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B1025F5-5E2A-47DC-9E1F-F31EE76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57" y="4381382"/>
            <a:ext cx="5058209" cy="395405"/>
          </a:xfrm>
        </p:spPr>
        <p:txBody>
          <a:bodyPr anchor="t"/>
          <a:lstStyle>
            <a:lvl1pPr>
              <a:defRPr b="0" cap="all" spc="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="" xmlns:a16="http://schemas.microsoft.com/office/drawing/2014/main" id="{9F00502A-31A8-40B1-8042-91BBF64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="" xmlns:a16="http://schemas.microsoft.com/office/drawing/2014/main" id="{1F0D82E2-6CDC-41FA-9FBD-29B1696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="" xmlns:a16="http://schemas.microsoft.com/office/drawing/2014/main" id="{85DE54ED-1D6A-4185-BC18-EB63BF4B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9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98FC1626-6E5A-4321-B003-2ECADA2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55D66E-614C-4554-AD07-DBF50786CB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FC25CFF-3341-490E-864B-9EE585E7D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Footer Placeholder 14">
            <a:extLst>
              <a:ext uri="{FF2B5EF4-FFF2-40B4-BE49-F238E27FC236}">
                <a16:creationId xmlns="" xmlns:a16="http://schemas.microsoft.com/office/drawing/2014/main" id="{1A47F1BE-C6F0-4B08-A876-3ACB9A16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EB34F470-EFAB-4873-9AF2-800F8317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4" name="Slide Number Placeholder 15">
            <a:extLst>
              <a:ext uri="{FF2B5EF4-FFF2-40B4-BE49-F238E27FC236}">
                <a16:creationId xmlns="" xmlns:a16="http://schemas.microsoft.com/office/drawing/2014/main" id="{FCAA1492-8926-496A-9DE4-45E13BA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F48288-2CF3-456E-8691-5772D99F82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8236" y="1887311"/>
            <a:ext cx="11395528" cy="434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add content</a:t>
            </a:r>
          </a:p>
        </p:txBody>
      </p:sp>
    </p:spTree>
    <p:extLst>
      <p:ext uri="{BB962C8B-B14F-4D97-AF65-F5344CB8AC3E}">
        <p14:creationId xmlns:p14="http://schemas.microsoft.com/office/powerpoint/2010/main" val="39897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F1D1103D-8943-46F2-B18E-36FF38C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902D366-4C48-4324-8771-8F9E7BECD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39FB3E-2A6A-4BE8-9D79-47B91471CC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Footer Placeholder 14">
            <a:extLst>
              <a:ext uri="{FF2B5EF4-FFF2-40B4-BE49-F238E27FC236}">
                <a16:creationId xmlns="" xmlns:a16="http://schemas.microsoft.com/office/drawing/2014/main" id="{7E3BBCB1-5D3D-4802-A48D-5D6A7BA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Date Placeholder 12">
            <a:extLst>
              <a:ext uri="{FF2B5EF4-FFF2-40B4-BE49-F238E27FC236}">
                <a16:creationId xmlns="" xmlns:a16="http://schemas.microsoft.com/office/drawing/2014/main" id="{AE90937E-33CA-4432-A147-746EBB9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="" xmlns:a16="http://schemas.microsoft.com/office/drawing/2014/main" id="{CECD9BDC-A2A2-40A0-8DAD-4C56EBE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4E3704-0282-421F-BA62-C1A7E0B072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619250"/>
            <a:ext cx="10515600" cy="48482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2" r:id="rId13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="" xmlns:a16="http://schemas.microsoft.com/office/drawing/2014/main" id="{2DFE6010-0FC2-4302-8ABC-58026AC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94" y="1328058"/>
            <a:ext cx="5096630" cy="3378338"/>
          </a:xfrm>
        </p:spPr>
        <p:txBody>
          <a:bodyPr/>
          <a:lstStyle/>
          <a:p>
            <a:r>
              <a:rPr lang="en-US" dirty="0"/>
              <a:t>DIY Tool Exchange</a:t>
            </a:r>
          </a:p>
        </p:txBody>
      </p:sp>
      <p:pic>
        <p:nvPicPr>
          <p:cNvPr id="13" name="Picture Placeholder 12" descr="Diagram, engineering drawing, blueprints">
            <a:extLst>
              <a:ext uri="{FF2B5EF4-FFF2-40B4-BE49-F238E27FC236}">
                <a16:creationId xmlns="" xmlns:a16="http://schemas.microsoft.com/office/drawing/2014/main" id="{79D0C4D2-EC8C-4F0F-AACB-309E76F420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763" y="635000"/>
            <a:ext cx="4800600" cy="5578475"/>
          </a:xfrm>
        </p:spPr>
      </p:pic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B71D9795-9EFD-4748-87B7-4471EFF00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80" y="4668045"/>
            <a:ext cx="5096630" cy="1000125"/>
          </a:xfrm>
        </p:spPr>
        <p:txBody>
          <a:bodyPr/>
          <a:lstStyle/>
          <a:p>
            <a:r>
              <a:rPr lang="en-US" dirty="0"/>
              <a:t>Chris Patterson</a:t>
            </a:r>
          </a:p>
        </p:txBody>
      </p:sp>
    </p:spTree>
    <p:extLst>
      <p:ext uri="{BB962C8B-B14F-4D97-AF65-F5344CB8AC3E}">
        <p14:creationId xmlns:p14="http://schemas.microsoft.com/office/powerpoint/2010/main" val="5978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roof">
            <a:extLst>
              <a:ext uri="{FF2B5EF4-FFF2-40B4-BE49-F238E27FC236}">
                <a16:creationId xmlns="" xmlns:a16="http://schemas.microsoft.com/office/drawing/2014/main" id="{AF7888E5-0E1D-4EDC-8EBA-551263781A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0"/>
            <a:ext cx="5408613" cy="6858000"/>
          </a:xfrm>
        </p:spPr>
      </p:pic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BE66598-95FA-4BBD-8D8C-E49FE783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9D2F33D-21E5-4609-9A9C-BF086D4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3C06CDB-07F0-45C5-A50B-3BD5365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F364E7EF-C66F-4417-984A-527B945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Ted Middleman Searches for a tool, finds what he needs, and borrows it.</a:t>
            </a:r>
          </a:p>
        </p:txBody>
      </p:sp>
    </p:spTree>
    <p:extLst>
      <p:ext uri="{BB962C8B-B14F-4D97-AF65-F5344CB8AC3E}">
        <p14:creationId xmlns:p14="http://schemas.microsoft.com/office/powerpoint/2010/main" val="28989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FFB8AAD-42F2-4027-ACDF-AADA9E7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 dirty="0"/>
              <a:t>Searching, Part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E14CF9-3C0D-4C5A-B8BB-A03C9F4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F6E54A-81E9-41EA-896B-DEE2601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8C8192-9F12-4FD1-9EDC-B357E8E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CA4219-5665-4FF3-8ECE-A1D9F95D0584}"/>
              </a:ext>
            </a:extLst>
          </p:cNvPr>
          <p:cNvSpPr txBox="1"/>
          <p:nvPr/>
        </p:nvSpPr>
        <p:spPr>
          <a:xfrm>
            <a:off x="73728" y="1685109"/>
            <a:ext cx="4755966" cy="252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his dashboard, Ted enters a search term for a tool he needs.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selects 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is presented with a results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selects a tool that looks like the one he needs . .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04F58C-4599-4EE4-B4B3-6D356863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103" y="1780393"/>
            <a:ext cx="4839018" cy="45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FFB8AAD-42F2-4027-ACDF-AADA9E7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 dirty="0"/>
              <a:t>Searching, Part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E14CF9-3C0D-4C5A-B8BB-A03C9F4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F6E54A-81E9-41EA-896B-DEE2601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8C8192-9F12-4FD1-9EDC-B357E8E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CA4219-5665-4FF3-8ECE-A1D9F95D0584}"/>
              </a:ext>
            </a:extLst>
          </p:cNvPr>
          <p:cNvSpPr txBox="1"/>
          <p:nvPr/>
        </p:nvSpPr>
        <p:spPr>
          <a:xfrm>
            <a:off x="73728" y="1685109"/>
            <a:ext cx="4755966" cy="294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Ted is taken to the items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has questions about the tool, so he contacts the owner by selecting Contact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is presented with a contact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fills in the contact form and selects Send.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A39D7B3-A2F9-4160-BCB4-7277652E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59" y="1685109"/>
            <a:ext cx="4670789" cy="46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FFB8AAD-42F2-4027-ACDF-AADA9E7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 dirty="0"/>
              <a:t>Borrowing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E14CF9-3C0D-4C5A-B8BB-A03C9F4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F6E54A-81E9-41EA-896B-DEE2601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8C8192-9F12-4FD1-9EDC-B357E8E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CA4219-5665-4FF3-8ECE-A1D9F95D0584}"/>
              </a:ext>
            </a:extLst>
          </p:cNvPr>
          <p:cNvSpPr txBox="1"/>
          <p:nvPr/>
        </p:nvSpPr>
        <p:spPr>
          <a:xfrm>
            <a:off x="73728" y="1685109"/>
            <a:ext cx="4213804" cy="418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search, Ted is taken to the items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decides this is the tool he needs to borrow.  He selects Borrow.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is presented with a success page which provides exchange instructions.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selects OK and is taken back to his dashboard.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CA88145-945E-4AC1-8B47-31AC5B2F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532" y="1549156"/>
            <a:ext cx="7904468" cy="49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plant, outdoor, building, porch">
            <a:extLst>
              <a:ext uri="{FF2B5EF4-FFF2-40B4-BE49-F238E27FC236}">
                <a16:creationId xmlns="" xmlns:a16="http://schemas.microsoft.com/office/drawing/2014/main" id="{86F7F005-78AF-492A-BE55-8A5610E5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3" y="0"/>
            <a:ext cx="6094412" cy="6854825"/>
          </a:xfr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F71D6587-8AF5-448C-83D4-C2E108C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735454"/>
            <a:ext cx="6769706" cy="1910972"/>
          </a:xfrm>
        </p:spPr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5A33D22B-0709-4581-B1B7-765D39675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4657726"/>
            <a:ext cx="6769100" cy="731838"/>
          </a:xfrm>
        </p:spPr>
        <p:txBody>
          <a:bodyPr/>
          <a:lstStyle/>
          <a:p>
            <a:r>
              <a:rPr lang="en-US" dirty="0"/>
              <a:t>Persona: Bob </a:t>
            </a:r>
            <a:r>
              <a:rPr lang="en-US" dirty="0" err="1"/>
              <a:t>D’Builder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B06CFDBA-8935-4FC2-B439-E90EFC1014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="" xmlns:a16="http://schemas.microsoft.com/office/drawing/2014/main" id="{FC407FFA-31A5-43E6-B29C-D01B7D1233E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A2ECA2BA-98A9-44F9-9896-D3FC04AC9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fld id="{6E16B81F-97CD-4934-852B-F0AECFD05DB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roof">
            <a:extLst>
              <a:ext uri="{FF2B5EF4-FFF2-40B4-BE49-F238E27FC236}">
                <a16:creationId xmlns="" xmlns:a16="http://schemas.microsoft.com/office/drawing/2014/main" id="{AF7888E5-0E1D-4EDC-8EBA-551263781A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0"/>
            <a:ext cx="5408613" cy="6858000"/>
          </a:xfrm>
        </p:spPr>
      </p:pic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BE66598-95FA-4BBD-8D8C-E49FE783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9D2F33D-21E5-4609-9A9C-BF086D4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3C06CDB-07F0-45C5-A50B-3BD5365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F364E7EF-C66F-4417-984A-527B945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Bob </a:t>
            </a:r>
            <a:r>
              <a:rPr lang="en-US" sz="2400" dirty="0" err="1"/>
              <a:t>D’Builder</a:t>
            </a:r>
            <a:r>
              <a:rPr lang="en-US" sz="2400" dirty="0"/>
              <a:t> has an older </a:t>
            </a:r>
            <a:r>
              <a:rPr lang="en-US" sz="2400"/>
              <a:t>tool </a:t>
            </a:r>
            <a:r>
              <a:rPr lang="en-US" sz="2400" smtClean="0"/>
              <a:t>he </a:t>
            </a:r>
            <a:r>
              <a:rPr lang="en-US" sz="2400" dirty="0"/>
              <a:t>wants to share and list for sale.</a:t>
            </a:r>
          </a:p>
        </p:txBody>
      </p:sp>
    </p:spTree>
    <p:extLst>
      <p:ext uri="{BB962C8B-B14F-4D97-AF65-F5344CB8AC3E}">
        <p14:creationId xmlns:p14="http://schemas.microsoft.com/office/powerpoint/2010/main" val="24128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FFB8AAD-42F2-4027-ACDF-AADA9E7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E14CF9-3C0D-4C5A-B8BB-A03C9F4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F6E54A-81E9-41EA-896B-DEE2601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8C8192-9F12-4FD1-9EDC-B357E8E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CA4219-5665-4FF3-8ECE-A1D9F95D0584}"/>
              </a:ext>
            </a:extLst>
          </p:cNvPr>
          <p:cNvSpPr txBox="1"/>
          <p:nvPr/>
        </p:nvSpPr>
        <p:spPr>
          <a:xfrm>
            <a:off x="73728" y="1685109"/>
            <a:ext cx="4213804" cy="377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his dashboard, Bob clicks the Share a tool icon.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provides the required info on the tool and selects Submit.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is presented with a preview page which allows him to accept or go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selects Accept and is taken back to his dashboard.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15169C0-D137-4E6A-8A39-E79C68CA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62" y="1638968"/>
            <a:ext cx="7051210" cy="47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plant, outdoor, building, porch">
            <a:extLst>
              <a:ext uri="{FF2B5EF4-FFF2-40B4-BE49-F238E27FC236}">
                <a16:creationId xmlns="" xmlns:a16="http://schemas.microsoft.com/office/drawing/2014/main" id="{86F7F005-78AF-492A-BE55-8A5610E5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3" y="0"/>
            <a:ext cx="6094412" cy="6854825"/>
          </a:xfr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F71D6587-8AF5-448C-83D4-C2E108C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735454"/>
            <a:ext cx="6769706" cy="1910972"/>
          </a:xfrm>
        </p:spPr>
        <p:txBody>
          <a:bodyPr/>
          <a:lstStyle/>
          <a:p>
            <a:r>
              <a:rPr lang="en-US" dirty="0"/>
              <a:t>Account Info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5A33D22B-0709-4581-B1B7-765D39675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4657726"/>
            <a:ext cx="6769100" cy="731838"/>
          </a:xfrm>
        </p:spPr>
        <p:txBody>
          <a:bodyPr/>
          <a:lstStyle/>
          <a:p>
            <a:r>
              <a:rPr lang="en-US" dirty="0"/>
              <a:t>Persona: All users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B06CFDBA-8935-4FC2-B439-E90EFC1014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="" xmlns:a16="http://schemas.microsoft.com/office/drawing/2014/main" id="{FC407FFA-31A5-43E6-B29C-D01B7D1233E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A2ECA2BA-98A9-44F9-9896-D3FC04AC9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fld id="{6E16B81F-97CD-4934-852B-F0AECFD05DB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roof">
            <a:extLst>
              <a:ext uri="{FF2B5EF4-FFF2-40B4-BE49-F238E27FC236}">
                <a16:creationId xmlns="" xmlns:a16="http://schemas.microsoft.com/office/drawing/2014/main" id="{AF7888E5-0E1D-4EDC-8EBA-551263781A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0"/>
            <a:ext cx="5408613" cy="6858000"/>
          </a:xfrm>
        </p:spPr>
      </p:pic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BE66598-95FA-4BBD-8D8C-E49FE783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9D2F33D-21E5-4609-9A9C-BF086D4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3C06CDB-07F0-45C5-A50B-3BD5365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F364E7EF-C66F-4417-984A-527B945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users have the ability to change their account info as well as view and edit their shared inventory.</a:t>
            </a:r>
          </a:p>
        </p:txBody>
      </p:sp>
    </p:spTree>
    <p:extLst>
      <p:ext uri="{BB962C8B-B14F-4D97-AF65-F5344CB8AC3E}">
        <p14:creationId xmlns:p14="http://schemas.microsoft.com/office/powerpoint/2010/main" val="18501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FFB8AAD-42F2-4027-ACDF-AADA9E7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 dirty="0"/>
              <a:t>Account Info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E14CF9-3C0D-4C5A-B8BB-A03C9F4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F6E54A-81E9-41EA-896B-DEE2601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8C8192-9F12-4FD1-9EDC-B357E8E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19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CA4219-5665-4FF3-8ECE-A1D9F95D0584}"/>
              </a:ext>
            </a:extLst>
          </p:cNvPr>
          <p:cNvSpPr txBox="1"/>
          <p:nvPr/>
        </p:nvSpPr>
        <p:spPr>
          <a:xfrm>
            <a:off x="73728" y="1685109"/>
            <a:ext cx="4213804" cy="418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the dashboard, a user clicks the hamburger.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see a dropdown menu and can select Account or Shared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Shared tools, they can see what they are sharing, hide it, edit it, or delete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Account, they can edit their account info.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FD1AB6A-F493-4D54-9938-8FB6E8B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263" y="1647711"/>
            <a:ext cx="7235971" cy="48003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1452F489-F934-4AEB-BDB5-EA9A27600659}"/>
              </a:ext>
            </a:extLst>
          </p:cNvPr>
          <p:cNvSpPr/>
          <p:nvPr/>
        </p:nvSpPr>
        <p:spPr>
          <a:xfrm>
            <a:off x="6666807" y="2410691"/>
            <a:ext cx="3374968" cy="141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C48649A0-4F70-4D39-ADBA-CCBAF5724783}"/>
              </a:ext>
            </a:extLst>
          </p:cNvPr>
          <p:cNvSpPr/>
          <p:nvPr/>
        </p:nvSpPr>
        <p:spPr>
          <a:xfrm>
            <a:off x="6666807" y="2901722"/>
            <a:ext cx="1213658" cy="141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Drawing board with plans">
            <a:extLst>
              <a:ext uri="{FF2B5EF4-FFF2-40B4-BE49-F238E27FC236}">
                <a16:creationId xmlns="" xmlns:a16="http://schemas.microsoft.com/office/drawing/2014/main" id="{57347C71-A025-4239-BE2E-2992DCF014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0671" y="0"/>
            <a:ext cx="3000249" cy="3382963"/>
          </a:xfrm>
        </p:spPr>
      </p:pic>
      <p:sp>
        <p:nvSpPr>
          <p:cNvPr id="65" name="Title 64">
            <a:extLst>
              <a:ext uri="{FF2B5EF4-FFF2-40B4-BE49-F238E27FC236}">
                <a16:creationId xmlns="" xmlns:a16="http://schemas.microsoft.com/office/drawing/2014/main" id="{A02D195B-D3D3-425B-A077-63F32D78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56" y="279792"/>
            <a:ext cx="7777824" cy="986304"/>
          </a:xfrm>
        </p:spPr>
        <p:txBody>
          <a:bodyPr/>
          <a:lstStyle/>
          <a:p>
            <a:r>
              <a:rPr lang="en-US" dirty="0"/>
              <a:t>Storyboards</a:t>
            </a:r>
          </a:p>
        </p:txBody>
      </p:sp>
      <p:pic>
        <p:nvPicPr>
          <p:cNvPr id="26" name="Picture Placeholder 25" descr="A building under construction">
            <a:extLst>
              <a:ext uri="{FF2B5EF4-FFF2-40B4-BE49-F238E27FC236}">
                <a16:creationId xmlns="" xmlns:a16="http://schemas.microsoft.com/office/drawing/2014/main" id="{2F81D125-F17E-48A1-A821-5FC214F1BF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997708" cy="3382963"/>
          </a:xfrm>
        </p:spPr>
      </p:pic>
      <p:pic>
        <p:nvPicPr>
          <p:cNvPr id="20" name="Picture Placeholder 19" descr="A picture containing a neighbourhood">
            <a:extLst>
              <a:ext uri="{FF2B5EF4-FFF2-40B4-BE49-F238E27FC236}">
                <a16:creationId xmlns="" xmlns:a16="http://schemas.microsoft.com/office/drawing/2014/main" id="{30AAD166-824C-4987-89B1-0277823B5CA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75038"/>
            <a:ext cx="6096000" cy="3382962"/>
          </a:xfrm>
        </p:spPr>
      </p:pic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6EA2EEAC-45AF-4B25-A661-594C6F81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/>
          <a:lstStyle/>
          <a:p>
            <a:r>
              <a:rPr lang="en-US" dirty="0"/>
              <a:t>Sue Newbie - Register</a:t>
            </a:r>
          </a:p>
          <a:p>
            <a:r>
              <a:rPr lang="en-US" dirty="0"/>
              <a:t>All Users - Login</a:t>
            </a:r>
          </a:p>
          <a:p>
            <a:r>
              <a:rPr lang="en-US" dirty="0"/>
              <a:t>Ted Middleman – Search and Borrow</a:t>
            </a:r>
          </a:p>
          <a:p>
            <a:r>
              <a:rPr lang="en-US" dirty="0"/>
              <a:t>Bob </a:t>
            </a:r>
            <a:r>
              <a:rPr lang="en-US" dirty="0" err="1"/>
              <a:t>d’Builder</a:t>
            </a:r>
            <a:r>
              <a:rPr lang="en-US" dirty="0"/>
              <a:t> – Share tool</a:t>
            </a:r>
          </a:p>
          <a:p>
            <a:r>
              <a:rPr lang="en-US" dirty="0"/>
              <a:t>All Users – Account </a:t>
            </a:r>
            <a:r>
              <a:rPr lang="en-US" dirty="0" smtClean="0"/>
              <a:t>Info</a:t>
            </a:r>
          </a:p>
          <a:p>
            <a:r>
              <a:rPr lang="en-US" dirty="0" smtClean="0"/>
              <a:t>Freddy Feedback – Rating (Stretch Feature) </a:t>
            </a:r>
            <a:endParaRPr lang="en-US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="" xmlns:a16="http://schemas.microsoft.com/office/drawing/2014/main" id="{51E41ABE-2085-4E21-B4B6-F01CB466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="" xmlns:a16="http://schemas.microsoft.com/office/drawing/2014/main" id="{176B0C9E-6AB2-4411-A48B-AC60553E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="" xmlns:a16="http://schemas.microsoft.com/office/drawing/2014/main" id="{CA7AD1D2-7F7A-4686-920A-D4C7187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1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plant, outdoor, building, porch">
            <a:extLst>
              <a:ext uri="{FF2B5EF4-FFF2-40B4-BE49-F238E27FC236}">
                <a16:creationId xmlns="" xmlns:a16="http://schemas.microsoft.com/office/drawing/2014/main" id="{86F7F005-78AF-492A-BE55-8A5610E5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3" y="0"/>
            <a:ext cx="6094412" cy="6854825"/>
          </a:xfr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F71D6587-8AF5-448C-83D4-C2E108C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735454"/>
            <a:ext cx="6769706" cy="1910972"/>
          </a:xfrm>
        </p:spPr>
        <p:txBody>
          <a:bodyPr/>
          <a:lstStyle/>
          <a:p>
            <a:r>
              <a:rPr lang="en-US" dirty="0" smtClean="0"/>
              <a:t>User Review (Stretch)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5A33D22B-0709-4581-B1B7-765D39675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4657726"/>
            <a:ext cx="6769100" cy="731838"/>
          </a:xfrm>
        </p:spPr>
        <p:txBody>
          <a:bodyPr/>
          <a:lstStyle/>
          <a:p>
            <a:r>
              <a:rPr lang="en-US" dirty="0"/>
              <a:t>Persona: </a:t>
            </a:r>
            <a:r>
              <a:rPr lang="en-US" dirty="0" smtClean="0"/>
              <a:t>Freddy Feedback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B06CFDBA-8935-4FC2-B439-E90EFC1014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="" xmlns:a16="http://schemas.microsoft.com/office/drawing/2014/main" id="{FC407FFA-31A5-43E6-B29C-D01B7D1233E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A2ECA2BA-98A9-44F9-9896-D3FC04AC9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fld id="{6E16B81F-97CD-4934-852B-F0AECFD05DB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roof">
            <a:extLst>
              <a:ext uri="{FF2B5EF4-FFF2-40B4-BE49-F238E27FC236}">
                <a16:creationId xmlns="" xmlns:a16="http://schemas.microsoft.com/office/drawing/2014/main" id="{AF7888E5-0E1D-4EDC-8EBA-551263781A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0"/>
            <a:ext cx="5408613" cy="6858000"/>
          </a:xfrm>
        </p:spPr>
      </p:pic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BE66598-95FA-4BBD-8D8C-E49FE783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9D2F33D-21E5-4609-9A9C-BF086D4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3C06CDB-07F0-45C5-A50B-3BD5365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F364E7EF-C66F-4417-984A-527B945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Freddy Feedback loaned a tool to Sue Newbie, and wants to leave Sue a rating based on the transaction.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51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FFB8AAD-42F2-4027-ACDF-AADA9E7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 dirty="0" smtClean="0"/>
              <a:t>User Rating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E14CF9-3C0D-4C5A-B8BB-A03C9F4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F6E54A-81E9-41EA-896B-DEE2601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8C8192-9F12-4FD1-9EDC-B357E8E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22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CA4219-5665-4FF3-8ECE-A1D9F95D0584}"/>
              </a:ext>
            </a:extLst>
          </p:cNvPr>
          <p:cNvSpPr txBox="1"/>
          <p:nvPr/>
        </p:nvSpPr>
        <p:spPr>
          <a:xfrm>
            <a:off x="73728" y="1685109"/>
            <a:ext cx="4755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Freddy starts on his dashboard.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</a:t>
            </a:r>
            <a:r>
              <a:rPr lang="en-US" dirty="0" smtClean="0"/>
              <a:t>clicks on the tool he recently loaned to Sue (tool has been marked as “returned”).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is presented with a </a:t>
            </a:r>
            <a:r>
              <a:rPr lang="en-US" dirty="0" smtClean="0"/>
              <a:t>review </a:t>
            </a:r>
            <a:r>
              <a:rPr lang="en-US" dirty="0"/>
              <a:t>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 </a:t>
            </a:r>
            <a:r>
              <a:rPr lang="en-US" dirty="0" smtClean="0"/>
              <a:t>selects a star rating and Submits.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He is taken to </a:t>
            </a:r>
            <a:r>
              <a:rPr lang="en-US" smtClean="0"/>
              <a:t>a success page.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567" y="1611823"/>
            <a:ext cx="6533733" cy="44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FA2707FE-39C6-46EA-9C7D-2D4DB7BA2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5998EA1-53E4-4312-8A77-A27EF317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  <a:latin typeface="Meiryo UI"/>
              </a:rPr>
              <a:t>DIY Tool Exchange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B009D9-3B69-440E-B224-61B45E92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BEF8EB-879E-4D67-810D-FA3A2EF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0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plant, outdoor, building, porch">
            <a:extLst>
              <a:ext uri="{FF2B5EF4-FFF2-40B4-BE49-F238E27FC236}">
                <a16:creationId xmlns="" xmlns:a16="http://schemas.microsoft.com/office/drawing/2014/main" id="{86F7F005-78AF-492A-BE55-8A5610E5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3" y="0"/>
            <a:ext cx="6094412" cy="6854825"/>
          </a:xfr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F71D6587-8AF5-448C-83D4-C2E108C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774" y="2814975"/>
            <a:ext cx="6769706" cy="1910972"/>
          </a:xfrm>
        </p:spPr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5A33D22B-0709-4581-B1B7-765D39675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4657726"/>
            <a:ext cx="6769100" cy="731838"/>
          </a:xfrm>
        </p:spPr>
        <p:txBody>
          <a:bodyPr/>
          <a:lstStyle/>
          <a:p>
            <a:r>
              <a:rPr lang="en-US" dirty="0"/>
              <a:t>Persona: Sue Newbie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B06CFDBA-8935-4FC2-B439-E90EFC1014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="" xmlns:a16="http://schemas.microsoft.com/office/drawing/2014/main" id="{FC407FFA-31A5-43E6-B29C-D01B7D1233E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A2ECA2BA-98A9-44F9-9896-D3FC04AC9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fld id="{6E16B81F-97CD-4934-852B-F0AECFD05DB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roof">
            <a:extLst>
              <a:ext uri="{FF2B5EF4-FFF2-40B4-BE49-F238E27FC236}">
                <a16:creationId xmlns="" xmlns:a16="http://schemas.microsoft.com/office/drawing/2014/main" id="{AF7888E5-0E1D-4EDC-8EBA-551263781A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0"/>
            <a:ext cx="5408613" cy="6858000"/>
          </a:xfrm>
        </p:spPr>
      </p:pic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BE66598-95FA-4BBD-8D8C-E49FE783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9D2F33D-21E5-4609-9A9C-BF086D4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3C06CDB-07F0-45C5-A50B-3BD5365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F364E7EF-C66F-4417-984A-527B945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brand-new user, Sue Newbie needs to register in order to use the site.</a:t>
            </a:r>
          </a:p>
        </p:txBody>
      </p:sp>
    </p:spTree>
    <p:extLst>
      <p:ext uri="{BB962C8B-B14F-4D97-AF65-F5344CB8AC3E}">
        <p14:creationId xmlns:p14="http://schemas.microsoft.com/office/powerpoint/2010/main" val="31398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FFB8AAD-42F2-4027-ACDF-AADA9E7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 dirty="0"/>
              <a:t>Registration 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E14CF9-3C0D-4C5A-B8BB-A03C9F4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F6E54A-81E9-41EA-896B-DEE2601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8C8192-9F12-4FD1-9EDC-B357E8E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7681123B-85DD-4BA0-9FCD-DB61162B6B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96263" y="1623923"/>
            <a:ext cx="7222009" cy="4757991"/>
          </a:xfr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7A4D5B0-2EEB-4931-9439-9D9CD56D17B2}"/>
              </a:ext>
            </a:extLst>
          </p:cNvPr>
          <p:cNvSpPr/>
          <p:nvPr/>
        </p:nvSpPr>
        <p:spPr>
          <a:xfrm>
            <a:off x="7676842" y="2807328"/>
            <a:ext cx="1660849" cy="2118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CA4219-5665-4FF3-8ECE-A1D9F95D0584}"/>
              </a:ext>
            </a:extLst>
          </p:cNvPr>
          <p:cNvSpPr txBox="1"/>
          <p:nvPr/>
        </p:nvSpPr>
        <p:spPr>
          <a:xfrm>
            <a:off x="73728" y="1685109"/>
            <a:ext cx="47559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Sue is presented with the screen for users who are not logged in.  She selects “Register”.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One the next screen, Sue is presented with a registration form. The fields in red are required.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must accept TAC, and then submit the form.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success, Sue will be notified.  By clicking OK, she is taken to her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plant, outdoor, building, porch">
            <a:extLst>
              <a:ext uri="{FF2B5EF4-FFF2-40B4-BE49-F238E27FC236}">
                <a16:creationId xmlns="" xmlns:a16="http://schemas.microsoft.com/office/drawing/2014/main" id="{86F7F005-78AF-492A-BE55-8A5610E5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3" y="0"/>
            <a:ext cx="6094412" cy="6854825"/>
          </a:xfr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F71D6587-8AF5-448C-83D4-C2E108C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394" y="2814975"/>
            <a:ext cx="6769706" cy="1910972"/>
          </a:xfrm>
        </p:spPr>
        <p:txBody>
          <a:bodyPr/>
          <a:lstStyle/>
          <a:p>
            <a:r>
              <a:rPr lang="en-US" dirty="0"/>
              <a:t>Log In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5A33D22B-0709-4581-B1B7-765D39675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4657726"/>
            <a:ext cx="6769100" cy="731838"/>
          </a:xfrm>
        </p:spPr>
        <p:txBody>
          <a:bodyPr/>
          <a:lstStyle/>
          <a:p>
            <a:r>
              <a:rPr lang="en-US" dirty="0"/>
              <a:t>Persona: All Users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B06CFDBA-8935-4FC2-B439-E90EFC1014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="" xmlns:a16="http://schemas.microsoft.com/office/drawing/2014/main" id="{FC407FFA-31A5-43E6-B29C-D01B7D1233E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A2ECA2BA-98A9-44F9-9896-D3FC04AC9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fld id="{6E16B81F-97CD-4934-852B-F0AECFD05DB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roof">
            <a:extLst>
              <a:ext uri="{FF2B5EF4-FFF2-40B4-BE49-F238E27FC236}">
                <a16:creationId xmlns="" xmlns:a16="http://schemas.microsoft.com/office/drawing/2014/main" id="{AF7888E5-0E1D-4EDC-8EBA-551263781A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0"/>
            <a:ext cx="5408613" cy="6858000"/>
          </a:xfrm>
        </p:spPr>
      </p:pic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BE66598-95FA-4BBD-8D8C-E49FE783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9D2F33D-21E5-4609-9A9C-BF086D45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3C06CDB-07F0-45C5-A50B-3BD5365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F364E7EF-C66F-4417-984A-527B945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users must log in before being allowed to use the site.</a:t>
            </a:r>
          </a:p>
        </p:txBody>
      </p:sp>
    </p:spTree>
    <p:extLst>
      <p:ext uri="{BB962C8B-B14F-4D97-AF65-F5344CB8AC3E}">
        <p14:creationId xmlns:p14="http://schemas.microsoft.com/office/powerpoint/2010/main" val="36548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FFB8AAD-42F2-4027-ACDF-AADA9E7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 dirty="0"/>
              <a:t>Log In Steps, From Home Screen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E14CF9-3C0D-4C5A-B8BB-A03C9F4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F6E54A-81E9-41EA-896B-DEE2601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 lvl="0"/>
            <a:r>
              <a:rPr lang="en-US" noProof="0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8C8192-9F12-4FD1-9EDC-B357E8E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ECA4219-5665-4FF3-8ECE-A1D9F95D0584}"/>
              </a:ext>
            </a:extLst>
          </p:cNvPr>
          <p:cNvSpPr txBox="1"/>
          <p:nvPr/>
        </p:nvSpPr>
        <p:spPr>
          <a:xfrm>
            <a:off x="73728" y="1685109"/>
            <a:ext cx="475596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is presented with a Log In button. If they click that button, they are taken to the login screen.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Or, If they try to click the hamburger, they are presented with a limited menu pointing to login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logged in, the user is presented with their dashboard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FA58C83-968A-4851-B3E6-43AA007C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263" y="1592471"/>
            <a:ext cx="7190938" cy="478944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C6764E4B-8E19-43EE-B101-BFFCA635315A}"/>
              </a:ext>
            </a:extLst>
          </p:cNvPr>
          <p:cNvSpPr/>
          <p:nvPr/>
        </p:nvSpPr>
        <p:spPr>
          <a:xfrm>
            <a:off x="6866313" y="5394960"/>
            <a:ext cx="3142211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56FB0456-9434-4242-BE31-68412763FE57}"/>
              </a:ext>
            </a:extLst>
          </p:cNvPr>
          <p:cNvSpPr/>
          <p:nvPr/>
        </p:nvSpPr>
        <p:spPr>
          <a:xfrm>
            <a:off x="9136833" y="5128369"/>
            <a:ext cx="871691" cy="26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plant, outdoor, building, porch">
            <a:extLst>
              <a:ext uri="{FF2B5EF4-FFF2-40B4-BE49-F238E27FC236}">
                <a16:creationId xmlns="" xmlns:a16="http://schemas.microsoft.com/office/drawing/2014/main" id="{86F7F005-78AF-492A-BE55-8A5610E5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3" y="0"/>
            <a:ext cx="6094412" cy="6854825"/>
          </a:xfr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F71D6587-8AF5-448C-83D4-C2E108C2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735454"/>
            <a:ext cx="6769706" cy="1910972"/>
          </a:xfrm>
        </p:spPr>
        <p:txBody>
          <a:bodyPr/>
          <a:lstStyle/>
          <a:p>
            <a:r>
              <a:rPr lang="en-US" dirty="0"/>
              <a:t>Search &amp; Borrow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="" xmlns:a16="http://schemas.microsoft.com/office/drawing/2014/main" id="{5A33D22B-0709-4581-B1B7-765D39675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4657726"/>
            <a:ext cx="6769100" cy="731838"/>
          </a:xfrm>
        </p:spPr>
        <p:txBody>
          <a:bodyPr/>
          <a:lstStyle/>
          <a:p>
            <a:r>
              <a:rPr lang="en-US" dirty="0"/>
              <a:t>Persona: Ted Middleman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B06CFDBA-8935-4FC2-B439-E90EFC1014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DIY Tool Exchange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="" xmlns:a16="http://schemas.microsoft.com/office/drawing/2014/main" id="{FC407FFA-31A5-43E6-B29C-D01B7D1233E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A2ECA2BA-98A9-44F9-9896-D3FC04AC9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fld id="{6E16B81F-97CD-4934-852B-F0AECFD05DB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iyo_Win32_JC_SL_v2.potx" id="{77663EF8-81AF-4A53-AD14-18F5794291B2}" vid="{1972F907-976D-4EFE-B456-F83CC7D3E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4605F9-2AA0-4698-BBDB-0F81CCABFD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389B4F5-D858-4228-A1A8-F9C09A238B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F5A4AD-A372-48FB-978B-A62EF04BB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Meriyo design</Template>
  <TotalTime>103</TotalTime>
  <Words>727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Meiryo</vt:lpstr>
      <vt:lpstr>Meiryo UI</vt:lpstr>
      <vt:lpstr>MeiryoVTI</vt:lpstr>
      <vt:lpstr>DIY Tool Exchange</vt:lpstr>
      <vt:lpstr>Storyboards</vt:lpstr>
      <vt:lpstr>Register</vt:lpstr>
      <vt:lpstr>As a brand-new user, Sue Newbie needs to register in order to use the site.</vt:lpstr>
      <vt:lpstr>Registration Steps</vt:lpstr>
      <vt:lpstr>Log In</vt:lpstr>
      <vt:lpstr>All users must log in before being allowed to use the site.</vt:lpstr>
      <vt:lpstr>Log In Steps, From Home Screen</vt:lpstr>
      <vt:lpstr>Search &amp; Borrow</vt:lpstr>
      <vt:lpstr>Ted Middleman Searches for a tool, finds what he needs, and borrows it.</vt:lpstr>
      <vt:lpstr>Searching, Part 1</vt:lpstr>
      <vt:lpstr>Searching, Part 2</vt:lpstr>
      <vt:lpstr>Borrowing</vt:lpstr>
      <vt:lpstr>Sharing</vt:lpstr>
      <vt:lpstr>Bob D’Builder has an older tool he wants to share and list for sale.</vt:lpstr>
      <vt:lpstr>Sharing</vt:lpstr>
      <vt:lpstr>Account Info</vt:lpstr>
      <vt:lpstr>All users have the ability to change their account info as well as view and edit their shared inventory.</vt:lpstr>
      <vt:lpstr>Account Info</vt:lpstr>
      <vt:lpstr>User Review (Stretch)</vt:lpstr>
      <vt:lpstr>Freddy Feedback loaned a tool to Sue Newbie, and wants to leave Sue a rating based on the transaction.</vt:lpstr>
      <vt:lpstr>User Rating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Tool Exchange</dc:title>
  <dc:creator>Chris P</dc:creator>
  <cp:lastModifiedBy>Chris P</cp:lastModifiedBy>
  <cp:revision>4</cp:revision>
  <dcterms:created xsi:type="dcterms:W3CDTF">2021-10-24T04:19:15Z</dcterms:created>
  <dcterms:modified xsi:type="dcterms:W3CDTF">2021-11-05T05:30:07Z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