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826750" cy="8120063" type="B4ISO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E1FD-792E-4560-BF7B-43DBA1A5BB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C91E-0E94-4940-8FC0-AF24896EB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35591"/>
              </p:ext>
            </p:extLst>
          </p:nvPr>
        </p:nvGraphicFramePr>
        <p:xfrm>
          <a:off x="819521" y="912080"/>
          <a:ext cx="1523577" cy="19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577"/>
              </a:tblGrid>
              <a:tr h="56840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Anxiety_Hospitalization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Geography [PK]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4078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CONDITION_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YEAR_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Total_Rate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840"/>
              </p:ext>
            </p:extLst>
          </p:nvPr>
        </p:nvGraphicFramePr>
        <p:xfrm>
          <a:off x="2963170" y="953959"/>
          <a:ext cx="1444545" cy="188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45"/>
              </a:tblGrid>
              <a:tr h="56364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Suicide_Death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Geography [PK]</a:t>
                      </a:r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Total_Rate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63068"/>
              </p:ext>
            </p:extLst>
          </p:nvPr>
        </p:nvGraphicFramePr>
        <p:xfrm>
          <a:off x="4836513" y="963835"/>
          <a:ext cx="1865375" cy="188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75"/>
              </a:tblGrid>
              <a:tr h="56840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Self_Inflicted_Hospitalization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Geography [PK]</a:t>
                      </a:r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Total_Rate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4555"/>
              </p:ext>
            </p:extLst>
          </p:nvPr>
        </p:nvGraphicFramePr>
        <p:xfrm>
          <a:off x="7321960" y="954036"/>
          <a:ext cx="1979953" cy="1941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953"/>
              </a:tblGrid>
              <a:tr h="64179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Mood_Disorders_Hospitalization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4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Geography [PK]</a:t>
                      </a:r>
                    </a:p>
                  </a:txBody>
                  <a:tcPr marL="81201" marR="81201" marT="40600" marB="40600"/>
                </a:tc>
              </a:tr>
              <a:tr h="324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4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48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Total_Rate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55689"/>
              </p:ext>
            </p:extLst>
          </p:nvPr>
        </p:nvGraphicFramePr>
        <p:xfrm>
          <a:off x="1997874" y="3997592"/>
          <a:ext cx="2875340" cy="297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340"/>
              </a:tblGrid>
              <a:tr h="66644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Healthcare_Facility_Locations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FACID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FACNAME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CAPACITY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CONTACT_PHONE_NUMBER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LATITUDE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  <a:tr h="3293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LONGITUDE</a:t>
                      </a:r>
                      <a:endParaRPr lang="en-US" sz="1600" dirty="0"/>
                    </a:p>
                  </a:txBody>
                  <a:tcPr marL="81201" marR="81201" marT="40600" marB="40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0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42</Words>
  <Application>Microsoft Office PowerPoint</Application>
  <PresentationFormat>B4 (ISO) Paper (250x353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San Diego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karie</dc:creator>
  <cp:lastModifiedBy>karie</cp:lastModifiedBy>
  <cp:revision>6</cp:revision>
  <dcterms:created xsi:type="dcterms:W3CDTF">2017-02-22T21:30:55Z</dcterms:created>
  <dcterms:modified xsi:type="dcterms:W3CDTF">2017-02-22T23:08:16Z</dcterms:modified>
</cp:coreProperties>
</file>