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3C5CC-DF1A-448C-A030-4C947EC7FAEB}" type="doc">
      <dgm:prSet loTypeId="urn:microsoft.com/office/officeart/2005/8/layout/process4" loCatId="process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71C2274-F70E-4C96-8B4F-A067930D41E3}">
      <dgm:prSet phldrT="[文本]"/>
      <dgm:spPr/>
      <dgm:t>
        <a:bodyPr/>
        <a:lstStyle/>
        <a:p>
          <a:r>
            <a:rPr lang="en-US" altLang="zh-CN" dirty="0" smtClean="0"/>
            <a:t>Member 0</a:t>
          </a:r>
          <a:endParaRPr lang="zh-CN" altLang="en-US" dirty="0"/>
        </a:p>
      </dgm:t>
    </dgm:pt>
    <dgm:pt modelId="{934A2987-E3C6-4FD5-BD97-E43D5ADC3363}" type="parTrans" cxnId="{2FC24E98-0DDF-46D9-BC23-6A5D713B3C0C}">
      <dgm:prSet/>
      <dgm:spPr/>
      <dgm:t>
        <a:bodyPr/>
        <a:lstStyle/>
        <a:p>
          <a:endParaRPr lang="zh-CN" altLang="en-US"/>
        </a:p>
      </dgm:t>
    </dgm:pt>
    <dgm:pt modelId="{496A3F57-D6A8-4510-B047-D1889F67F62E}" type="sibTrans" cxnId="{2FC24E98-0DDF-46D9-BC23-6A5D713B3C0C}">
      <dgm:prSet/>
      <dgm:spPr/>
      <dgm:t>
        <a:bodyPr/>
        <a:lstStyle/>
        <a:p>
          <a:endParaRPr lang="zh-CN" altLang="en-US"/>
        </a:p>
      </dgm:t>
    </dgm:pt>
    <dgm:pt modelId="{BB0EA09F-9D9A-4F86-9767-1605C6A8C3A7}">
      <dgm:prSet phldrT="[文本]" phldr="1"/>
      <dgm:spPr/>
      <dgm:t>
        <a:bodyPr/>
        <a:lstStyle/>
        <a:p>
          <a:endParaRPr lang="zh-CN" altLang="en-US" dirty="0"/>
        </a:p>
      </dgm:t>
    </dgm:pt>
    <dgm:pt modelId="{2662A7D0-8FCC-41B2-87F9-695F54136120}" type="parTrans" cxnId="{4A542D6D-5307-41F3-AD74-F9AEE3776B87}">
      <dgm:prSet/>
      <dgm:spPr/>
      <dgm:t>
        <a:bodyPr/>
        <a:lstStyle/>
        <a:p>
          <a:endParaRPr lang="zh-CN" altLang="en-US"/>
        </a:p>
      </dgm:t>
    </dgm:pt>
    <dgm:pt modelId="{E6A86B6B-F5C7-4B93-9A15-DAA6E669A6B8}" type="sibTrans" cxnId="{4A542D6D-5307-41F3-AD74-F9AEE3776B87}">
      <dgm:prSet/>
      <dgm:spPr/>
      <dgm:t>
        <a:bodyPr/>
        <a:lstStyle/>
        <a:p>
          <a:endParaRPr lang="zh-CN" altLang="en-US"/>
        </a:p>
      </dgm:t>
    </dgm:pt>
    <dgm:pt modelId="{F86F5368-F0C0-495C-AD0F-CF829EA6C4E1}">
      <dgm:prSet phldrT="[文本]" phldr="1"/>
      <dgm:spPr/>
      <dgm:t>
        <a:bodyPr/>
        <a:lstStyle/>
        <a:p>
          <a:endParaRPr lang="zh-CN" altLang="en-US"/>
        </a:p>
      </dgm:t>
    </dgm:pt>
    <dgm:pt modelId="{DD978391-1F0D-4B01-AA76-E4486CC47509}" type="parTrans" cxnId="{F0749721-5551-4C2E-8B05-80E682697BA9}">
      <dgm:prSet/>
      <dgm:spPr/>
      <dgm:t>
        <a:bodyPr/>
        <a:lstStyle/>
        <a:p>
          <a:endParaRPr lang="zh-CN" altLang="en-US"/>
        </a:p>
      </dgm:t>
    </dgm:pt>
    <dgm:pt modelId="{8325A838-A634-4D1A-8D9D-0C864FAAE18E}" type="sibTrans" cxnId="{F0749721-5551-4C2E-8B05-80E682697BA9}">
      <dgm:prSet/>
      <dgm:spPr/>
      <dgm:t>
        <a:bodyPr/>
        <a:lstStyle/>
        <a:p>
          <a:endParaRPr lang="zh-CN" altLang="en-US"/>
        </a:p>
      </dgm:t>
    </dgm:pt>
    <dgm:pt modelId="{59A1F263-39BE-48DB-A504-73BC37B6EB6A}">
      <dgm:prSet phldrT="[文本]"/>
      <dgm:spPr/>
      <dgm:t>
        <a:bodyPr/>
        <a:lstStyle/>
        <a:p>
          <a:r>
            <a:rPr lang="en-US" altLang="zh-CN" dirty="0" smtClean="0"/>
            <a:t>Member 2</a:t>
          </a:r>
          <a:endParaRPr lang="zh-CN" altLang="en-US" dirty="0"/>
        </a:p>
      </dgm:t>
    </dgm:pt>
    <dgm:pt modelId="{2B37D5A2-5134-44FD-A654-F5FE9ADCBAA0}" type="parTrans" cxnId="{8CF3A3BB-1CB6-4778-BBDA-FDC8A251986D}">
      <dgm:prSet/>
      <dgm:spPr/>
      <dgm:t>
        <a:bodyPr/>
        <a:lstStyle/>
        <a:p>
          <a:endParaRPr lang="zh-CN" altLang="en-US"/>
        </a:p>
      </dgm:t>
    </dgm:pt>
    <dgm:pt modelId="{1D2275E1-8542-4096-9275-D006618DE858}" type="sibTrans" cxnId="{8CF3A3BB-1CB6-4778-BBDA-FDC8A251986D}">
      <dgm:prSet/>
      <dgm:spPr/>
      <dgm:t>
        <a:bodyPr/>
        <a:lstStyle/>
        <a:p>
          <a:endParaRPr lang="zh-CN" altLang="en-US"/>
        </a:p>
      </dgm:t>
    </dgm:pt>
    <dgm:pt modelId="{646668F4-8236-47AB-979A-AD45B186D75D}">
      <dgm:prSet phldrT="[文本]" phldr="1"/>
      <dgm:spPr/>
      <dgm:t>
        <a:bodyPr/>
        <a:lstStyle/>
        <a:p>
          <a:endParaRPr lang="zh-CN" altLang="en-US" dirty="0"/>
        </a:p>
      </dgm:t>
    </dgm:pt>
    <dgm:pt modelId="{7E1026AD-7120-49F3-93B1-87F3B27B810F}" type="parTrans" cxnId="{BF2010E0-8218-4FB9-AA1E-3F1C4C60268F}">
      <dgm:prSet/>
      <dgm:spPr/>
      <dgm:t>
        <a:bodyPr/>
        <a:lstStyle/>
        <a:p>
          <a:endParaRPr lang="zh-CN" altLang="en-US"/>
        </a:p>
      </dgm:t>
    </dgm:pt>
    <dgm:pt modelId="{FE21B86B-C4B9-4FCA-8368-9CF34BB778D5}" type="sibTrans" cxnId="{BF2010E0-8218-4FB9-AA1E-3F1C4C60268F}">
      <dgm:prSet/>
      <dgm:spPr/>
      <dgm:t>
        <a:bodyPr/>
        <a:lstStyle/>
        <a:p>
          <a:endParaRPr lang="zh-CN" altLang="en-US"/>
        </a:p>
      </dgm:t>
    </dgm:pt>
    <dgm:pt modelId="{D7BAF862-6689-47F8-B780-5EFB75FF0055}">
      <dgm:prSet phldrT="[文本]"/>
      <dgm:spPr/>
      <dgm:t>
        <a:bodyPr/>
        <a:lstStyle/>
        <a:p>
          <a:r>
            <a:rPr lang="en-US" altLang="zh-CN" dirty="0" smtClean="0"/>
            <a:t>Member 3</a:t>
          </a:r>
          <a:endParaRPr lang="zh-CN" altLang="en-US" dirty="0"/>
        </a:p>
      </dgm:t>
    </dgm:pt>
    <dgm:pt modelId="{392DF0C9-C876-4765-B62E-5C53F2EC9D5B}" type="parTrans" cxnId="{A9F093E8-2597-4935-8E97-CFA6C78692D9}">
      <dgm:prSet/>
      <dgm:spPr/>
      <dgm:t>
        <a:bodyPr/>
        <a:lstStyle/>
        <a:p>
          <a:endParaRPr lang="zh-CN" altLang="en-US"/>
        </a:p>
      </dgm:t>
    </dgm:pt>
    <dgm:pt modelId="{A6D680DA-2E56-4164-A40E-E9897FD81699}" type="sibTrans" cxnId="{A9F093E8-2597-4935-8E97-CFA6C78692D9}">
      <dgm:prSet/>
      <dgm:spPr/>
      <dgm:t>
        <a:bodyPr/>
        <a:lstStyle/>
        <a:p>
          <a:endParaRPr lang="zh-CN" altLang="en-US"/>
        </a:p>
      </dgm:t>
    </dgm:pt>
    <dgm:pt modelId="{DA8A1F42-67F5-412C-BFDA-31F1D6B55535}">
      <dgm:prSet phldrT="[文本]"/>
      <dgm:spPr/>
      <dgm:t>
        <a:bodyPr/>
        <a:lstStyle/>
        <a:p>
          <a:r>
            <a:rPr lang="en-US" altLang="zh-CN" dirty="0" smtClean="0"/>
            <a:t>Member 1</a:t>
          </a:r>
          <a:endParaRPr lang="zh-CN" altLang="en-US" dirty="0"/>
        </a:p>
      </dgm:t>
    </dgm:pt>
    <dgm:pt modelId="{CFD1F19F-43B9-4CB0-906C-8B8BE45959C3}" type="sibTrans" cxnId="{049AE3BB-4797-47DB-BD08-2EE25AF40E24}">
      <dgm:prSet/>
      <dgm:spPr/>
      <dgm:t>
        <a:bodyPr/>
        <a:lstStyle/>
        <a:p>
          <a:endParaRPr lang="zh-CN" altLang="en-US"/>
        </a:p>
      </dgm:t>
    </dgm:pt>
    <dgm:pt modelId="{EE004A36-1332-4091-A8FA-53D4DDC61A79}" type="parTrans" cxnId="{049AE3BB-4797-47DB-BD08-2EE25AF40E24}">
      <dgm:prSet/>
      <dgm:spPr/>
      <dgm:t>
        <a:bodyPr/>
        <a:lstStyle/>
        <a:p>
          <a:endParaRPr lang="zh-CN" altLang="en-US"/>
        </a:p>
      </dgm:t>
    </dgm:pt>
    <dgm:pt modelId="{384BF021-6A18-4850-9F8F-DCD62101DFD3}">
      <dgm:prSet phldrT="[文本]"/>
      <dgm:spPr/>
      <dgm:t>
        <a:bodyPr/>
        <a:lstStyle/>
        <a:p>
          <a:endParaRPr lang="zh-CN" altLang="en-US" dirty="0"/>
        </a:p>
      </dgm:t>
    </dgm:pt>
    <dgm:pt modelId="{E2F2241B-100B-4EAA-A0AF-35E86E73172B}" type="parTrans" cxnId="{CAB088CD-5588-4449-9B93-5E939D382166}">
      <dgm:prSet/>
      <dgm:spPr/>
      <dgm:t>
        <a:bodyPr/>
        <a:lstStyle/>
        <a:p>
          <a:endParaRPr lang="zh-CN" altLang="en-US"/>
        </a:p>
      </dgm:t>
    </dgm:pt>
    <dgm:pt modelId="{7FFF938C-E2F4-4E28-A18A-2C6713C13581}" type="sibTrans" cxnId="{CAB088CD-5588-4449-9B93-5E939D382166}">
      <dgm:prSet/>
      <dgm:spPr/>
      <dgm:t>
        <a:bodyPr/>
        <a:lstStyle/>
        <a:p>
          <a:endParaRPr lang="zh-CN" altLang="en-US"/>
        </a:p>
      </dgm:t>
    </dgm:pt>
    <dgm:pt modelId="{BDC79F5B-56A9-498C-B6D0-E29382474665}" type="pres">
      <dgm:prSet presAssocID="{CF83C5CC-DF1A-448C-A030-4C947EC7FA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504F38-24C9-40A0-9AEE-BB5255046279}" type="pres">
      <dgm:prSet presAssocID="{D7BAF862-6689-47F8-B780-5EFB75FF0055}" presName="boxAndChildren" presStyleCnt="0"/>
      <dgm:spPr/>
    </dgm:pt>
    <dgm:pt modelId="{0D904D45-9FF0-4A85-944E-DC3F1733D918}" type="pres">
      <dgm:prSet presAssocID="{D7BAF862-6689-47F8-B780-5EFB75FF0055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3E885083-264F-4B47-BDBD-12E1ED996096}" type="pres">
      <dgm:prSet presAssocID="{D7BAF862-6689-47F8-B780-5EFB75FF0055}" presName="entireBox" presStyleLbl="node1" presStyleIdx="0" presStyleCnt="4"/>
      <dgm:spPr/>
      <dgm:t>
        <a:bodyPr/>
        <a:lstStyle/>
        <a:p>
          <a:endParaRPr lang="zh-CN" altLang="en-US"/>
        </a:p>
      </dgm:t>
    </dgm:pt>
    <dgm:pt modelId="{4964B109-9113-4147-984B-A186CE2FC518}" type="pres">
      <dgm:prSet presAssocID="{D7BAF862-6689-47F8-B780-5EFB75FF0055}" presName="descendantBox" presStyleCnt="0"/>
      <dgm:spPr/>
    </dgm:pt>
    <dgm:pt modelId="{15A54E50-F679-4C13-84F8-B8E588D695BF}" type="pres">
      <dgm:prSet presAssocID="{384BF021-6A18-4850-9F8F-DCD62101DFD3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B3866D-3C2C-4183-90B9-4F82FE412755}" type="pres">
      <dgm:prSet presAssocID="{1D2275E1-8542-4096-9275-D006618DE858}" presName="sp" presStyleCnt="0"/>
      <dgm:spPr/>
    </dgm:pt>
    <dgm:pt modelId="{884D7EB6-8241-48E1-8120-5448668F7DB4}" type="pres">
      <dgm:prSet presAssocID="{59A1F263-39BE-48DB-A504-73BC37B6EB6A}" presName="arrowAndChildren" presStyleCnt="0"/>
      <dgm:spPr/>
    </dgm:pt>
    <dgm:pt modelId="{9EADFB62-B1DE-4CC6-BF04-3D2F28D7E8FC}" type="pres">
      <dgm:prSet presAssocID="{59A1F263-39BE-48DB-A504-73BC37B6EB6A}" presName="parentTextArrow" presStyleLbl="node1" presStyleIdx="0" presStyleCnt="4"/>
      <dgm:spPr/>
      <dgm:t>
        <a:bodyPr/>
        <a:lstStyle/>
        <a:p>
          <a:endParaRPr lang="zh-CN" altLang="en-US"/>
        </a:p>
      </dgm:t>
    </dgm:pt>
    <dgm:pt modelId="{89E52B6C-EF4B-4E8E-B94D-1640003B60B2}" type="pres">
      <dgm:prSet presAssocID="{59A1F263-39BE-48DB-A504-73BC37B6EB6A}" presName="arrow" presStyleLbl="node1" presStyleIdx="1" presStyleCnt="4"/>
      <dgm:spPr/>
      <dgm:t>
        <a:bodyPr/>
        <a:lstStyle/>
        <a:p>
          <a:endParaRPr lang="zh-CN" altLang="en-US"/>
        </a:p>
      </dgm:t>
    </dgm:pt>
    <dgm:pt modelId="{20EA55E1-FC67-4373-ADAE-6AEA40CC19F5}" type="pres">
      <dgm:prSet presAssocID="{59A1F263-39BE-48DB-A504-73BC37B6EB6A}" presName="descendantArrow" presStyleCnt="0"/>
      <dgm:spPr/>
    </dgm:pt>
    <dgm:pt modelId="{5D60C6F3-8AC7-41A4-A7A9-70875689584F}" type="pres">
      <dgm:prSet presAssocID="{646668F4-8236-47AB-979A-AD45B186D75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72041A-8097-48FC-8F9B-7FD3A4D430C8}" type="pres">
      <dgm:prSet presAssocID="{CFD1F19F-43B9-4CB0-906C-8B8BE45959C3}" presName="sp" presStyleCnt="0"/>
      <dgm:spPr/>
    </dgm:pt>
    <dgm:pt modelId="{357243DF-AA3E-429A-8CB8-2EFB5705E009}" type="pres">
      <dgm:prSet presAssocID="{DA8A1F42-67F5-412C-BFDA-31F1D6B55535}" presName="arrowAndChildren" presStyleCnt="0"/>
      <dgm:spPr/>
    </dgm:pt>
    <dgm:pt modelId="{690696F0-0260-40E8-A0C5-6EA4FC7EE728}" type="pres">
      <dgm:prSet presAssocID="{DA8A1F42-67F5-412C-BFDA-31F1D6B55535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99574B7D-DFBC-460E-9D0C-BE70054F45BC}" type="pres">
      <dgm:prSet presAssocID="{DA8A1F42-67F5-412C-BFDA-31F1D6B55535}" presName="arrow" presStyleLbl="node1" presStyleIdx="2" presStyleCnt="4"/>
      <dgm:spPr/>
      <dgm:t>
        <a:bodyPr/>
        <a:lstStyle/>
        <a:p>
          <a:endParaRPr lang="zh-CN" altLang="en-US"/>
        </a:p>
      </dgm:t>
    </dgm:pt>
    <dgm:pt modelId="{74958A8F-7037-4400-9865-8B03313F6B92}" type="pres">
      <dgm:prSet presAssocID="{DA8A1F42-67F5-412C-BFDA-31F1D6B55535}" presName="descendantArrow" presStyleCnt="0"/>
      <dgm:spPr/>
    </dgm:pt>
    <dgm:pt modelId="{ABF4AD9A-D0DB-473B-B0B6-030F4728E9C4}" type="pres">
      <dgm:prSet presAssocID="{F86F5368-F0C0-495C-AD0F-CF829EA6C4E1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D33F4-BC87-438D-907E-6271CD14B6D4}" type="pres">
      <dgm:prSet presAssocID="{496A3F57-D6A8-4510-B047-D1889F67F62E}" presName="sp" presStyleCnt="0"/>
      <dgm:spPr/>
    </dgm:pt>
    <dgm:pt modelId="{2E651900-FC22-4F0D-9C4E-03BA7C4F7F90}" type="pres">
      <dgm:prSet presAssocID="{A71C2274-F70E-4C96-8B4F-A067930D41E3}" presName="arrowAndChildren" presStyleCnt="0"/>
      <dgm:spPr/>
    </dgm:pt>
    <dgm:pt modelId="{77C92B1A-185D-484E-BCA0-956512126F5A}" type="pres">
      <dgm:prSet presAssocID="{A71C2274-F70E-4C96-8B4F-A067930D41E3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57648426-122E-4A71-860D-B37D5C05A835}" type="pres">
      <dgm:prSet presAssocID="{A71C2274-F70E-4C96-8B4F-A067930D41E3}" presName="arrow" presStyleLbl="node1" presStyleIdx="3" presStyleCnt="4"/>
      <dgm:spPr/>
      <dgm:t>
        <a:bodyPr/>
        <a:lstStyle/>
        <a:p>
          <a:endParaRPr lang="zh-CN" altLang="en-US"/>
        </a:p>
      </dgm:t>
    </dgm:pt>
    <dgm:pt modelId="{4D9E2385-FDD5-430B-88BB-3DF749494D8B}" type="pres">
      <dgm:prSet presAssocID="{A71C2274-F70E-4C96-8B4F-A067930D41E3}" presName="descendantArrow" presStyleCnt="0"/>
      <dgm:spPr/>
    </dgm:pt>
    <dgm:pt modelId="{439A3170-274C-4A79-A6C8-18F15D8F9830}" type="pres">
      <dgm:prSet presAssocID="{BB0EA09F-9D9A-4F86-9767-1605C6A8C3A7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1EC429-487B-4657-AEA2-2A844D05B414}" type="presOf" srcId="{BB0EA09F-9D9A-4F86-9767-1605C6A8C3A7}" destId="{439A3170-274C-4A79-A6C8-18F15D8F9830}" srcOrd="0" destOrd="0" presId="urn:microsoft.com/office/officeart/2005/8/layout/process4"/>
    <dgm:cxn modelId="{72F6F1F5-16D7-4501-8BC1-3AC3DBC3A558}" type="presOf" srcId="{646668F4-8236-47AB-979A-AD45B186D75D}" destId="{5D60C6F3-8AC7-41A4-A7A9-70875689584F}" srcOrd="0" destOrd="0" presId="urn:microsoft.com/office/officeart/2005/8/layout/process4"/>
    <dgm:cxn modelId="{2FC24E98-0DDF-46D9-BC23-6A5D713B3C0C}" srcId="{CF83C5CC-DF1A-448C-A030-4C947EC7FAEB}" destId="{A71C2274-F70E-4C96-8B4F-A067930D41E3}" srcOrd="0" destOrd="0" parTransId="{934A2987-E3C6-4FD5-BD97-E43D5ADC3363}" sibTransId="{496A3F57-D6A8-4510-B047-D1889F67F62E}"/>
    <dgm:cxn modelId="{EE89A946-C915-4355-83C0-C70E22B2D6D8}" type="presOf" srcId="{F86F5368-F0C0-495C-AD0F-CF829EA6C4E1}" destId="{ABF4AD9A-D0DB-473B-B0B6-030F4728E9C4}" srcOrd="0" destOrd="0" presId="urn:microsoft.com/office/officeart/2005/8/layout/process4"/>
    <dgm:cxn modelId="{CAB088CD-5588-4449-9B93-5E939D382166}" srcId="{D7BAF862-6689-47F8-B780-5EFB75FF0055}" destId="{384BF021-6A18-4850-9F8F-DCD62101DFD3}" srcOrd="0" destOrd="0" parTransId="{E2F2241B-100B-4EAA-A0AF-35E86E73172B}" sibTransId="{7FFF938C-E2F4-4E28-A18A-2C6713C13581}"/>
    <dgm:cxn modelId="{B6421FEA-DFCD-4C48-9193-157A0CEB8F28}" type="presOf" srcId="{CF83C5CC-DF1A-448C-A030-4C947EC7FAEB}" destId="{BDC79F5B-56A9-498C-B6D0-E29382474665}" srcOrd="0" destOrd="0" presId="urn:microsoft.com/office/officeart/2005/8/layout/process4"/>
    <dgm:cxn modelId="{4CF3DDDC-DCAE-4504-9E64-57D9D0BA8691}" type="presOf" srcId="{A71C2274-F70E-4C96-8B4F-A067930D41E3}" destId="{57648426-122E-4A71-860D-B37D5C05A835}" srcOrd="1" destOrd="0" presId="urn:microsoft.com/office/officeart/2005/8/layout/process4"/>
    <dgm:cxn modelId="{8CF3A3BB-1CB6-4778-BBDA-FDC8A251986D}" srcId="{CF83C5CC-DF1A-448C-A030-4C947EC7FAEB}" destId="{59A1F263-39BE-48DB-A504-73BC37B6EB6A}" srcOrd="2" destOrd="0" parTransId="{2B37D5A2-5134-44FD-A654-F5FE9ADCBAA0}" sibTransId="{1D2275E1-8542-4096-9275-D006618DE858}"/>
    <dgm:cxn modelId="{ECFD3F47-BE06-4894-849E-48F5B6FB55FC}" type="presOf" srcId="{DA8A1F42-67F5-412C-BFDA-31F1D6B55535}" destId="{690696F0-0260-40E8-A0C5-6EA4FC7EE728}" srcOrd="0" destOrd="0" presId="urn:microsoft.com/office/officeart/2005/8/layout/process4"/>
    <dgm:cxn modelId="{5F447BEA-632D-4D07-8E13-5A02CC3E0F20}" type="presOf" srcId="{384BF021-6A18-4850-9F8F-DCD62101DFD3}" destId="{15A54E50-F679-4C13-84F8-B8E588D695BF}" srcOrd="0" destOrd="0" presId="urn:microsoft.com/office/officeart/2005/8/layout/process4"/>
    <dgm:cxn modelId="{049AE3BB-4797-47DB-BD08-2EE25AF40E24}" srcId="{CF83C5CC-DF1A-448C-A030-4C947EC7FAEB}" destId="{DA8A1F42-67F5-412C-BFDA-31F1D6B55535}" srcOrd="1" destOrd="0" parTransId="{EE004A36-1332-4091-A8FA-53D4DDC61A79}" sibTransId="{CFD1F19F-43B9-4CB0-906C-8B8BE45959C3}"/>
    <dgm:cxn modelId="{A9F093E8-2597-4935-8E97-CFA6C78692D9}" srcId="{CF83C5CC-DF1A-448C-A030-4C947EC7FAEB}" destId="{D7BAF862-6689-47F8-B780-5EFB75FF0055}" srcOrd="3" destOrd="0" parTransId="{392DF0C9-C876-4765-B62E-5C53F2EC9D5B}" sibTransId="{A6D680DA-2E56-4164-A40E-E9897FD81699}"/>
    <dgm:cxn modelId="{4A542D6D-5307-41F3-AD74-F9AEE3776B87}" srcId="{A71C2274-F70E-4C96-8B4F-A067930D41E3}" destId="{BB0EA09F-9D9A-4F86-9767-1605C6A8C3A7}" srcOrd="0" destOrd="0" parTransId="{2662A7D0-8FCC-41B2-87F9-695F54136120}" sibTransId="{E6A86B6B-F5C7-4B93-9A15-DAA6E669A6B8}"/>
    <dgm:cxn modelId="{DC9D075D-AFEC-4CDE-9D71-F08680171767}" type="presOf" srcId="{59A1F263-39BE-48DB-A504-73BC37B6EB6A}" destId="{89E52B6C-EF4B-4E8E-B94D-1640003B60B2}" srcOrd="1" destOrd="0" presId="urn:microsoft.com/office/officeart/2005/8/layout/process4"/>
    <dgm:cxn modelId="{D5C74880-51C8-4FE0-8A91-E1B585F54404}" type="presOf" srcId="{D7BAF862-6689-47F8-B780-5EFB75FF0055}" destId="{0D904D45-9FF0-4A85-944E-DC3F1733D918}" srcOrd="0" destOrd="0" presId="urn:microsoft.com/office/officeart/2005/8/layout/process4"/>
    <dgm:cxn modelId="{FAF8F947-D2FD-4D90-B638-9A7FDAA42C2D}" type="presOf" srcId="{DA8A1F42-67F5-412C-BFDA-31F1D6B55535}" destId="{99574B7D-DFBC-460E-9D0C-BE70054F45BC}" srcOrd="1" destOrd="0" presId="urn:microsoft.com/office/officeart/2005/8/layout/process4"/>
    <dgm:cxn modelId="{C69EFF4A-F449-4EBA-A1B9-24A845BEF0C7}" type="presOf" srcId="{D7BAF862-6689-47F8-B780-5EFB75FF0055}" destId="{3E885083-264F-4B47-BDBD-12E1ED996096}" srcOrd="1" destOrd="0" presId="urn:microsoft.com/office/officeart/2005/8/layout/process4"/>
    <dgm:cxn modelId="{F0749721-5551-4C2E-8B05-80E682697BA9}" srcId="{DA8A1F42-67F5-412C-BFDA-31F1D6B55535}" destId="{F86F5368-F0C0-495C-AD0F-CF829EA6C4E1}" srcOrd="0" destOrd="0" parTransId="{DD978391-1F0D-4B01-AA76-E4486CC47509}" sibTransId="{8325A838-A634-4D1A-8D9D-0C864FAAE18E}"/>
    <dgm:cxn modelId="{E3F68BF6-53A3-40A4-9D63-FAF8C3DC8B08}" type="presOf" srcId="{59A1F263-39BE-48DB-A504-73BC37B6EB6A}" destId="{9EADFB62-B1DE-4CC6-BF04-3D2F28D7E8FC}" srcOrd="0" destOrd="0" presId="urn:microsoft.com/office/officeart/2005/8/layout/process4"/>
    <dgm:cxn modelId="{BF2010E0-8218-4FB9-AA1E-3F1C4C60268F}" srcId="{59A1F263-39BE-48DB-A504-73BC37B6EB6A}" destId="{646668F4-8236-47AB-979A-AD45B186D75D}" srcOrd="0" destOrd="0" parTransId="{7E1026AD-7120-49F3-93B1-87F3B27B810F}" sibTransId="{FE21B86B-C4B9-4FCA-8368-9CF34BB778D5}"/>
    <dgm:cxn modelId="{609B2BBC-27D6-4F5B-B65C-65A076773079}" type="presOf" srcId="{A71C2274-F70E-4C96-8B4F-A067930D41E3}" destId="{77C92B1A-185D-484E-BCA0-956512126F5A}" srcOrd="0" destOrd="0" presId="urn:microsoft.com/office/officeart/2005/8/layout/process4"/>
    <dgm:cxn modelId="{8DE73956-502C-4F84-BEAA-7A1D6C70B84E}" type="presParOf" srcId="{BDC79F5B-56A9-498C-B6D0-E29382474665}" destId="{D1504F38-24C9-40A0-9AEE-BB5255046279}" srcOrd="0" destOrd="0" presId="urn:microsoft.com/office/officeart/2005/8/layout/process4"/>
    <dgm:cxn modelId="{BC338151-0A76-4725-B4C2-257C3790B668}" type="presParOf" srcId="{D1504F38-24C9-40A0-9AEE-BB5255046279}" destId="{0D904D45-9FF0-4A85-944E-DC3F1733D918}" srcOrd="0" destOrd="0" presId="urn:microsoft.com/office/officeart/2005/8/layout/process4"/>
    <dgm:cxn modelId="{499B0ED0-AFB6-411E-A803-351421786CB5}" type="presParOf" srcId="{D1504F38-24C9-40A0-9AEE-BB5255046279}" destId="{3E885083-264F-4B47-BDBD-12E1ED996096}" srcOrd="1" destOrd="0" presId="urn:microsoft.com/office/officeart/2005/8/layout/process4"/>
    <dgm:cxn modelId="{4A01D256-A527-410D-B70F-047C244DAFB1}" type="presParOf" srcId="{D1504F38-24C9-40A0-9AEE-BB5255046279}" destId="{4964B109-9113-4147-984B-A186CE2FC518}" srcOrd="2" destOrd="0" presId="urn:microsoft.com/office/officeart/2005/8/layout/process4"/>
    <dgm:cxn modelId="{430497E6-318E-4B69-88BB-346583CE9AD5}" type="presParOf" srcId="{4964B109-9113-4147-984B-A186CE2FC518}" destId="{15A54E50-F679-4C13-84F8-B8E588D695BF}" srcOrd="0" destOrd="0" presId="urn:microsoft.com/office/officeart/2005/8/layout/process4"/>
    <dgm:cxn modelId="{6D4A86A0-CFC5-495F-89E7-E3226B554EEF}" type="presParOf" srcId="{BDC79F5B-56A9-498C-B6D0-E29382474665}" destId="{50B3866D-3C2C-4183-90B9-4F82FE412755}" srcOrd="1" destOrd="0" presId="urn:microsoft.com/office/officeart/2005/8/layout/process4"/>
    <dgm:cxn modelId="{22082869-A11E-4852-ACB1-2D276DBE2944}" type="presParOf" srcId="{BDC79F5B-56A9-498C-B6D0-E29382474665}" destId="{884D7EB6-8241-48E1-8120-5448668F7DB4}" srcOrd="2" destOrd="0" presId="urn:microsoft.com/office/officeart/2005/8/layout/process4"/>
    <dgm:cxn modelId="{2DE7C1C2-FC5E-4524-A554-262AB196F16D}" type="presParOf" srcId="{884D7EB6-8241-48E1-8120-5448668F7DB4}" destId="{9EADFB62-B1DE-4CC6-BF04-3D2F28D7E8FC}" srcOrd="0" destOrd="0" presId="urn:microsoft.com/office/officeart/2005/8/layout/process4"/>
    <dgm:cxn modelId="{11E9083E-91EE-4D17-9557-9DC127A3C3A8}" type="presParOf" srcId="{884D7EB6-8241-48E1-8120-5448668F7DB4}" destId="{89E52B6C-EF4B-4E8E-B94D-1640003B60B2}" srcOrd="1" destOrd="0" presId="urn:microsoft.com/office/officeart/2005/8/layout/process4"/>
    <dgm:cxn modelId="{EBA70B85-AC7C-4365-9B5F-3869D70A178F}" type="presParOf" srcId="{884D7EB6-8241-48E1-8120-5448668F7DB4}" destId="{20EA55E1-FC67-4373-ADAE-6AEA40CC19F5}" srcOrd="2" destOrd="0" presId="urn:microsoft.com/office/officeart/2005/8/layout/process4"/>
    <dgm:cxn modelId="{45A780C7-D17E-4174-9D3F-D01AFBC24A6A}" type="presParOf" srcId="{20EA55E1-FC67-4373-ADAE-6AEA40CC19F5}" destId="{5D60C6F3-8AC7-41A4-A7A9-70875689584F}" srcOrd="0" destOrd="0" presId="urn:microsoft.com/office/officeart/2005/8/layout/process4"/>
    <dgm:cxn modelId="{8DCCAF29-CA86-4E5A-B49C-2DF731C1AE1B}" type="presParOf" srcId="{BDC79F5B-56A9-498C-B6D0-E29382474665}" destId="{7572041A-8097-48FC-8F9B-7FD3A4D430C8}" srcOrd="3" destOrd="0" presId="urn:microsoft.com/office/officeart/2005/8/layout/process4"/>
    <dgm:cxn modelId="{AD37E0AC-BF05-4EAB-8268-CBC3893B8270}" type="presParOf" srcId="{BDC79F5B-56A9-498C-B6D0-E29382474665}" destId="{357243DF-AA3E-429A-8CB8-2EFB5705E009}" srcOrd="4" destOrd="0" presId="urn:microsoft.com/office/officeart/2005/8/layout/process4"/>
    <dgm:cxn modelId="{EBEC968A-2C3A-4168-8E5A-7FE26107B696}" type="presParOf" srcId="{357243DF-AA3E-429A-8CB8-2EFB5705E009}" destId="{690696F0-0260-40E8-A0C5-6EA4FC7EE728}" srcOrd="0" destOrd="0" presId="urn:microsoft.com/office/officeart/2005/8/layout/process4"/>
    <dgm:cxn modelId="{2465284F-2BBA-4C50-8B7E-25B7BC532F3B}" type="presParOf" srcId="{357243DF-AA3E-429A-8CB8-2EFB5705E009}" destId="{99574B7D-DFBC-460E-9D0C-BE70054F45BC}" srcOrd="1" destOrd="0" presId="urn:microsoft.com/office/officeart/2005/8/layout/process4"/>
    <dgm:cxn modelId="{7C4071F7-40A6-4938-B812-9D320DC9B286}" type="presParOf" srcId="{357243DF-AA3E-429A-8CB8-2EFB5705E009}" destId="{74958A8F-7037-4400-9865-8B03313F6B92}" srcOrd="2" destOrd="0" presId="urn:microsoft.com/office/officeart/2005/8/layout/process4"/>
    <dgm:cxn modelId="{C643EB42-9E35-485A-81B0-01076319A0DB}" type="presParOf" srcId="{74958A8F-7037-4400-9865-8B03313F6B92}" destId="{ABF4AD9A-D0DB-473B-B0B6-030F4728E9C4}" srcOrd="0" destOrd="0" presId="urn:microsoft.com/office/officeart/2005/8/layout/process4"/>
    <dgm:cxn modelId="{ECBDFC95-41F9-40EA-9E80-E50A2199E927}" type="presParOf" srcId="{BDC79F5B-56A9-498C-B6D0-E29382474665}" destId="{DFFD33F4-BC87-438D-907E-6271CD14B6D4}" srcOrd="5" destOrd="0" presId="urn:microsoft.com/office/officeart/2005/8/layout/process4"/>
    <dgm:cxn modelId="{00FFD038-C264-48BC-8FFE-67676B4C43B7}" type="presParOf" srcId="{BDC79F5B-56A9-498C-B6D0-E29382474665}" destId="{2E651900-FC22-4F0D-9C4E-03BA7C4F7F90}" srcOrd="6" destOrd="0" presId="urn:microsoft.com/office/officeart/2005/8/layout/process4"/>
    <dgm:cxn modelId="{F23A9E27-E09D-4908-B90A-5A3B87CD3215}" type="presParOf" srcId="{2E651900-FC22-4F0D-9C4E-03BA7C4F7F90}" destId="{77C92B1A-185D-484E-BCA0-956512126F5A}" srcOrd="0" destOrd="0" presId="urn:microsoft.com/office/officeart/2005/8/layout/process4"/>
    <dgm:cxn modelId="{9D075CAA-3666-44D0-A9FF-C46E739D56AB}" type="presParOf" srcId="{2E651900-FC22-4F0D-9C4E-03BA7C4F7F90}" destId="{57648426-122E-4A71-860D-B37D5C05A835}" srcOrd="1" destOrd="0" presId="urn:microsoft.com/office/officeart/2005/8/layout/process4"/>
    <dgm:cxn modelId="{CEB7B23C-0AA8-4321-84F5-6B53A4BE6E62}" type="presParOf" srcId="{2E651900-FC22-4F0D-9C4E-03BA7C4F7F90}" destId="{4D9E2385-FDD5-430B-88BB-3DF749494D8B}" srcOrd="2" destOrd="0" presId="urn:microsoft.com/office/officeart/2005/8/layout/process4"/>
    <dgm:cxn modelId="{5A421363-6803-4BA2-94D2-D708FDCF5D4C}" type="presParOf" srcId="{4D9E2385-FDD5-430B-88BB-3DF749494D8B}" destId="{439A3170-274C-4A79-A6C8-18F15D8F98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85083-264F-4B47-BDBD-12E1ED996096}">
      <dsp:nvSpPr>
        <dsp:cNvPr id="0" name=""/>
        <dsp:cNvSpPr/>
      </dsp:nvSpPr>
      <dsp:spPr>
        <a:xfrm>
          <a:off x="0" y="4444481"/>
          <a:ext cx="2098040" cy="9723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Member 3</a:t>
          </a:r>
          <a:endParaRPr lang="zh-CN" altLang="en-US" sz="1700" kern="1200" dirty="0"/>
        </a:p>
      </dsp:txBody>
      <dsp:txXfrm>
        <a:off x="0" y="4444481"/>
        <a:ext cx="2098040" cy="525065"/>
      </dsp:txXfrm>
    </dsp:sp>
    <dsp:sp modelId="{15A54E50-F679-4C13-84F8-B8E588D695BF}">
      <dsp:nvSpPr>
        <dsp:cNvPr id="0" name=""/>
        <dsp:cNvSpPr/>
      </dsp:nvSpPr>
      <dsp:spPr>
        <a:xfrm>
          <a:off x="0" y="4950099"/>
          <a:ext cx="2098040" cy="44727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0" y="4950099"/>
        <a:ext cx="2098040" cy="447278"/>
      </dsp:txXfrm>
    </dsp:sp>
    <dsp:sp modelId="{89E52B6C-EF4B-4E8E-B94D-1640003B60B2}">
      <dsp:nvSpPr>
        <dsp:cNvPr id="0" name=""/>
        <dsp:cNvSpPr/>
      </dsp:nvSpPr>
      <dsp:spPr>
        <a:xfrm rot="10800000">
          <a:off x="0" y="2963601"/>
          <a:ext cx="2098040" cy="149546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Member 2</a:t>
          </a:r>
          <a:endParaRPr lang="zh-CN" altLang="en-US" sz="1700" kern="1200" dirty="0"/>
        </a:p>
      </dsp:txBody>
      <dsp:txXfrm rot="-10800000">
        <a:off x="0" y="2963601"/>
        <a:ext cx="2098040" cy="524908"/>
      </dsp:txXfrm>
    </dsp:sp>
    <dsp:sp modelId="{5D60C6F3-8AC7-41A4-A7A9-70875689584F}">
      <dsp:nvSpPr>
        <dsp:cNvPr id="0" name=""/>
        <dsp:cNvSpPr/>
      </dsp:nvSpPr>
      <dsp:spPr>
        <a:xfrm>
          <a:off x="0" y="3488509"/>
          <a:ext cx="2098040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0" y="3488509"/>
        <a:ext cx="2098040" cy="447143"/>
      </dsp:txXfrm>
    </dsp:sp>
    <dsp:sp modelId="{99574B7D-DFBC-460E-9D0C-BE70054F45BC}">
      <dsp:nvSpPr>
        <dsp:cNvPr id="0" name=""/>
        <dsp:cNvSpPr/>
      </dsp:nvSpPr>
      <dsp:spPr>
        <a:xfrm rot="10800000">
          <a:off x="0" y="1482721"/>
          <a:ext cx="2098040" cy="149546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Member 1</a:t>
          </a:r>
          <a:endParaRPr lang="zh-CN" altLang="en-US" sz="1700" kern="1200" dirty="0"/>
        </a:p>
      </dsp:txBody>
      <dsp:txXfrm rot="-10800000">
        <a:off x="0" y="1482721"/>
        <a:ext cx="2098040" cy="524908"/>
      </dsp:txXfrm>
    </dsp:sp>
    <dsp:sp modelId="{ABF4AD9A-D0DB-473B-B0B6-030F4728E9C4}">
      <dsp:nvSpPr>
        <dsp:cNvPr id="0" name=""/>
        <dsp:cNvSpPr/>
      </dsp:nvSpPr>
      <dsp:spPr>
        <a:xfrm>
          <a:off x="0" y="2007629"/>
          <a:ext cx="2098040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0" y="2007629"/>
        <a:ext cx="2098040" cy="447143"/>
      </dsp:txXfrm>
    </dsp:sp>
    <dsp:sp modelId="{57648426-122E-4A71-860D-B37D5C05A835}">
      <dsp:nvSpPr>
        <dsp:cNvPr id="0" name=""/>
        <dsp:cNvSpPr/>
      </dsp:nvSpPr>
      <dsp:spPr>
        <a:xfrm rot="10800000">
          <a:off x="0" y="1842"/>
          <a:ext cx="2098040" cy="149546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Member 0</a:t>
          </a:r>
          <a:endParaRPr lang="zh-CN" altLang="en-US" sz="1700" kern="1200" dirty="0"/>
        </a:p>
      </dsp:txBody>
      <dsp:txXfrm rot="-10800000">
        <a:off x="0" y="1842"/>
        <a:ext cx="2098040" cy="524908"/>
      </dsp:txXfrm>
    </dsp:sp>
    <dsp:sp modelId="{439A3170-274C-4A79-A6C8-18F15D8F9830}">
      <dsp:nvSpPr>
        <dsp:cNvPr id="0" name=""/>
        <dsp:cNvSpPr/>
      </dsp:nvSpPr>
      <dsp:spPr>
        <a:xfrm>
          <a:off x="0" y="526750"/>
          <a:ext cx="2098040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0" y="526750"/>
        <a:ext cx="2098040" cy="447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1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2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0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6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F154-3A79-44A7-8B6D-1BF51F97A2D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9872-7F05-40E9-A613-4521A4CCB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5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0738" y="2541256"/>
            <a:ext cx="2833577" cy="1325563"/>
          </a:xfrm>
        </p:spPr>
        <p:txBody>
          <a:bodyPr>
            <a:noAutofit/>
          </a:bodyPr>
          <a:lstStyle/>
          <a:p>
            <a:r>
              <a:rPr lang="en-US" altLang="zh-CN" sz="6600" b="1" dirty="0" smtClean="0"/>
              <a:t>Begin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25722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9"/>
    </mc:Choice>
    <mc:Fallback>
      <p:transition spd="slow" advTm="187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407489820"/>
              </p:ext>
            </p:extLst>
          </p:nvPr>
        </p:nvGraphicFramePr>
        <p:xfrm>
          <a:off x="4569460" y="704426"/>
          <a:ext cx="20980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0" y="1306301"/>
            <a:ext cx="342900" cy="34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4274397"/>
            <a:ext cx="368300" cy="368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40" y="1280160"/>
            <a:ext cx="350520" cy="3505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646930" y="2769658"/>
            <a:ext cx="396240" cy="3962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20" y="4200737"/>
            <a:ext cx="441960" cy="4419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60" y="5673513"/>
            <a:ext cx="449580" cy="44958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2110740" y="437514"/>
            <a:ext cx="1887220" cy="5338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Want An Apple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>
            <a:off x="2103120" y="1210839"/>
            <a:ext cx="1887220" cy="5338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Want An Apple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113280" y="2700866"/>
            <a:ext cx="1887220" cy="5338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Want An Apple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10740" y="290724"/>
            <a:ext cx="117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Handle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71370" y="1044924"/>
            <a:ext cx="117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Handle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071370" y="2546977"/>
            <a:ext cx="117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Handle</a:t>
            </a:r>
            <a:endParaRPr lang="zh-CN" altLang="en-US" sz="1400" dirty="0"/>
          </a:p>
        </p:txBody>
      </p:sp>
      <p:sp>
        <p:nvSpPr>
          <p:cNvPr id="27" name="右箭头 26"/>
          <p:cNvSpPr/>
          <p:nvPr/>
        </p:nvSpPr>
        <p:spPr>
          <a:xfrm>
            <a:off x="2071370" y="4190893"/>
            <a:ext cx="1887220" cy="5338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Want An Apple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029460" y="4037004"/>
            <a:ext cx="117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Handle</a:t>
            </a:r>
            <a:endParaRPr lang="zh-CN" altLang="en-US" sz="1400" dirty="0"/>
          </a:p>
        </p:txBody>
      </p:sp>
      <p:sp>
        <p:nvSpPr>
          <p:cNvPr id="30" name="右箭头 29"/>
          <p:cNvSpPr/>
          <p:nvPr/>
        </p:nvSpPr>
        <p:spPr>
          <a:xfrm>
            <a:off x="2071370" y="4231758"/>
            <a:ext cx="1887220" cy="5338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 </a:t>
            </a:r>
            <a:r>
              <a:rPr lang="en-US" altLang="zh-CN" dirty="0" smtClean="0"/>
              <a:t>An Apple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89" y="4231758"/>
            <a:ext cx="441960" cy="44196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031335" y="4057437"/>
            <a:ext cx="117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Handle</a:t>
            </a:r>
            <a:endParaRPr lang="zh-CN" altLang="en-US" sz="1400" dirty="0"/>
          </a:p>
        </p:txBody>
      </p:sp>
      <p:sp>
        <p:nvSpPr>
          <p:cNvPr id="2" name="左箭头 1"/>
          <p:cNvSpPr/>
          <p:nvPr/>
        </p:nvSpPr>
        <p:spPr>
          <a:xfrm>
            <a:off x="7233654" y="2735526"/>
            <a:ext cx="1516912" cy="46450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feedback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44" y="2700865"/>
            <a:ext cx="441960" cy="44196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65" y="2712438"/>
            <a:ext cx="441960" cy="441960"/>
          </a:xfrm>
          <a:prstGeom prst="rect">
            <a:avLst/>
          </a:prstGeom>
        </p:spPr>
      </p:pic>
      <p:sp>
        <p:nvSpPr>
          <p:cNvPr id="35" name="左箭头 34"/>
          <p:cNvSpPr/>
          <p:nvPr/>
        </p:nvSpPr>
        <p:spPr>
          <a:xfrm>
            <a:off x="7233654" y="1257622"/>
            <a:ext cx="1516912" cy="46450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feedback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44" y="1222961"/>
            <a:ext cx="441960" cy="44196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65" y="1234534"/>
            <a:ext cx="441960" cy="441960"/>
          </a:xfrm>
          <a:prstGeom prst="rect">
            <a:avLst/>
          </a:prstGeom>
        </p:spPr>
      </p:pic>
      <p:sp>
        <p:nvSpPr>
          <p:cNvPr id="38" name="标题 1"/>
          <p:cNvSpPr txBox="1">
            <a:spLocks/>
          </p:cNvSpPr>
          <p:nvPr/>
        </p:nvSpPr>
        <p:spPr>
          <a:xfrm>
            <a:off x="8358961" y="5010731"/>
            <a:ext cx="283357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dirty="0" smtClean="0"/>
              <a:t>Fin</a:t>
            </a:r>
            <a:endParaRPr lang="zh-CN" altLang="en-US" sz="6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693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86"/>
    </mc:Choice>
    <mc:Fallback>
      <p:transition spd="slow" advTm="7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18" grpId="0"/>
      <p:bldP spid="18" grpId="1"/>
      <p:bldP spid="24" grpId="0"/>
      <p:bldP spid="24" grpId="1"/>
      <p:bldP spid="25" grpId="0"/>
      <p:bldP spid="25" grpId="1"/>
      <p:bldP spid="27" grpId="0" animBg="1"/>
      <p:bldP spid="27" grpId="1" animBg="1"/>
      <p:bldP spid="28" grpId="0"/>
      <p:bldP spid="28" grpId="1"/>
      <p:bldP spid="30" grpId="0" animBg="1"/>
      <p:bldP spid="32" grpId="0"/>
      <p:bldP spid="2" grpId="0" animBg="1"/>
      <p:bldP spid="35" grpId="0" animBg="1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8|0.8|0.8|0.8|0.8|0.9|0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32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Begin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sxy</dc:creator>
  <cp:lastModifiedBy>sxy</cp:lastModifiedBy>
  <cp:revision>31</cp:revision>
  <dcterms:created xsi:type="dcterms:W3CDTF">2017-03-15T06:00:29Z</dcterms:created>
  <dcterms:modified xsi:type="dcterms:W3CDTF">2017-03-15T07:54:41Z</dcterms:modified>
</cp:coreProperties>
</file>