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803E-F2AA-B742-A98E-7DE6E4C24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从零开始搭建</a:t>
            </a:r>
            <a:br>
              <a:rPr kumimoji="1" lang="en-US" altLang="zh-CN" dirty="0"/>
            </a:br>
            <a:r>
              <a:rPr kumimoji="1" lang="zh-CN" altLang="en-US" dirty="0"/>
              <a:t>自动化测试框架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C1161-67AA-F940-8D1E-4C82A7B34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autotest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4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CA596-3683-DB44-94DB-F7D7BC1D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C7FA-2E5A-5C4A-B1FB-DF2A0F62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000" dirty="0"/>
              <a:t>易用</a:t>
            </a:r>
            <a:endParaRPr kumimoji="1" lang="en-US" altLang="zh-CN" sz="4000" dirty="0"/>
          </a:p>
          <a:p>
            <a:r>
              <a:rPr kumimoji="1" lang="zh-CN" altLang="en-US" sz="4000" dirty="0"/>
              <a:t>独立</a:t>
            </a:r>
            <a:endParaRPr kumimoji="1" lang="en-US" altLang="zh-CN" sz="4000" dirty="0"/>
          </a:p>
          <a:p>
            <a:r>
              <a:rPr kumimoji="1" lang="zh-CN" altLang="en-US" sz="4000" dirty="0"/>
              <a:t>易维护</a:t>
            </a:r>
            <a:endParaRPr kumimoji="1" lang="en-US" altLang="zh-CN" sz="4000" dirty="0"/>
          </a:p>
          <a:p>
            <a:r>
              <a:rPr kumimoji="1" lang="zh-CN" altLang="en-US" sz="4000" dirty="0"/>
              <a:t>可扩展</a:t>
            </a:r>
            <a:endParaRPr kumimoji="1" lang="en-US" altLang="zh-CN" sz="4000" dirty="0"/>
          </a:p>
          <a:p>
            <a:r>
              <a:rPr kumimoji="1" lang="zh-CN" altLang="en-US" sz="4000" dirty="0"/>
              <a:t>持续运行</a:t>
            </a:r>
          </a:p>
        </p:txBody>
      </p:sp>
    </p:spTree>
    <p:extLst>
      <p:ext uri="{BB962C8B-B14F-4D97-AF65-F5344CB8AC3E}">
        <p14:creationId xmlns:p14="http://schemas.microsoft.com/office/powerpoint/2010/main" val="24422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30FA-EDEA-6445-A17D-6569E576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基础框架选型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1BEBF-F586-AC45-A503-D2CD82D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4000" dirty="0"/>
              <a:t>开源测试框架（</a:t>
            </a:r>
            <a:r>
              <a:rPr kumimoji="1" lang="en-US" altLang="zh-CN" sz="4000" dirty="0"/>
              <a:t>JUnit</a:t>
            </a:r>
            <a:r>
              <a:rPr kumimoji="1" lang="zh-CN" altLang="en-US" sz="4000" dirty="0"/>
              <a:t>、</a:t>
            </a:r>
            <a:r>
              <a:rPr kumimoji="1" lang="en-US" altLang="zh-CN" sz="4000" dirty="0"/>
              <a:t>TestNG</a:t>
            </a:r>
            <a:r>
              <a:rPr kumimoji="1" lang="zh-CN" altLang="en-US" sz="4000" dirty="0"/>
              <a:t>）</a:t>
            </a:r>
            <a:endParaRPr kumimoji="1" lang="en-US" altLang="zh-CN" sz="4000" dirty="0"/>
          </a:p>
          <a:p>
            <a:r>
              <a:rPr kumimoji="1" lang="zh-CN" altLang="en-US" sz="4000" dirty="0"/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358905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80BF3-2886-9547-8FE6-4D930B8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JUnit5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25250-EAD9-2946-B3CF-53D3D4B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sz="4000" dirty="0"/>
              <a:t>支持参数化测试</a:t>
            </a:r>
            <a:endParaRPr kumimoji="1" lang="en-US" altLang="zh-CN" sz="4000" dirty="0"/>
          </a:p>
          <a:p>
            <a:r>
              <a:rPr kumimoji="1" lang="zh-CN" altLang="en-US" sz="4000" dirty="0"/>
              <a:t>数据驱动</a:t>
            </a:r>
            <a:endParaRPr kumimoji="1" lang="en-US" altLang="zh-CN" sz="4000" dirty="0"/>
          </a:p>
          <a:p>
            <a:r>
              <a:rPr kumimoji="1" lang="zh-CN" altLang="en-US" sz="4000" dirty="0"/>
              <a:t>支持</a:t>
            </a:r>
            <a:r>
              <a:rPr kumimoji="1" lang="en-US" altLang="zh-CN" sz="4000" dirty="0"/>
              <a:t>Java8</a:t>
            </a:r>
            <a:r>
              <a:rPr kumimoji="1" lang="zh-CN" altLang="en-US" sz="4000" dirty="0"/>
              <a:t>以上</a:t>
            </a:r>
            <a:endParaRPr kumimoji="1" lang="en-US" altLang="zh-CN" sz="4000" dirty="0"/>
          </a:p>
          <a:p>
            <a:r>
              <a:rPr kumimoji="1" lang="zh-CN" altLang="en-US" sz="4000" dirty="0"/>
              <a:t>易扩展</a:t>
            </a:r>
            <a:endParaRPr kumimoji="1" lang="en-US" altLang="zh-CN" sz="40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06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EA73-EB12-6E4C-92DA-DF1BB965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6471-523D-D846-A111-D3C415F2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</a:p>
          <a:p>
            <a:r>
              <a:rPr kumimoji="1" lang="en-US" altLang="zh-CN" dirty="0"/>
              <a:t>Spring boot</a:t>
            </a:r>
          </a:p>
          <a:p>
            <a:r>
              <a:rPr kumimoji="1" lang="en-US" altLang="zh-CN" dirty="0" err="1"/>
              <a:t>Mybatis</a:t>
            </a:r>
            <a:endParaRPr kumimoji="1" lang="en-US" altLang="zh-CN" dirty="0"/>
          </a:p>
          <a:p>
            <a:r>
              <a:rPr kumimoji="1" lang="en-US" altLang="zh-CN" dirty="0"/>
              <a:t>Dubbo</a:t>
            </a:r>
          </a:p>
          <a:p>
            <a:r>
              <a:rPr kumimoji="1" lang="en-US" altLang="zh-CN" dirty="0"/>
              <a:t>JUnit5</a:t>
            </a:r>
          </a:p>
          <a:p>
            <a:r>
              <a:rPr kumimoji="1" lang="en-US" altLang="zh-CN" dirty="0"/>
              <a:t>Selenide</a:t>
            </a:r>
          </a:p>
          <a:p>
            <a:r>
              <a:rPr lang="en" altLang="zh-CN" dirty="0" err="1"/>
              <a:t>Freemarker</a:t>
            </a:r>
            <a:endParaRPr lang="en" altLang="zh-CN" dirty="0"/>
          </a:p>
          <a:p>
            <a:r>
              <a:rPr kumimoji="1" lang="en" altLang="zh-CN" dirty="0"/>
              <a:t>Jenkins</a:t>
            </a:r>
            <a:endParaRPr kumimoji="1" lang="en-US" altLang="zh-CN" dirty="0"/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49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FB696-F594-D945-9DA0-82D5D630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二次开发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3B270-2AE7-354F-9F7D-A53DC950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sz="3600" dirty="0"/>
              <a:t>数据驱动改造：支持</a:t>
            </a:r>
            <a:r>
              <a:rPr kumimoji="1" lang="en-US" altLang="zh-CN" sz="3600" dirty="0" err="1"/>
              <a:t>javabean</a:t>
            </a:r>
            <a:endParaRPr kumimoji="1" lang="en-US" altLang="zh-CN" sz="3600" dirty="0"/>
          </a:p>
          <a:p>
            <a:r>
              <a:rPr kumimoji="1" lang="zh-CN" altLang="en-US" sz="3600" dirty="0"/>
              <a:t>自动生成测试代码</a:t>
            </a:r>
            <a:endParaRPr kumimoji="1" lang="en-US" altLang="zh-CN" sz="3600" dirty="0"/>
          </a:p>
          <a:p>
            <a:pPr marL="0" indent="0">
              <a:buNone/>
            </a:pPr>
            <a:r>
              <a:rPr kumimoji="1" lang="en-US" altLang="zh-CN" sz="1900" dirty="0"/>
              <a:t>	--</a:t>
            </a:r>
            <a:r>
              <a:rPr kumimoji="1" lang="en-US" altLang="zh-CN" sz="1900" dirty="0" err="1"/>
              <a:t>mybatis</a:t>
            </a:r>
            <a:r>
              <a:rPr kumimoji="1" lang="zh-CN" altLang="en-US" sz="1900" dirty="0"/>
              <a:t>代码自动生成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	--</a:t>
            </a:r>
            <a:r>
              <a:rPr kumimoji="1" lang="en-US" altLang="zh-CN" sz="1900" dirty="0" err="1"/>
              <a:t>testbase</a:t>
            </a:r>
            <a:r>
              <a:rPr kumimoji="1" lang="zh-CN" altLang="en-US" sz="1900" dirty="0"/>
              <a:t>公共方法自动生成</a:t>
            </a:r>
            <a:endParaRPr kumimoji="1" lang="en-US" altLang="zh-CN" sz="1900" dirty="0"/>
          </a:p>
          <a:p>
            <a:pPr marL="0" indent="0">
              <a:buNone/>
            </a:pPr>
            <a:r>
              <a:rPr kumimoji="1" lang="en-US" altLang="zh-CN" sz="1900" dirty="0"/>
              <a:t>	--</a:t>
            </a:r>
            <a:r>
              <a:rPr kumimoji="1" lang="zh-CN" altLang="en-US" sz="1900" dirty="0"/>
              <a:t>测试用例生成</a:t>
            </a:r>
            <a:endParaRPr kumimoji="1" lang="en-US" altLang="zh-CN" sz="1900" dirty="0"/>
          </a:p>
          <a:p>
            <a:r>
              <a:rPr kumimoji="1" lang="zh-CN" altLang="en-US" sz="3600" dirty="0"/>
              <a:t>数据校验优化</a:t>
            </a:r>
            <a:endParaRPr kumimoji="1" lang="en-US" altLang="zh-CN" sz="3600" dirty="0"/>
          </a:p>
          <a:p>
            <a:r>
              <a:rPr kumimoji="1" lang="en-US" altLang="zh-CN" sz="3600" dirty="0"/>
              <a:t>UI</a:t>
            </a:r>
            <a:r>
              <a:rPr kumimoji="1" lang="zh-CN" altLang="en-US" sz="3600" dirty="0"/>
              <a:t>自动化测试</a:t>
            </a:r>
            <a:endParaRPr kumimoji="1" lang="en-US" altLang="zh-CN" sz="36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7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56E3-13C8-FB41-937D-93BFD9E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441E0-B5A8-0046-B671-730FFCD5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000" dirty="0"/>
              <a:t>						</a:t>
            </a:r>
            <a:r>
              <a:rPr kumimoji="1" lang="zh-CN" altLang="en-US" sz="4000" dirty="0"/>
              <a:t>下面看实操</a:t>
            </a:r>
          </a:p>
        </p:txBody>
      </p:sp>
    </p:spTree>
    <p:extLst>
      <p:ext uri="{BB962C8B-B14F-4D97-AF65-F5344CB8AC3E}">
        <p14:creationId xmlns:p14="http://schemas.microsoft.com/office/powerpoint/2010/main" val="36104406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389</TotalTime>
  <Words>72</Words>
  <Application>Microsoft Macintosh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从零开始搭建 自动化测试框架</vt:lpstr>
      <vt:lpstr>策略</vt:lpstr>
      <vt:lpstr>基础框架选型</vt:lpstr>
      <vt:lpstr>JUnit5特性</vt:lpstr>
      <vt:lpstr>技术栈</vt:lpstr>
      <vt:lpstr>二次开发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自动化测试框架</dc:title>
  <dc:creator>Office</dc:creator>
  <cp:lastModifiedBy>Office</cp:lastModifiedBy>
  <cp:revision>37</cp:revision>
  <dcterms:created xsi:type="dcterms:W3CDTF">2020-05-14T02:39:53Z</dcterms:created>
  <dcterms:modified xsi:type="dcterms:W3CDTF">2020-05-15T02:22:27Z</dcterms:modified>
</cp:coreProperties>
</file>