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2291644" y="2257778"/>
            <a:ext cx="3036712" cy="1365955"/>
          </a:xfrm>
          <a:custGeom>
            <a:avLst/>
            <a:gdLst>
              <a:gd name="connsiteX0" fmla="*/ 0 w 3036712"/>
              <a:gd name="connsiteY0" fmla="*/ 1174044 h 1365955"/>
              <a:gd name="connsiteX1" fmla="*/ 3036712 w 3036712"/>
              <a:gd name="connsiteY1" fmla="*/ 1365955 h 1365955"/>
              <a:gd name="connsiteX2" fmla="*/ 824089 w 3036712"/>
              <a:gd name="connsiteY2" fmla="*/ 0 h 1365955"/>
              <a:gd name="connsiteX3" fmla="*/ 0 w 3036712"/>
              <a:gd name="connsiteY3" fmla="*/ 1174044 h 136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712" h="1365955">
                <a:moveTo>
                  <a:pt x="0" y="1174044"/>
                </a:moveTo>
                <a:lnTo>
                  <a:pt x="3036712" y="1365955"/>
                </a:lnTo>
                <a:lnTo>
                  <a:pt x="824089" y="0"/>
                </a:lnTo>
                <a:lnTo>
                  <a:pt x="0" y="117404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3114674" y="1721997"/>
            <a:ext cx="533400" cy="535781"/>
            <a:chOff x="3962400" y="1293019"/>
            <a:chExt cx="533400" cy="53578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95763" y="2378871"/>
            <a:ext cx="533400" cy="535781"/>
            <a:chOff x="3962400" y="1293019"/>
            <a:chExt cx="533400" cy="53578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329237" y="3081341"/>
            <a:ext cx="533400" cy="535781"/>
            <a:chOff x="3962400" y="1293019"/>
            <a:chExt cx="533400" cy="53578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24156" y="2283975"/>
            <a:ext cx="533400" cy="535781"/>
            <a:chOff x="3962400" y="1293019"/>
            <a:chExt cx="533400" cy="535781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300289" y="2893219"/>
            <a:ext cx="533400" cy="535781"/>
            <a:chOff x="3962400" y="1293019"/>
            <a:chExt cx="533400" cy="535781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810000" y="2997989"/>
            <a:ext cx="533400" cy="535781"/>
            <a:chOff x="3962400" y="1293019"/>
            <a:chExt cx="533400" cy="535781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984760" y="3412872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760" y="3412872"/>
                <a:ext cx="47795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270382" y="2976563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82" y="2976563"/>
                <a:ext cx="4676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195763" y="2137412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63" y="2137412"/>
                <a:ext cx="4578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690817" y="1511853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17" y="1511853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270752" y="209454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52" y="2094545"/>
                <a:ext cx="46769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860216" y="2706290"/>
                <a:ext cx="462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216" y="2706290"/>
                <a:ext cx="4623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3761412" y="2882864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412" y="2882864"/>
                <a:ext cx="4676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367215" y="321683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15" y="3216831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4763851" y="268390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51" y="2683909"/>
                <a:ext cx="47795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3612564" y="20125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64" y="2012511"/>
                <a:ext cx="4779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3246331" y="2602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31" y="2602468"/>
                <a:ext cx="47795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951898" y="3140866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98" y="3140866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071815" y="191190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15" y="1911905"/>
                <a:ext cx="36580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386928" y="258817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28" y="2588179"/>
                <a:ext cx="36580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971071" y="325892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71" y="3258926"/>
                <a:ext cx="365806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624271" y="354830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271" y="3548302"/>
                <a:ext cx="36580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146334" y="365784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34" y="3657847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4157661" y="257949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661" y="2579499"/>
                <a:ext cx="365806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>
            <a:off x="876296" y="4329111"/>
            <a:ext cx="44148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76296" y="1881185"/>
            <a:ext cx="0" cy="24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335879" y="4116942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79" y="4116942"/>
                <a:ext cx="593432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69"/>
              <p:cNvSpPr txBox="1"/>
              <p:nvPr/>
            </p:nvSpPr>
            <p:spPr>
              <a:xfrm>
                <a:off x="905709" y="1747837"/>
                <a:ext cx="589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72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09" y="1747837"/>
                <a:ext cx="589713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11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/>
          <p:cNvCxnSpPr/>
          <p:nvPr/>
        </p:nvCxnSpPr>
        <p:spPr>
          <a:xfrm flipV="1">
            <a:off x="876296" y="1881185"/>
            <a:ext cx="0" cy="244792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76296" y="4329111"/>
            <a:ext cx="441483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 rot="21380889">
            <a:off x="866403" y="3059854"/>
            <a:ext cx="3036712" cy="1365955"/>
          </a:xfrm>
          <a:custGeom>
            <a:avLst/>
            <a:gdLst>
              <a:gd name="connsiteX0" fmla="*/ 0 w 3036712"/>
              <a:gd name="connsiteY0" fmla="*/ 1174044 h 1365955"/>
              <a:gd name="connsiteX1" fmla="*/ 3036712 w 3036712"/>
              <a:gd name="connsiteY1" fmla="*/ 1365955 h 1365955"/>
              <a:gd name="connsiteX2" fmla="*/ 824089 w 3036712"/>
              <a:gd name="connsiteY2" fmla="*/ 0 h 1365955"/>
              <a:gd name="connsiteX3" fmla="*/ 0 w 3036712"/>
              <a:gd name="connsiteY3" fmla="*/ 1174044 h 136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712" h="1365955">
                <a:moveTo>
                  <a:pt x="0" y="1174044"/>
                </a:moveTo>
                <a:lnTo>
                  <a:pt x="3036712" y="1365955"/>
                </a:lnTo>
                <a:lnTo>
                  <a:pt x="824089" y="0"/>
                </a:lnTo>
                <a:lnTo>
                  <a:pt x="0" y="117404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1636707" y="2572344"/>
            <a:ext cx="533400" cy="535781"/>
            <a:chOff x="3962400" y="1293019"/>
            <a:chExt cx="533400" cy="53578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07022" y="3118009"/>
            <a:ext cx="533400" cy="535781"/>
            <a:chOff x="3962400" y="1293019"/>
            <a:chExt cx="533400" cy="53578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923046" y="3794919"/>
            <a:ext cx="533400" cy="535781"/>
            <a:chOff x="3962400" y="1293019"/>
            <a:chExt cx="533400" cy="53578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298915" y="3116780"/>
            <a:ext cx="533400" cy="535781"/>
            <a:chOff x="3962400" y="1293019"/>
            <a:chExt cx="533400" cy="535781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875048" y="3788016"/>
            <a:ext cx="533400" cy="535781"/>
            <a:chOff x="3962400" y="1293019"/>
            <a:chExt cx="533400" cy="535781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365709" y="3797536"/>
            <a:ext cx="533400" cy="535781"/>
            <a:chOff x="3962400" y="1293019"/>
            <a:chExt cx="533400" cy="535781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62400" y="1828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V="1">
              <a:off x="3695700" y="1559719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191000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962400"/>
                <a:ext cx="47795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864191" y="3683000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91" y="3683000"/>
                <a:ext cx="4676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707022" y="2876550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22" y="2876550"/>
                <a:ext cx="4578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212850" y="2362200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50" y="2362200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845511" y="2927350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1" y="2927350"/>
                <a:ext cx="46769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34975" y="3601087"/>
                <a:ext cx="462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" y="3601087"/>
                <a:ext cx="4623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317121" y="368241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21" y="3682411"/>
                <a:ext cx="4676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667000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962400"/>
                <a:ext cx="47795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971800" y="32766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276600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905000" y="2743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743200"/>
                <a:ext cx="47795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579449" y="32766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49" y="3276600"/>
                <a:ext cx="4779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143000" y="3962400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62400"/>
                <a:ext cx="47263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646574" y="280670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74" y="2806702"/>
                <a:ext cx="36580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961687" y="348297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87" y="3482976"/>
                <a:ext cx="36580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45830" y="415372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0" y="4153723"/>
                <a:ext cx="36580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199030" y="444309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030" y="4443099"/>
                <a:ext cx="365806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3740143" y="436428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43" y="4364284"/>
                <a:ext cx="36580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438400" y="32120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12068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335879" y="4116942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79" y="4116942"/>
                <a:ext cx="59343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69"/>
              <p:cNvSpPr txBox="1"/>
              <p:nvPr/>
            </p:nvSpPr>
            <p:spPr>
              <a:xfrm>
                <a:off x="905709" y="1747837"/>
                <a:ext cx="589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72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09" y="1747837"/>
                <a:ext cx="589713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800600" y="1676400"/>
            <a:ext cx="8851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Useless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24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934200" y="1675056"/>
            <a:ext cx="762000" cy="763344"/>
            <a:chOff x="5867400" y="863356"/>
            <a:chExt cx="762000" cy="763344"/>
          </a:xfrm>
        </p:grpSpPr>
        <p:cxnSp>
          <p:nvCxnSpPr>
            <p:cNvPr id="13" name="Straight Connector 12"/>
            <p:cNvCxnSpPr/>
            <p:nvPr/>
          </p:nvCxnSpPr>
          <p:spPr>
            <a:xfrm rot="1800000">
              <a:off x="6057900" y="8647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6248400" y="119331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-1800000">
              <a:off x="6438900" y="863356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34200" y="2557706"/>
            <a:ext cx="762000" cy="763344"/>
            <a:chOff x="5867400" y="1905000"/>
            <a:chExt cx="762000" cy="763344"/>
          </a:xfrm>
        </p:grpSpPr>
        <p:grpSp>
          <p:nvGrpSpPr>
            <p:cNvPr id="18" name="Group 17"/>
            <p:cNvGrpSpPr/>
            <p:nvPr/>
          </p:nvGrpSpPr>
          <p:grpSpPr>
            <a:xfrm>
              <a:off x="5867400" y="1905000"/>
              <a:ext cx="762000" cy="763344"/>
              <a:chOff x="5867400" y="863356"/>
              <a:chExt cx="762000" cy="7633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1800000">
                <a:off x="6057900" y="8647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>
                <a:off x="6248400" y="1193312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-1800000">
                <a:off x="6438900" y="863356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6220619" y="2590800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6023757" y="2272249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662" y="227412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34200" y="3434006"/>
            <a:ext cx="762000" cy="763344"/>
            <a:chOff x="5867400" y="1905000"/>
            <a:chExt cx="762000" cy="763344"/>
          </a:xfrm>
        </p:grpSpPr>
        <p:grpSp>
          <p:nvGrpSpPr>
            <p:cNvPr id="33" name="Group 32"/>
            <p:cNvGrpSpPr/>
            <p:nvPr/>
          </p:nvGrpSpPr>
          <p:grpSpPr>
            <a:xfrm>
              <a:off x="5867400" y="1905000"/>
              <a:ext cx="762000" cy="763344"/>
              <a:chOff x="5867400" y="863356"/>
              <a:chExt cx="762000" cy="76334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1800000">
                <a:off x="6057900" y="8647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16200000">
                <a:off x="6248400" y="1193312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-1800000">
                <a:off x="6438900" y="863356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/>
            <p:cNvSpPr/>
            <p:nvPr/>
          </p:nvSpPr>
          <p:spPr>
            <a:xfrm>
              <a:off x="6094390" y="2586844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6101533" y="2138362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6461901" y="2347939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5979285" y="2350330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6336505" y="2138362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6360323" y="258895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6221400" y="2350330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54503" y="9906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03" y="990600"/>
                <a:ext cx="36580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358263" y="1872062"/>
                <a:ext cx="758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     </m:t>
                      </m:r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63" y="1872062"/>
                <a:ext cx="75828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038881" y="2754712"/>
                <a:ext cx="1397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r>
                        <a:rPr lang="en-GB" b="0" i="1" smtClean="0">
                          <a:latin typeface="Cambria Math"/>
                        </a:rPr>
                        <m:t>𝑥𝑦</m:t>
                      </m:r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81" y="2754712"/>
                <a:ext cx="139704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86861" y="3631012"/>
                <a:ext cx="2101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1" y="3631012"/>
                <a:ext cx="210108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460946" y="990600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0(constant)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3598099" y="187206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1(linear)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421191" y="2754712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2(quadratic)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618938" y="36310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3(cubic)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626721" y="9906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721" y="990600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626721" y="187206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721" y="1872062"/>
                <a:ext cx="36580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626721" y="275471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721" y="2754712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562600" y="36310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631012"/>
                <a:ext cx="49404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>
            <a:off x="361950" y="838200"/>
            <a:ext cx="76276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1950" y="4267200"/>
            <a:ext cx="76276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71095" y="350628"/>
            <a:ext cx="0" cy="3916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933950" y="350628"/>
            <a:ext cx="0" cy="3916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762750" y="350628"/>
            <a:ext cx="0" cy="3916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2353" y="43057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Terms in Pascal Triangle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2971800" y="430578"/>
            <a:ext cx="19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Polynomial Degree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4933950" y="430578"/>
            <a:ext cx="18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Number of Terms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6770818" y="430578"/>
            <a:ext cx="92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Triangle</a:t>
            </a:r>
            <a:endParaRPr lang="en-GB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65760" y="3371850"/>
            <a:ext cx="7627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9570" y="2495550"/>
            <a:ext cx="7627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73380" y="1612900"/>
            <a:ext cx="7627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64629" y="18727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CST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7877453" y="276728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LST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7848599" y="35640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  <a:r>
              <a:rPr lang="en-GB" dirty="0" smtClean="0"/>
              <a:t>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02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655683" y="2667000"/>
            <a:ext cx="1371600" cy="1371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8900000">
            <a:off x="2311351" y="1981199"/>
            <a:ext cx="1371600" cy="1371600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3500000">
            <a:off x="1341483" y="1011332"/>
            <a:ext cx="1371600" cy="13716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4223" y="392072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3" y="3920728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877805" y="246709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805" y="246709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43290" y="38862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290" y="388620"/>
                <a:ext cx="3537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033602" y="2644554"/>
            <a:ext cx="609600" cy="1395865"/>
            <a:chOff x="2359119" y="2644554"/>
            <a:chExt cx="609600" cy="139586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667000" y="2693432"/>
              <a:ext cx="0" cy="126896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380000">
              <a:off x="2671073" y="2644554"/>
              <a:ext cx="0" cy="139586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2359119" y="2895600"/>
              <a:ext cx="609600" cy="609600"/>
            </a:xfrm>
            <a:prstGeom prst="arc">
              <a:avLst>
                <a:gd name="adj1" fmla="val 16200000"/>
                <a:gd name="adj2" fmla="val 18245977"/>
              </a:avLst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9190" y="3342881"/>
            <a:ext cx="513301" cy="0"/>
            <a:chOff x="2046127" y="3342881"/>
            <a:chExt cx="513301" cy="0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2133600" y="3342881"/>
              <a:ext cx="425828" cy="0"/>
            </a:xfrm>
            <a:prstGeom prst="line">
              <a:avLst/>
            </a:prstGeom>
            <a:ln>
              <a:solidFill>
                <a:srgbClr val="00FF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046127" y="3342881"/>
              <a:ext cx="425828" cy="0"/>
            </a:xfrm>
            <a:prstGeom prst="line">
              <a:avLst/>
            </a:prstGeom>
            <a:ln>
              <a:solidFill>
                <a:srgbClr val="00FF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2636883" y="1972639"/>
            <a:ext cx="609600" cy="1395865"/>
            <a:chOff x="2359119" y="2644554"/>
            <a:chExt cx="609600" cy="139586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667000" y="2693432"/>
              <a:ext cx="0" cy="126896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380000">
              <a:off x="2671073" y="2644554"/>
              <a:ext cx="0" cy="139586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2359119" y="2895600"/>
              <a:ext cx="609600" cy="609600"/>
            </a:xfrm>
            <a:prstGeom prst="arc">
              <a:avLst>
                <a:gd name="adj1" fmla="val 16200000"/>
                <a:gd name="adj2" fmla="val 18245977"/>
              </a:avLst>
            </a:prstGeom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 rot="-2700000">
            <a:off x="2457833" y="2886390"/>
            <a:ext cx="513301" cy="0"/>
            <a:chOff x="2046127" y="3342881"/>
            <a:chExt cx="513301" cy="0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133600" y="3342881"/>
              <a:ext cx="425828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046127" y="3342881"/>
              <a:ext cx="425828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28600" y="3132285"/>
                <a:ext cx="64806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32285"/>
                <a:ext cx="648063" cy="391261"/>
              </a:xfrm>
              <a:prstGeom prst="rect">
                <a:avLst/>
              </a:prstGeom>
              <a:blipFill rotWithShape="1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255883" y="2983468"/>
                <a:ext cx="467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883" y="2983468"/>
                <a:ext cx="46730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79120" y="2256472"/>
                <a:ext cx="98802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𝛹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20" y="2256472"/>
                <a:ext cx="988027" cy="381515"/>
              </a:xfrm>
              <a:prstGeom prst="rect">
                <a:avLst/>
              </a:prstGeom>
              <a:blipFill rotWithShape="1"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40096" y="1600200"/>
                <a:ext cx="100328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𝛹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096" y="1600200"/>
                <a:ext cx="1003288" cy="391261"/>
              </a:xfrm>
              <a:prstGeom prst="rect">
                <a:avLst/>
              </a:prstGeom>
              <a:blipFill rotWithShape="1"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093148" y="757952"/>
            <a:ext cx="27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Kirchhoff plate assumption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093148" y="1297377"/>
                <a:ext cx="109703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𝛹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48" y="1297377"/>
                <a:ext cx="1097032" cy="3815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093148" y="1795830"/>
                <a:ext cx="111229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𝛹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48" y="1795830"/>
                <a:ext cx="1112292" cy="391261"/>
              </a:xfrm>
              <a:prstGeom prst="rect">
                <a:avLst/>
              </a:prstGeom>
              <a:blipFill rotWithShape="1"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17579" y="1314793"/>
            <a:ext cx="259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Mid-plane slant angle in x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117579" y="1795830"/>
            <a:ext cx="259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Mid-plane slant angle in 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093148" y="2433497"/>
                <a:ext cx="467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48" y="2433497"/>
                <a:ext cx="46730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5562600" y="2433497"/>
            <a:ext cx="355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 angular angle in x for moments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093148" y="2921153"/>
                <a:ext cx="47493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48" y="2921153"/>
                <a:ext cx="474937" cy="391261"/>
              </a:xfrm>
              <a:prstGeom prst="rect">
                <a:avLst/>
              </a:prstGeom>
              <a:blipFill rotWithShape="1">
                <a:blip r:embed="rId1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562600" y="2921153"/>
            <a:ext cx="355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 angular angle in y for moments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11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293</Words>
  <Application>Microsoft Office PowerPoint</Application>
  <PresentationFormat>On-screen Show 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Anzong Zheng</dc:creator>
  <cp:lastModifiedBy>Anzong,Zheng</cp:lastModifiedBy>
  <cp:revision>27</cp:revision>
  <dcterms:created xsi:type="dcterms:W3CDTF">2006-08-16T00:00:00Z</dcterms:created>
  <dcterms:modified xsi:type="dcterms:W3CDTF">2017-08-22T21:47:15Z</dcterms:modified>
</cp:coreProperties>
</file>