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67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4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2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9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7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0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96F4-4DBE-403A-835B-0F0C2B6F5D06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C927-047E-4B8F-AEE5-CE3139AF8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3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GB" dirty="0" smtClean="0"/>
              <a:t>How to make video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16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5"/>
    </mc:Choice>
    <mc:Fallback>
      <p:transition spd="slow" advTm="225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en-GB" dirty="0" smtClean="0"/>
              <a:t>Slide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0668"/>
            <a:ext cx="30480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202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26"/>
    </mc:Choice>
    <mc:Fallback>
      <p:transition spd="slow" advTm="8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en-GB" dirty="0" smtClean="0"/>
              <a:t>Slide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2615952" cy="19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9"/>
    </mc:Choice>
    <mc:Fallback>
      <p:transition spd="slow" advTm="557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make video</vt:lpstr>
      <vt:lpstr>Slide 2</vt:lpstr>
      <vt:lpstr>Slide 3</vt:lpstr>
    </vt:vector>
  </TitlesOfParts>
  <Company>Bournemouth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video</dc:title>
  <dc:creator>Anzong,Zheng</dc:creator>
  <cp:lastModifiedBy>Anzong,Zheng</cp:lastModifiedBy>
  <cp:revision>3</cp:revision>
  <dcterms:created xsi:type="dcterms:W3CDTF">2016-06-04T20:35:52Z</dcterms:created>
  <dcterms:modified xsi:type="dcterms:W3CDTF">2016-06-05T20:39:36Z</dcterms:modified>
</cp:coreProperties>
</file>