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F75F-81E9-4DC2-B303-0B3F973BD86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3B87-5049-439B-A3AF-91AB9A1E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2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F75F-81E9-4DC2-B303-0B3F973BD86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3B87-5049-439B-A3AF-91AB9A1E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4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F75F-81E9-4DC2-B303-0B3F973BD86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3B87-5049-439B-A3AF-91AB9A1E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6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F75F-81E9-4DC2-B303-0B3F973BD86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3B87-5049-439B-A3AF-91AB9A1E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5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F75F-81E9-4DC2-B303-0B3F973BD86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3B87-5049-439B-A3AF-91AB9A1E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6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F75F-81E9-4DC2-B303-0B3F973BD86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3B87-5049-439B-A3AF-91AB9A1E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0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F75F-81E9-4DC2-B303-0B3F973BD86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3B87-5049-439B-A3AF-91AB9A1E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1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F75F-81E9-4DC2-B303-0B3F973BD86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3B87-5049-439B-A3AF-91AB9A1E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F75F-81E9-4DC2-B303-0B3F973BD86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3B87-5049-439B-A3AF-91AB9A1E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9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F75F-81E9-4DC2-B303-0B3F973BD86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3B87-5049-439B-A3AF-91AB9A1E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5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F75F-81E9-4DC2-B303-0B3F973BD86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3B87-5049-439B-A3AF-91AB9A1E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4F75F-81E9-4DC2-B303-0B3F973BD86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3B87-5049-439B-A3AF-91AB9A1E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8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太阳形 3"/>
          <p:cNvSpPr/>
          <p:nvPr/>
        </p:nvSpPr>
        <p:spPr>
          <a:xfrm>
            <a:off x="6171779" y="721516"/>
            <a:ext cx="576648" cy="576648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6074751" y="228641"/>
            <a:ext cx="768159" cy="369332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z is up</a:t>
            </a:r>
            <a:endParaRPr 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468341" y="1400433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680599" y="1002897"/>
            <a:ext cx="5624039" cy="56551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/>
          <p:cNvSpPr/>
          <p:nvPr/>
        </p:nvSpPr>
        <p:spPr>
          <a:xfrm>
            <a:off x="3006811" y="3820524"/>
            <a:ext cx="8303740" cy="2959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太阳形 19"/>
          <p:cNvSpPr/>
          <p:nvPr/>
        </p:nvSpPr>
        <p:spPr>
          <a:xfrm>
            <a:off x="9000202" y="3532200"/>
            <a:ext cx="576648" cy="576648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箭头连接符 20"/>
          <p:cNvCxnSpPr/>
          <p:nvPr/>
        </p:nvCxnSpPr>
        <p:spPr>
          <a:xfrm rot="5400000">
            <a:off x="8430240" y="3373249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6200000" flipH="1">
            <a:off x="4569000" y="337325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太阳形 21"/>
          <p:cNvSpPr/>
          <p:nvPr/>
        </p:nvSpPr>
        <p:spPr>
          <a:xfrm>
            <a:off x="3392275" y="3542126"/>
            <a:ext cx="576648" cy="576648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272944" y="2796483"/>
            <a:ext cx="1601240" cy="1912474"/>
            <a:chOff x="5390412" y="2514084"/>
            <a:chExt cx="2246063" cy="2484740"/>
          </a:xfrm>
        </p:grpSpPr>
        <p:grpSp>
          <p:nvGrpSpPr>
            <p:cNvPr id="15" name="组合 14"/>
            <p:cNvGrpSpPr/>
            <p:nvPr/>
          </p:nvGrpSpPr>
          <p:grpSpPr>
            <a:xfrm>
              <a:off x="5651156" y="2652584"/>
              <a:ext cx="1738184" cy="2240692"/>
              <a:chOff x="5074508" y="2067697"/>
              <a:chExt cx="2669060" cy="3739979"/>
            </a:xfrm>
          </p:grpSpPr>
          <p:cxnSp>
            <p:nvCxnSpPr>
              <p:cNvPr id="8" name="直接箭头连接符 7"/>
              <p:cNvCxnSpPr/>
              <p:nvPr/>
            </p:nvCxnSpPr>
            <p:spPr>
              <a:xfrm>
                <a:off x="5074508" y="4102443"/>
                <a:ext cx="2669060" cy="0"/>
              </a:xfrm>
              <a:prstGeom prst="straightConnector1">
                <a:avLst/>
              </a:prstGeom>
              <a:ln>
                <a:solidFill>
                  <a:srgbClr val="00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5074508" y="4102443"/>
                <a:ext cx="840260" cy="170523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 flipV="1">
                <a:off x="5074508" y="2067697"/>
                <a:ext cx="0" cy="2034746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923717" y="4721825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3717" y="4721825"/>
                  <a:ext cx="183319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5455" r="-36364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7449757" y="359464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9757" y="3594640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3636" r="-59091" b="-6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5390412" y="2514084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0412" y="2514084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0000" r="-4000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622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2017-04-17T19:19:21Z</dcterms:created>
  <dcterms:modified xsi:type="dcterms:W3CDTF">2017-04-17T19:28:49Z</dcterms:modified>
</cp:coreProperties>
</file>