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43"/>
    <p:restoredTop sz="94713"/>
  </p:normalViewPr>
  <p:slideViewPr>
    <p:cSldViewPr snapToGrid="0" snapToObjects="1">
      <p:cViewPr varScale="1">
        <p:scale>
          <a:sx n="108" d="100"/>
          <a:sy n="108" d="100"/>
        </p:scale>
        <p:origin x="7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DBE0B4-42B0-814C-8522-5BCF221D3E97}" type="datetimeFigureOut">
              <a:rPr lang="en-US" smtClean="0"/>
              <a:t>1/22/19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47E4A2-6967-7544-A690-12FCA1000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533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47E4A2-6967-7544-A690-12FCA100081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330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D942B-F01D-3E42-938E-ED26A2A0E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AC826F-A2D2-994C-B0BC-DF0DAB5336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86295-EB27-1C41-A20A-F914DE0AF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9185-A6E7-B645-A941-E67B04F25C1B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7F692-64F6-8C42-BFB0-C49902BD4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03DDC-D838-404C-9BFC-B856587EF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760F-D2AE-4941-BE59-C2FAFB0C5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437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D269C-A993-AD45-8725-E5A943F23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46BCCA-112B-0143-BA45-3FF57A2A4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5E6FC-172E-C84A-AB50-9126CC1E3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9185-A6E7-B645-A941-E67B04F25C1B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C8248-6514-DF4A-8CF2-74148E6F4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90D91-C752-D543-B901-DBF1B6B96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760F-D2AE-4941-BE59-C2FAFB0C5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84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86E9A7-1583-C94C-93E6-025EA0E2BD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3ACABD-226D-F142-A58B-D260EE7B3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316CB-3FC2-744C-8553-B4AF2E109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9185-A6E7-B645-A941-E67B04F25C1B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157AA-33D7-7B4D-A4C5-C9BA3ADED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72993-A2CA-4247-8687-85DC30178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760F-D2AE-4941-BE59-C2FAFB0C5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051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8E99C-3404-A541-9731-CCD512600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5147A-E00A-E044-B702-C07CF3D10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30D3A-3040-2143-8F7D-3946285C8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9185-A6E7-B645-A941-E67B04F25C1B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727BA-8C20-564D-A69D-651D9F7F6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8B343-0BC9-1146-857C-22DC10B30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760F-D2AE-4941-BE59-C2FAFB0C5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98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55A77-CAE4-C94E-A928-39ACABFEE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55AA7-3C36-1342-9804-A4EBD3BD7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2FC29-C435-A847-BE68-9218182B6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9185-A6E7-B645-A941-E67B04F25C1B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E923F-01D8-0541-ACF2-E4A420C90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79EFD-21FE-C34E-B776-C31BD2FEB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760F-D2AE-4941-BE59-C2FAFB0C5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73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0160F-EF19-2D4A-8BB9-2DB24717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05826-953B-034A-A4E4-2B431C9AD7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4F3F25-138B-3146-A745-7E6D50ABF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B4E67E-E83D-7047-9A99-03A799B18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9185-A6E7-B645-A941-E67B04F25C1B}" type="datetimeFigureOut">
              <a:rPr lang="en-US" smtClean="0"/>
              <a:t>1/22/19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5D5C6E-6201-294E-82A9-A7175D26B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0928A9-0610-4D4D-B303-3C112FE4B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760F-D2AE-4941-BE59-C2FAFB0C5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90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ACF0A-572E-6541-8B5D-DE2B62784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8D3266-6D9E-2741-A4D3-63093BE36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CDA91B-2BD5-FA4A-8D54-E2AD2A14B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E7A71D-A613-F74F-8AB1-921CFAFC76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6095E2-C64D-5A4F-8644-771465683B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7B5502-B719-0243-9E5B-5F2EB706A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9185-A6E7-B645-A941-E67B04F25C1B}" type="datetimeFigureOut">
              <a:rPr lang="en-US" smtClean="0"/>
              <a:t>1/22/19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0B0DE8-5FFD-8C4C-9425-C7D806809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849953-808B-3D43-9D02-CED8E2934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760F-D2AE-4941-BE59-C2FAFB0C5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56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7F83C-5CF9-9C4C-951A-6E679A14C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CF3432-A196-E14C-AF9A-0F889C844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9185-A6E7-B645-A941-E67B04F25C1B}" type="datetimeFigureOut">
              <a:rPr lang="en-US" smtClean="0"/>
              <a:t>1/22/19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062921-AABD-9E4B-BECC-60E3B009F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76C9A3-C726-114C-839B-8FFADA8DF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760F-D2AE-4941-BE59-C2FAFB0C5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355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68A59A-3E0C-6840-8E84-0F6875EBE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9185-A6E7-B645-A941-E67B04F25C1B}" type="datetimeFigureOut">
              <a:rPr lang="en-US" smtClean="0"/>
              <a:t>1/22/19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48F2B2-C1B7-2842-8F27-1038D3286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A8DE3F-3DBB-2A44-BE85-8DF43C829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760F-D2AE-4941-BE59-C2FAFB0C5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66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A9296-A710-AA4A-BD3F-76A0B9C6B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09E8B-360F-0246-9A59-4BF5B6D03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547359-2D95-3845-8B0C-F52E8BCED7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B38719-6B05-A04E-AC84-BD028798E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9185-A6E7-B645-A941-E67B04F25C1B}" type="datetimeFigureOut">
              <a:rPr lang="en-US" smtClean="0"/>
              <a:t>1/22/19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2BF17-5820-4242-B6B6-5F8F47C89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0ACFC-2232-7245-B640-CF6ED5FA9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760F-D2AE-4941-BE59-C2FAFB0C5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740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D85C6-79F7-5B4A-B478-679EF778F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AE7FC-13B7-1A4B-8100-2C4344204A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1B3161-A2D6-4E40-A9C7-8B81D85983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7C8E9E-0E93-B041-8F51-3744643B9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9185-A6E7-B645-A941-E67B04F25C1B}" type="datetimeFigureOut">
              <a:rPr lang="en-US" smtClean="0"/>
              <a:t>1/22/19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8A0AD-AFA3-9149-8F33-4F16B4617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6EC247-76AE-A648-9A65-6B9C3812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760F-D2AE-4941-BE59-C2FAFB0C5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79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474FB0-5C35-F644-98DA-714CD0E66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469BC-5A24-F343-A6A5-AE166144C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16884-33B3-B14D-AA85-D52AB8C407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F9185-A6E7-B645-A941-E67B04F25C1B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1302C-2EDB-8C45-93AE-2F95C1942B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EE156-AC04-4847-9023-B5EEC3CEB5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6760F-D2AE-4941-BE59-C2FAFB0C5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543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4D53D-5B9D-3542-BD8D-D3AD00B522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7D8FFA-FDB0-DB4F-BB1D-C7B755A87F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377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FFA8BA-537B-F64A-9286-0F064E5C0C50}"/>
              </a:ext>
            </a:extLst>
          </p:cNvPr>
          <p:cNvSpPr/>
          <p:nvPr/>
        </p:nvSpPr>
        <p:spPr>
          <a:xfrm>
            <a:off x="1541766" y="382369"/>
            <a:ext cx="2185059" cy="20714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6A7A1F1-1DE3-3F4E-A644-4D896C14513F}"/>
              </a:ext>
            </a:extLst>
          </p:cNvPr>
          <p:cNvCxnSpPr/>
          <p:nvPr/>
        </p:nvCxnSpPr>
        <p:spPr>
          <a:xfrm>
            <a:off x="1552320" y="885429"/>
            <a:ext cx="218505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1AF6FF4-0580-A943-A527-E318AE8D4CC0}"/>
              </a:ext>
            </a:extLst>
          </p:cNvPr>
          <p:cNvCxnSpPr/>
          <p:nvPr/>
        </p:nvCxnSpPr>
        <p:spPr>
          <a:xfrm>
            <a:off x="1552320" y="1885797"/>
            <a:ext cx="218505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C60E7F8-0D8B-0747-97CC-3D29EBECBF84}"/>
              </a:ext>
            </a:extLst>
          </p:cNvPr>
          <p:cNvSpPr txBox="1"/>
          <p:nvPr/>
        </p:nvSpPr>
        <p:spPr>
          <a:xfrm>
            <a:off x="2005021" y="515968"/>
            <a:ext cx="1084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/>
              <a:t>DailyEvent</a:t>
            </a:r>
            <a:endParaRPr lang="en-US" sz="1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99A99C-61ED-9445-9CFE-9446D7CA69CA}"/>
              </a:ext>
            </a:extLst>
          </p:cNvPr>
          <p:cNvSpPr txBox="1"/>
          <p:nvPr/>
        </p:nvSpPr>
        <p:spPr>
          <a:xfrm>
            <a:off x="1708377" y="918349"/>
            <a:ext cx="20395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/>
              <a:t>date             </a:t>
            </a:r>
            <a:r>
              <a:rPr lang="en-US" sz="1400" dirty="0" err="1"/>
              <a:t>int</a:t>
            </a:r>
            <a:r>
              <a:rPr lang="en-US" sz="1400" dirty="0"/>
              <a:t>   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lunch           </a:t>
            </a:r>
            <a:r>
              <a:rPr lang="en-US" sz="1400" dirty="0" err="1"/>
              <a:t>boolean</a:t>
            </a:r>
            <a:r>
              <a:rPr lang="en-US" sz="1400" dirty="0"/>
              <a:t> 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dinner         </a:t>
            </a:r>
            <a:r>
              <a:rPr lang="en-US" sz="1400" dirty="0" err="1"/>
              <a:t>boolean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C910EE-CC53-6E4C-B067-3FD4BDDADBF3}"/>
              </a:ext>
            </a:extLst>
          </p:cNvPr>
          <p:cNvSpPr txBox="1"/>
          <p:nvPr/>
        </p:nvSpPr>
        <p:spPr>
          <a:xfrm>
            <a:off x="1647786" y="1978858"/>
            <a:ext cx="22888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+ </a:t>
            </a:r>
            <a:r>
              <a:rPr lang="en-US" sz="1400" dirty="0" err="1"/>
              <a:t>createEvent</a:t>
            </a:r>
            <a:r>
              <a:rPr lang="en-US" sz="1400" dirty="0"/>
              <a:t>     Event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1AD601-16B8-4241-8C2A-EEF819DE65CA}"/>
              </a:ext>
            </a:extLst>
          </p:cNvPr>
          <p:cNvSpPr/>
          <p:nvPr/>
        </p:nvSpPr>
        <p:spPr>
          <a:xfrm>
            <a:off x="4769315" y="382369"/>
            <a:ext cx="2185059" cy="23289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BBF822-2B31-C345-BA87-91F4741E97E3}"/>
              </a:ext>
            </a:extLst>
          </p:cNvPr>
          <p:cNvCxnSpPr/>
          <p:nvPr/>
        </p:nvCxnSpPr>
        <p:spPr>
          <a:xfrm>
            <a:off x="4769315" y="917780"/>
            <a:ext cx="218505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1F5316-9429-1147-9887-BF9DABBD4CD7}"/>
              </a:ext>
            </a:extLst>
          </p:cNvPr>
          <p:cNvCxnSpPr/>
          <p:nvPr/>
        </p:nvCxnSpPr>
        <p:spPr>
          <a:xfrm>
            <a:off x="4769315" y="1666165"/>
            <a:ext cx="218505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DBAFEE5-73AC-604F-8EFD-01D44A41EB36}"/>
              </a:ext>
            </a:extLst>
          </p:cNvPr>
          <p:cNvSpPr txBox="1"/>
          <p:nvPr/>
        </p:nvSpPr>
        <p:spPr>
          <a:xfrm>
            <a:off x="4790423" y="932653"/>
            <a:ext cx="2221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+  </a:t>
            </a:r>
            <a:r>
              <a:rPr lang="en-US" sz="1400" dirty="0" err="1"/>
              <a:t>clinetName</a:t>
            </a:r>
            <a:r>
              <a:rPr lang="en-US" sz="1400" dirty="0"/>
              <a:t>  String </a:t>
            </a:r>
          </a:p>
          <a:p>
            <a:r>
              <a:rPr lang="en-US" sz="1400" dirty="0"/>
              <a:t>+  </a:t>
            </a:r>
            <a:r>
              <a:rPr lang="en-US" sz="1400" dirty="0" err="1"/>
              <a:t>num</a:t>
            </a:r>
            <a:r>
              <a:rPr lang="en-US" sz="1400" dirty="0"/>
              <a:t>               </a:t>
            </a:r>
            <a:r>
              <a:rPr lang="en-US" sz="1400" dirty="0" err="1"/>
              <a:t>int</a:t>
            </a:r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146656-3DDF-C74F-BEED-AE8C3DC53FAB}"/>
              </a:ext>
            </a:extLst>
          </p:cNvPr>
          <p:cNvSpPr txBox="1"/>
          <p:nvPr/>
        </p:nvSpPr>
        <p:spPr>
          <a:xfrm>
            <a:off x="5458396" y="539546"/>
            <a:ext cx="656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Event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7CFE5C-B1FC-4843-B203-AA505B26873F}"/>
              </a:ext>
            </a:extLst>
          </p:cNvPr>
          <p:cNvSpPr txBox="1"/>
          <p:nvPr/>
        </p:nvSpPr>
        <p:spPr>
          <a:xfrm>
            <a:off x="4870652" y="1875921"/>
            <a:ext cx="2331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+ </a:t>
            </a:r>
            <a:r>
              <a:rPr lang="en-US" sz="1400" dirty="0" err="1"/>
              <a:t>getClientName</a:t>
            </a:r>
            <a:r>
              <a:rPr lang="en-US" sz="1400" dirty="0"/>
              <a:t>  String</a:t>
            </a:r>
          </a:p>
          <a:p>
            <a:r>
              <a:rPr lang="en-US" sz="1400" dirty="0"/>
              <a:t>+ </a:t>
            </a:r>
            <a:r>
              <a:rPr lang="en-US" sz="1400" dirty="0" err="1"/>
              <a:t>getNum</a:t>
            </a:r>
            <a:r>
              <a:rPr lang="en-US" sz="1400" dirty="0"/>
              <a:t> </a:t>
            </a:r>
            <a:r>
              <a:rPr lang="zh-CN" altLang="en-US" sz="1400" dirty="0"/>
              <a:t>           </a:t>
            </a:r>
            <a:r>
              <a:rPr lang="en-US" sz="1400" dirty="0"/>
              <a:t>   </a:t>
            </a:r>
            <a:r>
              <a:rPr lang="en-US" sz="1400" dirty="0" err="1"/>
              <a:t>int</a:t>
            </a:r>
            <a:endParaRPr lang="en-US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F8AD6B-05D1-C94D-8254-1F00AE16D338}"/>
              </a:ext>
            </a:extLst>
          </p:cNvPr>
          <p:cNvSpPr/>
          <p:nvPr/>
        </p:nvSpPr>
        <p:spPr>
          <a:xfrm>
            <a:off x="8145621" y="380700"/>
            <a:ext cx="2185059" cy="370459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2B60F5B-AA2B-8240-B4E5-69F5E9CBFB36}"/>
              </a:ext>
            </a:extLst>
          </p:cNvPr>
          <p:cNvCxnSpPr/>
          <p:nvPr/>
        </p:nvCxnSpPr>
        <p:spPr>
          <a:xfrm>
            <a:off x="8145621" y="904537"/>
            <a:ext cx="218505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F0722DB-C1D2-DB46-94C2-7D3F2AFB6CC7}"/>
              </a:ext>
            </a:extLst>
          </p:cNvPr>
          <p:cNvCxnSpPr/>
          <p:nvPr/>
        </p:nvCxnSpPr>
        <p:spPr>
          <a:xfrm>
            <a:off x="8157767" y="2471175"/>
            <a:ext cx="218505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CAD1962-A8D6-E34B-A260-B132D514482B}"/>
              </a:ext>
            </a:extLst>
          </p:cNvPr>
          <p:cNvSpPr txBox="1"/>
          <p:nvPr/>
        </p:nvSpPr>
        <p:spPr>
          <a:xfrm>
            <a:off x="8523381" y="537878"/>
            <a:ext cx="1233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/>
              <a:t>DinnerEvent</a:t>
            </a:r>
            <a:endParaRPr lang="en-US" sz="16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4B40EA-5CE5-6F48-85F7-B8A3EA2A0AC2}"/>
              </a:ext>
            </a:extLst>
          </p:cNvPr>
          <p:cNvSpPr txBox="1"/>
          <p:nvPr/>
        </p:nvSpPr>
        <p:spPr>
          <a:xfrm>
            <a:off x="8166729" y="943492"/>
            <a:ext cx="218505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^+  </a:t>
            </a:r>
            <a:r>
              <a:rPr lang="en-US" sz="1400" dirty="0" err="1"/>
              <a:t>clientName</a:t>
            </a:r>
            <a:r>
              <a:rPr lang="en-US" sz="1400" dirty="0"/>
              <a:t>        String</a:t>
            </a:r>
          </a:p>
          <a:p>
            <a:r>
              <a:rPr lang="en-US" sz="1400" dirty="0"/>
              <a:t>^+  </a:t>
            </a:r>
            <a:r>
              <a:rPr lang="en-US" sz="1400" dirty="0" err="1"/>
              <a:t>num</a:t>
            </a:r>
            <a:r>
              <a:rPr lang="en-US" sz="1400" dirty="0"/>
              <a:t>	             </a:t>
            </a:r>
            <a:r>
              <a:rPr lang="en-US" sz="1400" dirty="0" err="1"/>
              <a:t>int</a:t>
            </a:r>
            <a:endParaRPr lang="en-US" sz="1400" dirty="0"/>
          </a:p>
          <a:p>
            <a:r>
              <a:rPr lang="en-US" sz="1400" dirty="0"/>
              <a:t>-     NONVEGE           </a:t>
            </a:r>
            <a:r>
              <a:rPr lang="en-US" altLang="zh-CN" sz="1400" dirty="0"/>
              <a:t>double</a:t>
            </a:r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dirty="0"/>
              <a:t>VEGE	             </a:t>
            </a:r>
            <a:r>
              <a:rPr lang="en-US" altLang="zh-CN" sz="1400" dirty="0"/>
              <a:t>double</a:t>
            </a:r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dirty="0" err="1"/>
              <a:t>vegeNum</a:t>
            </a:r>
            <a:r>
              <a:rPr lang="en-US" sz="1400" dirty="0"/>
              <a:t>            </a:t>
            </a:r>
            <a:r>
              <a:rPr lang="en-US" sz="1400" dirty="0" err="1"/>
              <a:t>int</a:t>
            </a:r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dirty="0" err="1"/>
              <a:t>nonVegeNum</a:t>
            </a:r>
            <a:r>
              <a:rPr lang="en-US" sz="1400" dirty="0"/>
              <a:t>     </a:t>
            </a:r>
            <a:r>
              <a:rPr lang="en-US" sz="1400" dirty="0" err="1"/>
              <a:t>int</a:t>
            </a:r>
            <a:endParaRPr lang="en-US" sz="1400" dirty="0"/>
          </a:p>
          <a:p>
            <a:pPr marL="285750" indent="-285750">
              <a:buFontTx/>
              <a:buChar char="-"/>
            </a:pPr>
            <a:endParaRPr lang="en-US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1703D0-820B-3D4D-A1BF-696C6EE3DECF}"/>
              </a:ext>
            </a:extLst>
          </p:cNvPr>
          <p:cNvSpPr txBox="1"/>
          <p:nvPr/>
        </p:nvSpPr>
        <p:spPr>
          <a:xfrm>
            <a:off x="8173651" y="2613662"/>
            <a:ext cx="20317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^+ </a:t>
            </a:r>
            <a:r>
              <a:rPr lang="en-US" sz="1400" dirty="0" err="1"/>
              <a:t>getClientNam</a:t>
            </a:r>
            <a:r>
              <a:rPr lang="en-US" altLang="zh-CN" sz="1400" dirty="0" err="1"/>
              <a:t>e</a:t>
            </a:r>
            <a:r>
              <a:rPr lang="zh-CN" altLang="en-US" sz="1400" dirty="0"/>
              <a:t> </a:t>
            </a:r>
            <a:r>
              <a:rPr lang="en-US" sz="1400" dirty="0"/>
              <a:t> </a:t>
            </a:r>
            <a:r>
              <a:rPr lang="zh-CN" altLang="en-US" sz="1400" dirty="0"/>
              <a:t> </a:t>
            </a:r>
            <a:r>
              <a:rPr lang="en-US" altLang="zh-CN" sz="1400" dirty="0"/>
              <a:t>String</a:t>
            </a:r>
            <a:endParaRPr lang="en-US" sz="1400" dirty="0"/>
          </a:p>
          <a:p>
            <a:r>
              <a:rPr lang="en-US" sz="1400" dirty="0"/>
              <a:t>^+ </a:t>
            </a:r>
            <a:r>
              <a:rPr lang="en-US" sz="1400" dirty="0" err="1"/>
              <a:t>getNum</a:t>
            </a:r>
            <a:r>
              <a:rPr lang="en-US" sz="1400" dirty="0"/>
              <a:t>                  </a:t>
            </a:r>
            <a:r>
              <a:rPr lang="en-US" sz="1400" dirty="0" err="1"/>
              <a:t>int</a:t>
            </a:r>
            <a:endParaRPr lang="en-US" sz="1400" dirty="0"/>
          </a:p>
          <a:p>
            <a:r>
              <a:rPr lang="en-US" sz="1400" dirty="0"/>
              <a:t>+ </a:t>
            </a:r>
            <a:r>
              <a:rPr lang="en-US" sz="1400" dirty="0" err="1"/>
              <a:t>getNonVegetarian</a:t>
            </a:r>
            <a:r>
              <a:rPr lang="en-US" sz="1400" dirty="0"/>
              <a:t>  </a:t>
            </a:r>
            <a:r>
              <a:rPr lang="en-US" sz="1400" dirty="0" err="1"/>
              <a:t>int</a:t>
            </a:r>
            <a:endParaRPr lang="en-US" sz="1400" dirty="0"/>
          </a:p>
          <a:p>
            <a:r>
              <a:rPr lang="en-US" sz="1400" dirty="0"/>
              <a:t>+ </a:t>
            </a:r>
            <a:r>
              <a:rPr lang="en-US" sz="1400" dirty="0" err="1"/>
              <a:t>getVegetarian</a:t>
            </a:r>
            <a:r>
              <a:rPr lang="en-US" sz="1400" dirty="0"/>
              <a:t>.         </a:t>
            </a:r>
            <a:r>
              <a:rPr lang="en-US" sz="1400" dirty="0" err="1"/>
              <a:t>int</a:t>
            </a:r>
            <a:endParaRPr lang="en-US" sz="1400" dirty="0"/>
          </a:p>
          <a:p>
            <a:r>
              <a:rPr lang="en-US" sz="1400" dirty="0"/>
              <a:t>+ </a:t>
            </a:r>
            <a:r>
              <a:rPr lang="en-US" sz="1400" dirty="0" err="1"/>
              <a:t>getNonVegeNum</a:t>
            </a:r>
            <a:r>
              <a:rPr lang="en-US" sz="1400" dirty="0"/>
              <a:t>    </a:t>
            </a:r>
            <a:r>
              <a:rPr lang="en-US" sz="1400" dirty="0" err="1"/>
              <a:t>int</a:t>
            </a:r>
            <a:endParaRPr lang="en-US" sz="1400" dirty="0"/>
          </a:p>
          <a:p>
            <a:r>
              <a:rPr lang="en-US" sz="1400" dirty="0"/>
              <a:t>+ </a:t>
            </a:r>
            <a:r>
              <a:rPr lang="en-US" sz="1400" dirty="0" err="1"/>
              <a:t>getVegeNum</a:t>
            </a:r>
            <a:r>
              <a:rPr lang="en-US" sz="1400" dirty="0"/>
              <a:t>           </a:t>
            </a:r>
            <a:r>
              <a:rPr lang="en-US" sz="1400" dirty="0" err="1"/>
              <a:t>int</a:t>
            </a:r>
            <a:endParaRPr lang="en-US" sz="1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12C232B-204D-2E4C-84F0-D0E5E26851BD}"/>
              </a:ext>
            </a:extLst>
          </p:cNvPr>
          <p:cNvCxnSpPr>
            <a:cxnSpLocks/>
          </p:cNvCxnSpPr>
          <p:nvPr/>
        </p:nvCxnSpPr>
        <p:spPr>
          <a:xfrm flipH="1">
            <a:off x="7012010" y="809991"/>
            <a:ext cx="1075975" cy="1"/>
          </a:xfrm>
          <a:prstGeom prst="straightConnector1">
            <a:avLst/>
          </a:prstGeom>
          <a:ln w="47625" cap="flat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24D57CA2-2FA7-C244-94CB-65257768CF33}"/>
              </a:ext>
            </a:extLst>
          </p:cNvPr>
          <p:cNvSpPr/>
          <p:nvPr/>
        </p:nvSpPr>
        <p:spPr>
          <a:xfrm>
            <a:off x="4769252" y="3564652"/>
            <a:ext cx="2185059" cy="29282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0546A40-287D-4846-B3FB-A48D16274447}"/>
              </a:ext>
            </a:extLst>
          </p:cNvPr>
          <p:cNvCxnSpPr/>
          <p:nvPr/>
        </p:nvCxnSpPr>
        <p:spPr>
          <a:xfrm>
            <a:off x="4770964" y="3995114"/>
            <a:ext cx="218505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F271BAE-937D-4448-B37E-4ED7F0A69BE4}"/>
              </a:ext>
            </a:extLst>
          </p:cNvPr>
          <p:cNvCxnSpPr/>
          <p:nvPr/>
        </p:nvCxnSpPr>
        <p:spPr>
          <a:xfrm>
            <a:off x="4770901" y="5202937"/>
            <a:ext cx="218505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1A96C02-3E8E-AC43-98FA-9EA8A6D3D87A}"/>
              </a:ext>
            </a:extLst>
          </p:cNvPr>
          <p:cNvSpPr txBox="1"/>
          <p:nvPr/>
        </p:nvSpPr>
        <p:spPr>
          <a:xfrm>
            <a:off x="5208099" y="3628455"/>
            <a:ext cx="11613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/>
              <a:t>LunchEvent</a:t>
            </a:r>
            <a:endParaRPr lang="en-US" sz="16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BD47DC3-AB54-6140-BCE2-B2441EFD22E5}"/>
              </a:ext>
            </a:extLst>
          </p:cNvPr>
          <p:cNvSpPr txBox="1"/>
          <p:nvPr/>
        </p:nvSpPr>
        <p:spPr>
          <a:xfrm>
            <a:off x="4817540" y="4036065"/>
            <a:ext cx="21850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^+  </a:t>
            </a:r>
            <a:r>
              <a:rPr lang="en-US" sz="1400" dirty="0" err="1"/>
              <a:t>clientName</a:t>
            </a:r>
            <a:r>
              <a:rPr lang="en-US" sz="1400" dirty="0"/>
              <a:t>     </a:t>
            </a:r>
            <a:r>
              <a:rPr lang="zh-CN" altLang="en-US" sz="1400" dirty="0"/>
              <a:t>       </a:t>
            </a:r>
            <a:r>
              <a:rPr lang="en-US" sz="1400" dirty="0"/>
              <a:t>String</a:t>
            </a:r>
          </a:p>
          <a:p>
            <a:r>
              <a:rPr lang="en-US" sz="1400" dirty="0"/>
              <a:t>^+  </a:t>
            </a:r>
            <a:r>
              <a:rPr lang="en-US" sz="1400" dirty="0" err="1"/>
              <a:t>num</a:t>
            </a:r>
            <a:r>
              <a:rPr lang="en-US" sz="1400" dirty="0"/>
              <a:t>                 </a:t>
            </a:r>
            <a:r>
              <a:rPr lang="zh-CN" altLang="en-US" sz="1400" dirty="0"/>
              <a:t>        </a:t>
            </a:r>
            <a:r>
              <a:rPr lang="en-US" sz="1400" dirty="0"/>
              <a:t> </a:t>
            </a:r>
            <a:r>
              <a:rPr lang="en-US" sz="1400" dirty="0" err="1"/>
              <a:t>int</a:t>
            </a:r>
            <a:endParaRPr lang="en-US" sz="1400" dirty="0"/>
          </a:p>
          <a:p>
            <a:r>
              <a:rPr lang="en-US" sz="1400" dirty="0"/>
              <a:t>-    SANDWICH      </a:t>
            </a:r>
            <a:r>
              <a:rPr lang="zh-CN" altLang="en-US" sz="1400" dirty="0"/>
              <a:t>    </a:t>
            </a:r>
            <a:r>
              <a:rPr lang="en-US" sz="1400" dirty="0"/>
              <a:t> </a:t>
            </a:r>
            <a:r>
              <a:rPr lang="en-US" altLang="zh-CN" sz="1400" dirty="0"/>
              <a:t>double</a:t>
            </a:r>
            <a:endParaRPr lang="en-US" sz="1400" dirty="0"/>
          </a:p>
          <a:p>
            <a:r>
              <a:rPr lang="en-US" sz="1400" dirty="0"/>
              <a:t>-     </a:t>
            </a:r>
            <a:r>
              <a:rPr lang="en-US" sz="1400" dirty="0" err="1"/>
              <a:t>sandwichesNum</a:t>
            </a:r>
            <a:r>
              <a:rPr lang="en-US" sz="1400" dirty="0"/>
              <a:t>    </a:t>
            </a:r>
            <a:r>
              <a:rPr lang="en-US" sz="1400" dirty="0" err="1"/>
              <a:t>int</a:t>
            </a:r>
            <a:endParaRPr lang="en-US" sz="1400" dirty="0"/>
          </a:p>
          <a:p>
            <a:endParaRPr lang="en-US" sz="16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1985BAA-0B19-7748-8C10-ABADE59FEC70}"/>
              </a:ext>
            </a:extLst>
          </p:cNvPr>
          <p:cNvSpPr txBox="1"/>
          <p:nvPr/>
        </p:nvSpPr>
        <p:spPr>
          <a:xfrm>
            <a:off x="4817540" y="5345122"/>
            <a:ext cx="21516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^+ </a:t>
            </a:r>
            <a:r>
              <a:rPr lang="en-US" sz="1400" dirty="0" err="1"/>
              <a:t>getClientName</a:t>
            </a:r>
            <a:r>
              <a:rPr lang="en-US" sz="1400" dirty="0"/>
              <a:t>   </a:t>
            </a:r>
            <a:r>
              <a:rPr lang="zh-CN" altLang="en-US" sz="1400" dirty="0"/>
              <a:t>   </a:t>
            </a:r>
            <a:r>
              <a:rPr lang="en-US" sz="1400" dirty="0"/>
              <a:t>String</a:t>
            </a:r>
          </a:p>
          <a:p>
            <a:r>
              <a:rPr lang="en-US" sz="1400" dirty="0"/>
              <a:t>^+ </a:t>
            </a:r>
            <a:r>
              <a:rPr lang="en-US" sz="1400" dirty="0" err="1"/>
              <a:t>getNum</a:t>
            </a:r>
            <a:r>
              <a:rPr lang="en-US" sz="1400" dirty="0"/>
              <a:t>                </a:t>
            </a:r>
            <a:r>
              <a:rPr lang="zh-CN" altLang="en-US" sz="1400" dirty="0"/>
              <a:t>      </a:t>
            </a:r>
            <a:r>
              <a:rPr lang="en-US" sz="1400" dirty="0"/>
              <a:t> </a:t>
            </a:r>
            <a:r>
              <a:rPr lang="en-US" sz="1400" dirty="0" err="1"/>
              <a:t>int</a:t>
            </a:r>
            <a:endParaRPr lang="en-US" sz="1400" dirty="0"/>
          </a:p>
          <a:p>
            <a:r>
              <a:rPr lang="en-US" sz="1400" dirty="0"/>
              <a:t>+   </a:t>
            </a:r>
            <a:r>
              <a:rPr lang="en-US" sz="1400" dirty="0" err="1"/>
              <a:t>getSandwiches</a:t>
            </a:r>
            <a:r>
              <a:rPr lang="en-US" sz="1400" dirty="0"/>
              <a:t>     </a:t>
            </a:r>
            <a:r>
              <a:rPr lang="zh-CN" altLang="en-US" sz="1400" dirty="0"/>
              <a:t>      </a:t>
            </a:r>
            <a:r>
              <a:rPr lang="en-US" sz="1400" dirty="0" err="1"/>
              <a:t>int</a:t>
            </a:r>
            <a:endParaRPr lang="en-US" sz="1400" dirty="0"/>
          </a:p>
          <a:p>
            <a:r>
              <a:rPr lang="en-US" sz="1400" dirty="0"/>
              <a:t>+   </a:t>
            </a:r>
            <a:r>
              <a:rPr lang="en-US" sz="1400" dirty="0" err="1"/>
              <a:t>getSandwichesNum</a:t>
            </a:r>
            <a:r>
              <a:rPr lang="en-US" sz="1400" dirty="0"/>
              <a:t>  </a:t>
            </a:r>
            <a:r>
              <a:rPr lang="en-US" sz="1400" dirty="0" err="1"/>
              <a:t>int</a:t>
            </a:r>
            <a:endParaRPr lang="en-US" sz="14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2B3C422-C3B3-474E-86F7-180713028E54}"/>
              </a:ext>
            </a:extLst>
          </p:cNvPr>
          <p:cNvCxnSpPr>
            <a:cxnSpLocks/>
          </p:cNvCxnSpPr>
          <p:nvPr/>
        </p:nvCxnSpPr>
        <p:spPr>
          <a:xfrm flipV="1">
            <a:off x="5786595" y="2798988"/>
            <a:ext cx="1" cy="623148"/>
          </a:xfrm>
          <a:prstGeom prst="straightConnector1">
            <a:avLst/>
          </a:prstGeom>
          <a:ln w="47625" cap="flat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AC7D9D1-2923-FA4D-9C37-74511B88CE4A}"/>
              </a:ext>
            </a:extLst>
          </p:cNvPr>
          <p:cNvSpPr txBox="1"/>
          <p:nvPr/>
        </p:nvSpPr>
        <p:spPr>
          <a:xfrm>
            <a:off x="9756860" y="6019535"/>
            <a:ext cx="2054432" cy="380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nikkiwang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739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316CF722-02F2-8C4E-8BC1-56C709E74658}"/>
              </a:ext>
            </a:extLst>
          </p:cNvPr>
          <p:cNvGrpSpPr/>
          <p:nvPr/>
        </p:nvGrpSpPr>
        <p:grpSpPr>
          <a:xfrm>
            <a:off x="4998193" y="284731"/>
            <a:ext cx="2289488" cy="2366156"/>
            <a:chOff x="1541766" y="382369"/>
            <a:chExt cx="2289488" cy="236615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1FFA8BA-537B-F64A-9286-0F064E5C0C50}"/>
                </a:ext>
              </a:extLst>
            </p:cNvPr>
            <p:cNvSpPr/>
            <p:nvPr/>
          </p:nvSpPr>
          <p:spPr>
            <a:xfrm>
              <a:off x="1541766" y="382369"/>
              <a:ext cx="2185059" cy="23661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66A7A1F1-1DE3-3F4E-A644-4D896C14513F}"/>
                </a:ext>
              </a:extLst>
            </p:cNvPr>
            <p:cNvCxnSpPr/>
            <p:nvPr/>
          </p:nvCxnSpPr>
          <p:spPr>
            <a:xfrm>
              <a:off x="1552320" y="885429"/>
              <a:ext cx="21850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1AF6FF4-0580-A943-A527-E318AE8D4CC0}"/>
                </a:ext>
              </a:extLst>
            </p:cNvPr>
            <p:cNvCxnSpPr/>
            <p:nvPr/>
          </p:nvCxnSpPr>
          <p:spPr>
            <a:xfrm>
              <a:off x="1552320" y="1885797"/>
              <a:ext cx="21850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C60E7F8-0D8B-0747-97CC-3D29EBECBF84}"/>
                </a:ext>
              </a:extLst>
            </p:cNvPr>
            <p:cNvSpPr txBox="1"/>
            <p:nvPr/>
          </p:nvSpPr>
          <p:spPr>
            <a:xfrm>
              <a:off x="2150195" y="482243"/>
              <a:ext cx="8938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err="1"/>
                <a:t>GiftCard</a:t>
              </a:r>
              <a:endParaRPr lang="en-US" sz="1600" b="1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799A99C-61ED-9445-9CFE-9446D7CA69CA}"/>
                </a:ext>
              </a:extLst>
            </p:cNvPr>
            <p:cNvSpPr txBox="1"/>
            <p:nvPr/>
          </p:nvSpPr>
          <p:spPr>
            <a:xfrm>
              <a:off x="1646195" y="966057"/>
              <a:ext cx="218505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sz="1400" dirty="0" err="1"/>
                <a:t>cardNumber</a:t>
              </a:r>
              <a:r>
                <a:rPr lang="zh-CN" altLang="en-US" sz="1400" dirty="0"/>
                <a:t>   </a:t>
              </a:r>
              <a:r>
                <a:rPr lang="en-US" altLang="zh-CN" sz="1400" dirty="0"/>
                <a:t>String</a:t>
              </a:r>
              <a:endParaRPr lang="en-US" sz="1400" dirty="0"/>
            </a:p>
            <a:p>
              <a:pPr marL="285750" indent="-285750">
                <a:buFontTx/>
                <a:buChar char="-"/>
              </a:pPr>
              <a:r>
                <a:rPr lang="en-US" altLang="zh-CN" sz="1400" dirty="0"/>
                <a:t>o</a:t>
              </a:r>
              <a:r>
                <a:rPr lang="en-US" sz="1400" dirty="0"/>
                <a:t>wner</a:t>
              </a:r>
              <a:r>
                <a:rPr lang="zh-CN" altLang="en-US" sz="1400" dirty="0"/>
                <a:t>              </a:t>
              </a:r>
              <a:r>
                <a:rPr lang="en-US" altLang="zh-CN" sz="1400" dirty="0"/>
                <a:t>Owner</a:t>
              </a:r>
              <a:endParaRPr lang="en-US" sz="1400" dirty="0"/>
            </a:p>
            <a:p>
              <a:pPr marL="285750" indent="-285750">
                <a:buFontTx/>
                <a:buChar char="-"/>
              </a:pPr>
              <a:r>
                <a:rPr lang="en-US" altLang="zh-CN" sz="1400" dirty="0"/>
                <a:t>b</a:t>
              </a:r>
              <a:r>
                <a:rPr lang="en-US" sz="1400" dirty="0"/>
                <a:t>alance</a:t>
              </a:r>
              <a:r>
                <a:rPr lang="zh-CN" altLang="en-US" sz="1400" dirty="0"/>
                <a:t>           </a:t>
              </a:r>
              <a:r>
                <a:rPr lang="en-US" altLang="zh-CN" sz="1400" dirty="0"/>
                <a:t>Balance</a:t>
              </a:r>
              <a:endParaRPr lang="en-US" sz="1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4C910EE-CC53-6E4C-B067-3FD4BDDADBF3}"/>
                </a:ext>
              </a:extLst>
            </p:cNvPr>
            <p:cNvSpPr txBox="1"/>
            <p:nvPr/>
          </p:nvSpPr>
          <p:spPr>
            <a:xfrm>
              <a:off x="1769184" y="1977807"/>
              <a:ext cx="19390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+ </a:t>
              </a:r>
              <a:r>
                <a:rPr lang="en-US" sz="1400" dirty="0" err="1"/>
                <a:t>depositGift</a:t>
              </a:r>
              <a:r>
                <a:rPr lang="zh-CN" altLang="en-US" sz="1400" dirty="0"/>
                <a:t>     </a:t>
              </a:r>
              <a:r>
                <a:rPr lang="en-US" altLang="zh-CN" sz="1400" dirty="0"/>
                <a:t>void</a:t>
              </a:r>
              <a:endParaRPr lang="en-US" sz="1400" dirty="0"/>
            </a:p>
            <a:p>
              <a:r>
                <a:rPr lang="en-US" sz="1400" dirty="0"/>
                <a:t>+ </a:t>
              </a:r>
              <a:r>
                <a:rPr lang="en-US" sz="1400" dirty="0" err="1"/>
                <a:t>getBalance</a:t>
              </a:r>
              <a:r>
                <a:rPr lang="zh-CN" altLang="en-US" sz="1400" dirty="0"/>
                <a:t>     </a:t>
              </a:r>
              <a:r>
                <a:rPr lang="en-US" altLang="zh-CN" sz="1400" dirty="0"/>
                <a:t>Balance</a:t>
              </a:r>
              <a:endParaRPr lang="en-US" sz="140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584EE20-C677-7047-BE84-D457ED7F1850}"/>
              </a:ext>
            </a:extLst>
          </p:cNvPr>
          <p:cNvGrpSpPr/>
          <p:nvPr/>
        </p:nvGrpSpPr>
        <p:grpSpPr>
          <a:xfrm>
            <a:off x="5022495" y="3300441"/>
            <a:ext cx="2444336" cy="2595422"/>
            <a:chOff x="4769252" y="3564652"/>
            <a:chExt cx="2444336" cy="2595422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4D57CA2-2FA7-C244-94CB-65257768CF33}"/>
                </a:ext>
              </a:extLst>
            </p:cNvPr>
            <p:cNvSpPr/>
            <p:nvPr/>
          </p:nvSpPr>
          <p:spPr>
            <a:xfrm>
              <a:off x="4769252" y="3564652"/>
              <a:ext cx="2185059" cy="259542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0546A40-287D-4846-B3FB-A48D16274447}"/>
                </a:ext>
              </a:extLst>
            </p:cNvPr>
            <p:cNvCxnSpPr/>
            <p:nvPr/>
          </p:nvCxnSpPr>
          <p:spPr>
            <a:xfrm>
              <a:off x="4784039" y="3995114"/>
              <a:ext cx="21850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F271BAE-937D-4448-B37E-4ED7F0A69BE4}"/>
                </a:ext>
              </a:extLst>
            </p:cNvPr>
            <p:cNvCxnSpPr/>
            <p:nvPr/>
          </p:nvCxnSpPr>
          <p:spPr>
            <a:xfrm>
              <a:off x="4783976" y="5202937"/>
              <a:ext cx="21850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1A96C02-3E8E-AC43-98FA-9EA8A6D3D87A}"/>
                </a:ext>
              </a:extLst>
            </p:cNvPr>
            <p:cNvSpPr txBox="1"/>
            <p:nvPr/>
          </p:nvSpPr>
          <p:spPr>
            <a:xfrm>
              <a:off x="5420144" y="3609911"/>
              <a:ext cx="7633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Owner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BD47DC3-AB54-6140-BCE2-B2441EFD22E5}"/>
                </a:ext>
              </a:extLst>
            </p:cNvPr>
            <p:cNvSpPr txBox="1"/>
            <p:nvPr/>
          </p:nvSpPr>
          <p:spPr>
            <a:xfrm>
              <a:off x="5028529" y="4023220"/>
              <a:ext cx="218505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-   </a:t>
              </a:r>
              <a:r>
                <a:rPr lang="en-US" sz="1400" dirty="0" err="1"/>
                <a:t>firstName</a:t>
              </a:r>
              <a:r>
                <a:rPr lang="en-US" sz="1400" dirty="0"/>
                <a:t>    String</a:t>
              </a:r>
            </a:p>
            <a:p>
              <a:r>
                <a:rPr lang="en-US" sz="1400" dirty="0"/>
                <a:t>-    </a:t>
              </a:r>
              <a:r>
                <a:rPr lang="en-US" sz="1400" dirty="0" err="1"/>
                <a:t>lastName</a:t>
              </a:r>
              <a:r>
                <a:rPr lang="en-US" sz="1400" dirty="0"/>
                <a:t>    String</a:t>
              </a:r>
            </a:p>
            <a:p>
              <a:r>
                <a:rPr lang="en-US" sz="1400" dirty="0"/>
                <a:t>-    address       String</a:t>
              </a:r>
            </a:p>
            <a:p>
              <a:r>
                <a:rPr lang="en-US" sz="1400" dirty="0"/>
                <a:t>-    email           String</a:t>
              </a:r>
            </a:p>
            <a:p>
              <a:endParaRPr lang="en-US" sz="16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1985BAA-0B19-7748-8C10-ABADE59FEC70}"/>
                </a:ext>
              </a:extLst>
            </p:cNvPr>
            <p:cNvSpPr txBox="1"/>
            <p:nvPr/>
          </p:nvSpPr>
          <p:spPr>
            <a:xfrm>
              <a:off x="4921381" y="5322328"/>
              <a:ext cx="21516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+   </a:t>
              </a:r>
              <a:r>
                <a:rPr lang="en-US" sz="1400" dirty="0" err="1"/>
                <a:t>getFirstName</a:t>
              </a:r>
              <a:r>
                <a:rPr lang="zh-CN" altLang="en-US" sz="1400" dirty="0"/>
                <a:t>  </a:t>
              </a:r>
              <a:r>
                <a:rPr lang="en-US" altLang="zh-CN" sz="1400" dirty="0"/>
                <a:t>String</a:t>
              </a:r>
              <a:endParaRPr lang="en-US" sz="1400" dirty="0"/>
            </a:p>
            <a:p>
              <a:r>
                <a:rPr lang="en-US" sz="1400" dirty="0"/>
                <a:t>+   </a:t>
              </a:r>
              <a:r>
                <a:rPr lang="en-US" sz="1400" dirty="0" err="1"/>
                <a:t>getLastName</a:t>
              </a:r>
              <a:r>
                <a:rPr lang="zh-CN" altLang="en-US" sz="1400" dirty="0"/>
                <a:t>   </a:t>
              </a:r>
              <a:r>
                <a:rPr lang="en-US" altLang="zh-CN" sz="1400" dirty="0"/>
                <a:t>String</a:t>
              </a:r>
              <a:endParaRPr lang="en-US" sz="14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3503F8F-6FA7-704F-833C-47016237FD20}"/>
              </a:ext>
            </a:extLst>
          </p:cNvPr>
          <p:cNvGrpSpPr/>
          <p:nvPr/>
        </p:nvGrpSpPr>
        <p:grpSpPr>
          <a:xfrm>
            <a:off x="1591666" y="3300441"/>
            <a:ext cx="2657530" cy="2021128"/>
            <a:chOff x="1384111" y="3255182"/>
            <a:chExt cx="2657530" cy="2021128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6200F27-52B3-C845-8D8D-A70A9A97C415}"/>
                </a:ext>
              </a:extLst>
            </p:cNvPr>
            <p:cNvSpPr/>
            <p:nvPr/>
          </p:nvSpPr>
          <p:spPr>
            <a:xfrm>
              <a:off x="1384111" y="3255182"/>
              <a:ext cx="2185059" cy="202112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535129F-9448-3B4A-9923-95BE22ABA261}"/>
                </a:ext>
              </a:extLst>
            </p:cNvPr>
            <p:cNvCxnSpPr/>
            <p:nvPr/>
          </p:nvCxnSpPr>
          <p:spPr>
            <a:xfrm>
              <a:off x="1398898" y="3685644"/>
              <a:ext cx="21850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8C69E46-2BF2-3D44-B48A-ACE42037C064}"/>
                </a:ext>
              </a:extLst>
            </p:cNvPr>
            <p:cNvCxnSpPr/>
            <p:nvPr/>
          </p:nvCxnSpPr>
          <p:spPr>
            <a:xfrm>
              <a:off x="1384111" y="4430480"/>
              <a:ext cx="21850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9B84D57-2309-8A44-A0DB-CEE67CF402BF}"/>
                </a:ext>
              </a:extLst>
            </p:cNvPr>
            <p:cNvSpPr txBox="1"/>
            <p:nvPr/>
          </p:nvSpPr>
          <p:spPr>
            <a:xfrm>
              <a:off x="2035003" y="3300441"/>
              <a:ext cx="8515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Balance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2D0A008-9136-FE4C-B7C6-7762DAB3A0E5}"/>
                </a:ext>
              </a:extLst>
            </p:cNvPr>
            <p:cNvSpPr txBox="1"/>
            <p:nvPr/>
          </p:nvSpPr>
          <p:spPr>
            <a:xfrm>
              <a:off x="1856582" y="3784097"/>
              <a:ext cx="218505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-    </a:t>
              </a:r>
              <a:r>
                <a:rPr lang="en-US" altLang="zh-CN" sz="1400" dirty="0"/>
                <a:t>d</a:t>
              </a:r>
              <a:r>
                <a:rPr lang="en-US" sz="1400" dirty="0"/>
                <a:t>ollar</a:t>
              </a:r>
              <a:r>
                <a:rPr lang="zh-CN" altLang="en-US" sz="1400" dirty="0"/>
                <a:t>     </a:t>
              </a:r>
              <a:r>
                <a:rPr lang="en-US" altLang="zh-CN" sz="1400" dirty="0" err="1"/>
                <a:t>int</a:t>
              </a:r>
              <a:endParaRPr lang="en-US" sz="1400" dirty="0"/>
            </a:p>
            <a:p>
              <a:r>
                <a:rPr lang="en-US" altLang="zh-CN" sz="1400" dirty="0"/>
                <a:t>-</a:t>
              </a:r>
              <a:r>
                <a:rPr lang="zh-CN" altLang="en-US" sz="1400" dirty="0"/>
                <a:t>    </a:t>
              </a:r>
              <a:r>
                <a:rPr lang="en-US" altLang="zh-CN" sz="1400" dirty="0"/>
                <a:t>c</a:t>
              </a:r>
              <a:r>
                <a:rPr lang="en-US" sz="1400" dirty="0"/>
                <a:t>ents</a:t>
              </a:r>
              <a:r>
                <a:rPr lang="zh-CN" altLang="en-US" sz="1400" dirty="0"/>
                <a:t>     </a:t>
              </a:r>
              <a:r>
                <a:rPr lang="en-US" altLang="zh-CN" sz="1400" dirty="0" err="1"/>
                <a:t>int</a:t>
              </a:r>
              <a:endParaRPr lang="en-US" sz="1400" dirty="0"/>
            </a:p>
            <a:p>
              <a:endParaRPr lang="en-US" sz="16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6F1EB23-B942-514D-83C6-185E24CDF913}"/>
                </a:ext>
              </a:extLst>
            </p:cNvPr>
            <p:cNvSpPr txBox="1"/>
            <p:nvPr/>
          </p:nvSpPr>
          <p:spPr>
            <a:xfrm>
              <a:off x="1741444" y="4468637"/>
              <a:ext cx="215165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+   </a:t>
              </a:r>
              <a:r>
                <a:rPr lang="en-US" sz="1400" dirty="0" err="1"/>
                <a:t>getDollar</a:t>
              </a:r>
              <a:r>
                <a:rPr lang="zh-CN" altLang="en-US" sz="1400" dirty="0"/>
                <a:t>    </a:t>
              </a:r>
              <a:r>
                <a:rPr lang="en-US" altLang="zh-CN" sz="1400" dirty="0" err="1"/>
                <a:t>int</a:t>
              </a:r>
              <a:endParaRPr lang="en-US" sz="1400" dirty="0"/>
            </a:p>
            <a:p>
              <a:r>
                <a:rPr lang="en-US" sz="1400" dirty="0"/>
                <a:t>+   </a:t>
              </a:r>
              <a:r>
                <a:rPr lang="en-US" sz="1400" dirty="0" err="1"/>
                <a:t>getCents</a:t>
              </a:r>
              <a:r>
                <a:rPr lang="zh-CN" altLang="en-US" sz="1400" dirty="0"/>
                <a:t>     </a:t>
              </a:r>
              <a:r>
                <a:rPr lang="en-US" altLang="zh-CN" sz="1400" dirty="0" err="1"/>
                <a:t>int</a:t>
              </a:r>
              <a:endParaRPr lang="en-US" sz="1400" dirty="0"/>
            </a:p>
            <a:p>
              <a:r>
                <a:rPr lang="en-US" sz="1400" dirty="0"/>
                <a:t>+   deposit</a:t>
              </a:r>
              <a:r>
                <a:rPr lang="zh-CN" altLang="en-US" sz="1400" dirty="0"/>
                <a:t>   </a:t>
              </a:r>
              <a:r>
                <a:rPr lang="en-US" altLang="zh-CN" sz="1400" dirty="0"/>
                <a:t>Balance</a:t>
              </a:r>
              <a:endParaRPr lang="en-US" sz="1400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F69FCE0-6881-3C4C-A3BF-2D3EEFEF9A16}"/>
              </a:ext>
            </a:extLst>
          </p:cNvPr>
          <p:cNvGrpSpPr/>
          <p:nvPr/>
        </p:nvGrpSpPr>
        <p:grpSpPr>
          <a:xfrm>
            <a:off x="8363553" y="3255182"/>
            <a:ext cx="2444336" cy="3293348"/>
            <a:chOff x="10543039" y="3399218"/>
            <a:chExt cx="2444336" cy="3293348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8177AC5-1B12-EE4C-917B-95FF5431127B}"/>
                </a:ext>
              </a:extLst>
            </p:cNvPr>
            <p:cNvSpPr/>
            <p:nvPr/>
          </p:nvSpPr>
          <p:spPr>
            <a:xfrm>
              <a:off x="10543039" y="3399218"/>
              <a:ext cx="2185059" cy="329334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CD59966-8016-EB49-8365-C554CFD665DE}"/>
                </a:ext>
              </a:extLst>
            </p:cNvPr>
            <p:cNvCxnSpPr/>
            <p:nvPr/>
          </p:nvCxnSpPr>
          <p:spPr>
            <a:xfrm>
              <a:off x="10557826" y="3829680"/>
              <a:ext cx="21850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42769FB-52B6-E347-8348-92AB9688FDCB}"/>
                </a:ext>
              </a:extLst>
            </p:cNvPr>
            <p:cNvCxnSpPr/>
            <p:nvPr/>
          </p:nvCxnSpPr>
          <p:spPr>
            <a:xfrm>
              <a:off x="10557763" y="5199549"/>
              <a:ext cx="21850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A040232-DB39-7B45-B85A-BF110DBEACB9}"/>
                </a:ext>
              </a:extLst>
            </p:cNvPr>
            <p:cNvSpPr txBox="1"/>
            <p:nvPr/>
          </p:nvSpPr>
          <p:spPr>
            <a:xfrm>
              <a:off x="11193931" y="3444477"/>
              <a:ext cx="8402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Deposit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66A0F14-2441-5B4E-A22A-73E1A3B98FDE}"/>
                </a:ext>
              </a:extLst>
            </p:cNvPr>
            <p:cNvSpPr txBox="1"/>
            <p:nvPr/>
          </p:nvSpPr>
          <p:spPr>
            <a:xfrm>
              <a:off x="10802316" y="3857786"/>
              <a:ext cx="2185059" cy="1415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-   </a:t>
              </a:r>
              <a:r>
                <a:rPr lang="en-US" sz="1400" dirty="0" err="1"/>
                <a:t>firstName</a:t>
              </a:r>
              <a:r>
                <a:rPr lang="en-US" sz="1400" dirty="0"/>
                <a:t>    String</a:t>
              </a:r>
            </a:p>
            <a:p>
              <a:r>
                <a:rPr lang="en-US" sz="1400" dirty="0"/>
                <a:t>-    </a:t>
              </a:r>
              <a:r>
                <a:rPr lang="en-US" sz="1400" dirty="0" err="1"/>
                <a:t>lastName</a:t>
              </a:r>
              <a:r>
                <a:rPr lang="en-US" sz="1400" dirty="0"/>
                <a:t>    String</a:t>
              </a:r>
            </a:p>
            <a:p>
              <a:r>
                <a:rPr lang="en-US" sz="1400" dirty="0"/>
                <a:t>-    </a:t>
              </a:r>
              <a:r>
                <a:rPr lang="en-US" sz="1400" dirty="0" err="1"/>
                <a:t>cardNumber</a:t>
              </a:r>
              <a:r>
                <a:rPr lang="en-US" sz="1400" dirty="0"/>
                <a:t>  String</a:t>
              </a:r>
            </a:p>
            <a:p>
              <a:r>
                <a:rPr lang="en-US" sz="1400" dirty="0"/>
                <a:t>-    dollar          </a:t>
              </a:r>
              <a:r>
                <a:rPr lang="zh-CN" altLang="en-US" sz="1400" dirty="0"/>
                <a:t>   </a:t>
              </a:r>
              <a:r>
                <a:rPr lang="en-US" sz="1400" dirty="0"/>
                <a:t> </a:t>
              </a:r>
              <a:r>
                <a:rPr lang="en-US" sz="1400" dirty="0" err="1"/>
                <a:t>int</a:t>
              </a:r>
              <a:endParaRPr lang="en-US" sz="1400" dirty="0"/>
            </a:p>
            <a:p>
              <a:r>
                <a:rPr lang="en-US" sz="1400" dirty="0"/>
                <a:t>-    cents          </a:t>
              </a:r>
              <a:r>
                <a:rPr lang="zh-CN" altLang="en-US" sz="1400" dirty="0"/>
                <a:t>    </a:t>
              </a:r>
              <a:r>
                <a:rPr lang="en-US" sz="1400" dirty="0"/>
                <a:t> </a:t>
              </a:r>
              <a:r>
                <a:rPr lang="en-US" sz="1400" dirty="0" err="1"/>
                <a:t>int</a:t>
              </a:r>
              <a:endParaRPr lang="en-US" sz="1400" dirty="0"/>
            </a:p>
            <a:p>
              <a:endParaRPr lang="en-US" sz="16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9FADC4A-6E7A-934C-BCCB-93D5CECE6DC7}"/>
                </a:ext>
              </a:extLst>
            </p:cNvPr>
            <p:cNvSpPr txBox="1"/>
            <p:nvPr/>
          </p:nvSpPr>
          <p:spPr>
            <a:xfrm>
              <a:off x="10728574" y="5255637"/>
              <a:ext cx="2151653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+   </a:t>
              </a:r>
              <a:r>
                <a:rPr lang="en-US" sz="1400" dirty="0" err="1"/>
                <a:t>getFirstName</a:t>
              </a:r>
              <a:r>
                <a:rPr lang="zh-CN" altLang="en-US" sz="1400" dirty="0"/>
                <a:t>   </a:t>
              </a:r>
              <a:r>
                <a:rPr lang="en-US" altLang="zh-CN" sz="1400" dirty="0"/>
                <a:t>String</a:t>
              </a:r>
              <a:endParaRPr lang="en-US" sz="1400" dirty="0"/>
            </a:p>
            <a:p>
              <a:r>
                <a:rPr lang="en-US" sz="1400" dirty="0"/>
                <a:t>+   </a:t>
              </a:r>
              <a:r>
                <a:rPr lang="en-US" sz="1400" dirty="0" err="1"/>
                <a:t>getLastName</a:t>
              </a:r>
              <a:r>
                <a:rPr lang="zh-CN" altLang="en-US" sz="1400" dirty="0"/>
                <a:t>    </a:t>
              </a:r>
              <a:r>
                <a:rPr lang="en-US" altLang="zh-CN" sz="1400" dirty="0"/>
                <a:t>String</a:t>
              </a:r>
              <a:endParaRPr lang="en-US" sz="1400" dirty="0"/>
            </a:p>
            <a:p>
              <a:r>
                <a:rPr lang="en-US" sz="1400" dirty="0"/>
                <a:t>+   </a:t>
              </a:r>
              <a:r>
                <a:rPr lang="en-US" sz="1400" dirty="0" err="1"/>
                <a:t>getCardNumber</a:t>
              </a:r>
              <a:r>
                <a:rPr lang="zh-CN" altLang="en-US" sz="1400" dirty="0"/>
                <a:t> </a:t>
              </a:r>
              <a:r>
                <a:rPr lang="en-US" altLang="zh-CN" sz="1400" dirty="0"/>
                <a:t>String</a:t>
              </a:r>
              <a:endParaRPr lang="en-US" sz="1400" dirty="0"/>
            </a:p>
            <a:p>
              <a:r>
                <a:rPr lang="en-US" sz="1400" dirty="0"/>
                <a:t>+   </a:t>
              </a:r>
              <a:r>
                <a:rPr lang="en-US" sz="1400" dirty="0" err="1"/>
                <a:t>getDollar</a:t>
              </a:r>
              <a:r>
                <a:rPr lang="zh-CN" altLang="en-US" sz="1400" dirty="0"/>
                <a:t>             </a:t>
              </a:r>
              <a:r>
                <a:rPr lang="en-US" altLang="zh-CN" sz="1400" dirty="0" err="1"/>
                <a:t>int</a:t>
              </a:r>
              <a:endParaRPr lang="en-US" sz="1400" dirty="0"/>
            </a:p>
            <a:p>
              <a:r>
                <a:rPr lang="en-US" sz="1400" dirty="0"/>
                <a:t>+   </a:t>
              </a:r>
              <a:r>
                <a:rPr lang="en-US" sz="1400" dirty="0" err="1"/>
                <a:t>getCents</a:t>
              </a:r>
              <a:r>
                <a:rPr lang="zh-CN" altLang="en-US" sz="1400" dirty="0"/>
                <a:t>              </a:t>
              </a:r>
              <a:r>
                <a:rPr lang="en-US" altLang="zh-CN" sz="1400" dirty="0" err="1"/>
                <a:t>int</a:t>
              </a:r>
              <a:endParaRPr lang="en-US" sz="1400" dirty="0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B72D45B-53AA-BC48-AF2B-875FC061DFAD}"/>
              </a:ext>
            </a:extLst>
          </p:cNvPr>
          <p:cNvSpPr txBox="1"/>
          <p:nvPr/>
        </p:nvSpPr>
        <p:spPr>
          <a:xfrm>
            <a:off x="10677395" y="6245034"/>
            <a:ext cx="2054432" cy="380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nikkiwang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325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6051</TotalTime>
  <Words>157</Words>
  <Application>Microsoft Macintosh PowerPoint</Application>
  <PresentationFormat>Widescreen</PresentationFormat>
  <Paragraphs>65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Nuozhou</dc:creator>
  <cp:lastModifiedBy>WANG, Nuozhou</cp:lastModifiedBy>
  <cp:revision>17</cp:revision>
  <cp:lastPrinted>2019-01-20T06:55:55Z</cp:lastPrinted>
  <dcterms:created xsi:type="dcterms:W3CDTF">2019-01-16T04:52:38Z</dcterms:created>
  <dcterms:modified xsi:type="dcterms:W3CDTF">2019-01-23T00:58:12Z</dcterms:modified>
</cp:coreProperties>
</file>