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6"/>
    <p:restoredTop sz="94712"/>
  </p:normalViewPr>
  <p:slideViewPr>
    <p:cSldViewPr snapToGrid="0" snapToObjects="1">
      <p:cViewPr varScale="1">
        <p:scale>
          <a:sx n="129" d="100"/>
          <a:sy n="129" d="100"/>
        </p:scale>
        <p:origin x="24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942B-F01D-3E42-938E-ED26A2A0E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C826F-A2D2-994C-B0BC-DF0DAB533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86295-EB27-1C41-A20A-F914DE0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F692-64F6-8C42-BFB0-C49902BD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03DDC-D838-404C-9BFC-B856587E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269C-A993-AD45-8725-E5A943F2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6BCCA-112B-0143-BA45-3FF57A2A4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5E6FC-172E-C84A-AB50-9126CC1E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8248-6514-DF4A-8CF2-74148E6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0D91-C752-D543-B901-DBF1B6B9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6E9A7-1583-C94C-93E6-025EA0E2B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ACABD-226D-F142-A58B-D260EE7B3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16CB-3FC2-744C-8553-B4AF2E10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57AA-33D7-7B4D-A4C5-C9BA3ADE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2993-A2CA-4247-8687-85DC3017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E99C-3404-A541-9731-CCD51260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5147A-E00A-E044-B702-C07CF3D1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0D3A-3040-2143-8F7D-3946285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27BA-8C20-564D-A69D-651D9F7F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8B343-0BC9-1146-857C-22DC10B3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9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5A77-CAE4-C94E-A928-39ACABFE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55AA7-3C36-1342-9804-A4EBD3BD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FC29-C435-A847-BE68-9218182B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923F-01D8-0541-ACF2-E4A420C9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79EFD-21FE-C34E-B776-C31BD2F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7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160F-EF19-2D4A-8BB9-2DB24717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5826-953B-034A-A4E4-2B431C9AD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F3F25-138B-3146-A745-7E6D50AB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4E67E-E83D-7047-9A99-03A799B1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D5C6E-6201-294E-82A9-A7175D26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928A9-0610-4D4D-B303-3C112FE4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CF0A-572E-6541-8B5D-DE2B6278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D3266-6D9E-2741-A4D3-63093BE3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DA91B-2BD5-FA4A-8D54-E2AD2A14B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7A71D-A613-F74F-8AB1-921CFAFC7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095E2-C64D-5A4F-8644-771465683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B5502-B719-0243-9E5B-5F2EB706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B0DE8-5FFD-8C4C-9425-C7D80680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49953-808B-3D43-9D02-CED8E293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F83C-5CF9-9C4C-951A-6E679A14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3432-A196-E14C-AF9A-0F889C84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62921-AABD-9E4B-BECC-60E3B009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6C9A3-C726-114C-839B-8FFADA8D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8A59A-3E0C-6840-8E84-0F6875EB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8F2B2-C1B7-2842-8F27-1038D328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8DE3F-3DBB-2A44-BE85-8DF43C82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9296-A710-AA4A-BD3F-76A0B9C6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9E8B-360F-0246-9A59-4BF5B6D0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47359-2D95-3845-8B0C-F52E8BCED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38719-6B05-A04E-AC84-BD028798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2BF17-5820-4242-B6B6-5F8F47C8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0ACFC-2232-7245-B640-CF6ED5FA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4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85C6-79F7-5B4A-B478-679EF778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AE7FC-13B7-1A4B-8100-2C4344204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B3161-A2D6-4E40-A9C7-8B81D8598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C8E9E-0E93-B041-8F51-3744643B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8A0AD-AFA3-9149-8F33-4F16B461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EC247-76AE-A648-9A65-6B9C3812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74FB0-5C35-F644-98DA-714CD0E6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469BC-5A24-F343-A6A5-AE166144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16884-33B3-B14D-AA85-D52AB8C40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9185-A6E7-B645-A941-E67B04F25C1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302C-2EDB-8C45-93AE-2F95C1942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E156-AC04-4847-9023-B5EEC3CEB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D53D-5B9D-3542-BD8D-D3AD00B52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D8FFA-FDB0-DB4F-BB1D-C7B755A87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7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FFA8BA-537B-F64A-9286-0F064E5C0C50}"/>
              </a:ext>
            </a:extLst>
          </p:cNvPr>
          <p:cNvSpPr/>
          <p:nvPr/>
        </p:nvSpPr>
        <p:spPr>
          <a:xfrm>
            <a:off x="1541766" y="1099999"/>
            <a:ext cx="2185059" cy="28738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A7A1F1-1DE3-3F4E-A644-4D896C14513F}"/>
              </a:ext>
            </a:extLst>
          </p:cNvPr>
          <p:cNvCxnSpPr/>
          <p:nvPr/>
        </p:nvCxnSpPr>
        <p:spPr>
          <a:xfrm>
            <a:off x="1541766" y="1828861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AF6FF4-0580-A943-A527-E318AE8D4CC0}"/>
              </a:ext>
            </a:extLst>
          </p:cNvPr>
          <p:cNvCxnSpPr/>
          <p:nvPr/>
        </p:nvCxnSpPr>
        <p:spPr>
          <a:xfrm>
            <a:off x="1541766" y="2776456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60E7F8-0D8B-0747-97CC-3D29EBECBF84}"/>
              </a:ext>
            </a:extLst>
          </p:cNvPr>
          <p:cNvSpPr txBox="1"/>
          <p:nvPr/>
        </p:nvSpPr>
        <p:spPr>
          <a:xfrm>
            <a:off x="2005021" y="1233598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Author1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9A99C-61ED-9445-9CFE-9446D7CA69CA}"/>
              </a:ext>
            </a:extLst>
          </p:cNvPr>
          <p:cNvSpPr txBox="1"/>
          <p:nvPr/>
        </p:nvSpPr>
        <p:spPr>
          <a:xfrm>
            <a:off x="1900963" y="1853126"/>
            <a:ext cx="146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email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910EE-CC53-6E4C-B067-3FD4BDDADBF3}"/>
              </a:ext>
            </a:extLst>
          </p:cNvPr>
          <p:cNvSpPr txBox="1"/>
          <p:nvPr/>
        </p:nvSpPr>
        <p:spPr>
          <a:xfrm>
            <a:off x="2005021" y="2913476"/>
            <a:ext cx="1570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getName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getEmail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getAddress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1AD601-16B8-4241-8C2A-EEF819DE65CA}"/>
              </a:ext>
            </a:extLst>
          </p:cNvPr>
          <p:cNvSpPr/>
          <p:nvPr/>
        </p:nvSpPr>
        <p:spPr>
          <a:xfrm>
            <a:off x="8114767" y="1100000"/>
            <a:ext cx="2185059" cy="28738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BBF822-2B31-C345-BA87-91F4741E97E3}"/>
              </a:ext>
            </a:extLst>
          </p:cNvPr>
          <p:cNvCxnSpPr/>
          <p:nvPr/>
        </p:nvCxnSpPr>
        <p:spPr>
          <a:xfrm>
            <a:off x="8114767" y="1828862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1F5316-9429-1147-9887-BF9DABBD4CD7}"/>
              </a:ext>
            </a:extLst>
          </p:cNvPr>
          <p:cNvCxnSpPr/>
          <p:nvPr/>
        </p:nvCxnSpPr>
        <p:spPr>
          <a:xfrm>
            <a:off x="8114767" y="2570171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BAFEE5-73AC-604F-8EFD-01D44A41EB36}"/>
              </a:ext>
            </a:extLst>
          </p:cNvPr>
          <p:cNvSpPr txBox="1"/>
          <p:nvPr/>
        </p:nvSpPr>
        <p:spPr>
          <a:xfrm>
            <a:off x="8473965" y="1890583"/>
            <a:ext cx="146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firstName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46656-3DDF-C74F-BEED-AE8C3DC53FAB}"/>
              </a:ext>
            </a:extLst>
          </p:cNvPr>
          <p:cNvSpPr txBox="1"/>
          <p:nvPr/>
        </p:nvSpPr>
        <p:spPr>
          <a:xfrm>
            <a:off x="8588374" y="1233599"/>
            <a:ext cx="105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Person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CFE5C-B1FC-4843-B203-AA505B26873F}"/>
              </a:ext>
            </a:extLst>
          </p:cNvPr>
          <p:cNvSpPr txBox="1"/>
          <p:nvPr/>
        </p:nvSpPr>
        <p:spPr>
          <a:xfrm>
            <a:off x="8473965" y="2671835"/>
            <a:ext cx="1932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getFirstName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getLastName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setFirstName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setLastName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F8AD6B-05D1-C94D-8254-1F00AE16D338}"/>
              </a:ext>
            </a:extLst>
          </p:cNvPr>
          <p:cNvSpPr/>
          <p:nvPr/>
        </p:nvSpPr>
        <p:spPr>
          <a:xfrm>
            <a:off x="4959573" y="1099999"/>
            <a:ext cx="2185059" cy="3381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B60F5B-AA2B-8240-B4E5-69F5E9CBFB36}"/>
              </a:ext>
            </a:extLst>
          </p:cNvPr>
          <p:cNvCxnSpPr/>
          <p:nvPr/>
        </p:nvCxnSpPr>
        <p:spPr>
          <a:xfrm>
            <a:off x="4959573" y="1828862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0722DB-C1D2-DB46-94C2-7D3F2AFB6CC7}"/>
              </a:ext>
            </a:extLst>
          </p:cNvPr>
          <p:cNvCxnSpPr/>
          <p:nvPr/>
        </p:nvCxnSpPr>
        <p:spPr>
          <a:xfrm>
            <a:off x="4959573" y="2930345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AD1962-A8D6-E34B-A260-B132D514482B}"/>
              </a:ext>
            </a:extLst>
          </p:cNvPr>
          <p:cNvSpPr txBox="1"/>
          <p:nvPr/>
        </p:nvSpPr>
        <p:spPr>
          <a:xfrm>
            <a:off x="5422828" y="1233599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Author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4B40EA-5CE5-6F48-85F7-B8A3EA2A0AC2}"/>
              </a:ext>
            </a:extLst>
          </p:cNvPr>
          <p:cNvSpPr txBox="1"/>
          <p:nvPr/>
        </p:nvSpPr>
        <p:spPr>
          <a:xfrm>
            <a:off x="5318770" y="1853127"/>
            <a:ext cx="1466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^-  </a:t>
            </a:r>
            <a:r>
              <a:rPr lang="en-US" sz="1600" dirty="0" err="1"/>
              <a:t>firstName</a:t>
            </a:r>
            <a:endParaRPr lang="en-US" sz="1600" dirty="0"/>
          </a:p>
          <a:p>
            <a:r>
              <a:rPr lang="en-US" sz="1600" dirty="0"/>
              <a:t>^-  </a:t>
            </a:r>
            <a:r>
              <a:rPr lang="en-US" sz="1600" dirty="0" err="1"/>
              <a:t>lastName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email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1703D0-820B-3D4D-A1BF-696C6EE3DECF}"/>
              </a:ext>
            </a:extLst>
          </p:cNvPr>
          <p:cNvSpPr txBox="1"/>
          <p:nvPr/>
        </p:nvSpPr>
        <p:spPr>
          <a:xfrm>
            <a:off x="5265233" y="2936060"/>
            <a:ext cx="1932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^+ </a:t>
            </a:r>
            <a:r>
              <a:rPr lang="en-US" sz="1600" dirty="0" err="1"/>
              <a:t>getFirstName</a:t>
            </a:r>
            <a:endParaRPr lang="en-US" sz="1600" dirty="0"/>
          </a:p>
          <a:p>
            <a:r>
              <a:rPr lang="en-US" sz="1600" dirty="0"/>
              <a:t>^+ </a:t>
            </a:r>
            <a:r>
              <a:rPr lang="en-US" sz="1600" dirty="0" err="1"/>
              <a:t>getLastName</a:t>
            </a:r>
            <a:endParaRPr lang="en-US" sz="1600" dirty="0"/>
          </a:p>
          <a:p>
            <a:r>
              <a:rPr lang="en-US" sz="1600" dirty="0"/>
              <a:t>^+ </a:t>
            </a:r>
            <a:r>
              <a:rPr lang="en-US" sz="1600" dirty="0" err="1"/>
              <a:t>setFirstName</a:t>
            </a:r>
            <a:endParaRPr lang="en-US" sz="1600" dirty="0"/>
          </a:p>
          <a:p>
            <a:r>
              <a:rPr lang="en-US" sz="1600" dirty="0"/>
              <a:t>^+ </a:t>
            </a:r>
            <a:r>
              <a:rPr lang="en-US" sz="1600" dirty="0" err="1"/>
              <a:t>setLastName</a:t>
            </a:r>
            <a:endParaRPr lang="en-US" sz="1600" dirty="0"/>
          </a:p>
          <a:p>
            <a:r>
              <a:rPr lang="en-US" sz="1600" dirty="0"/>
              <a:t>+ </a:t>
            </a:r>
            <a:r>
              <a:rPr lang="en-US" sz="1600" dirty="0" err="1"/>
              <a:t>getEmail</a:t>
            </a:r>
            <a:endParaRPr lang="en-US" sz="1600" dirty="0"/>
          </a:p>
          <a:p>
            <a:r>
              <a:rPr lang="en-US" sz="1600" dirty="0"/>
              <a:t>+ </a:t>
            </a:r>
            <a:r>
              <a:rPr lang="en-US" sz="1600" dirty="0" err="1"/>
              <a:t>getAddress</a:t>
            </a:r>
            <a:endParaRPr lang="en-US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1D6987-9CBF-CE49-90E0-85FA169DC13C}"/>
              </a:ext>
            </a:extLst>
          </p:cNvPr>
          <p:cNvGrpSpPr/>
          <p:nvPr/>
        </p:nvGrpSpPr>
        <p:grpSpPr>
          <a:xfrm>
            <a:off x="7168353" y="1373834"/>
            <a:ext cx="970135" cy="194440"/>
            <a:chOff x="7144632" y="663271"/>
            <a:chExt cx="970135" cy="19444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12C232B-204D-2E4C-84F0-D0E5E26851BD}"/>
                </a:ext>
              </a:extLst>
            </p:cNvPr>
            <p:cNvCxnSpPr>
              <a:cxnSpLocks/>
            </p:cNvCxnSpPr>
            <p:nvPr/>
          </p:nvCxnSpPr>
          <p:spPr>
            <a:xfrm>
              <a:off x="7144632" y="760491"/>
              <a:ext cx="970135" cy="0"/>
            </a:xfrm>
            <a:prstGeom prst="straightConnector1">
              <a:avLst/>
            </a:prstGeom>
            <a:ln w="76200" cap="flat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141F4EDD-1669-7046-B299-8D8C00BA202B}"/>
                </a:ext>
              </a:extLst>
            </p:cNvPr>
            <p:cNvSpPr/>
            <p:nvPr/>
          </p:nvSpPr>
          <p:spPr>
            <a:xfrm rot="5400000">
              <a:off x="7795415" y="654127"/>
              <a:ext cx="194440" cy="21272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73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56755-B952-544E-8D07-BEFE04143781}"/>
              </a:ext>
            </a:extLst>
          </p:cNvPr>
          <p:cNvSpPr/>
          <p:nvPr/>
        </p:nvSpPr>
        <p:spPr>
          <a:xfrm>
            <a:off x="6879079" y="1099998"/>
            <a:ext cx="2185059" cy="42770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2D893C-BE95-D549-83F9-99728584F9C4}"/>
              </a:ext>
            </a:extLst>
          </p:cNvPr>
          <p:cNvCxnSpPr/>
          <p:nvPr/>
        </p:nvCxnSpPr>
        <p:spPr>
          <a:xfrm>
            <a:off x="6879079" y="1828861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1D09D5-0773-634E-918A-94E6C86824DD}"/>
              </a:ext>
            </a:extLst>
          </p:cNvPr>
          <p:cNvCxnSpPr/>
          <p:nvPr/>
        </p:nvCxnSpPr>
        <p:spPr>
          <a:xfrm>
            <a:off x="6879076" y="3053455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0521A4-6BFA-3C49-90D8-947BFDA3DF81}"/>
              </a:ext>
            </a:extLst>
          </p:cNvPr>
          <p:cNvSpPr txBox="1"/>
          <p:nvPr/>
        </p:nvSpPr>
        <p:spPr>
          <a:xfrm>
            <a:off x="7451664" y="123359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Menu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03B8D-CE79-2F47-80B3-027A2E10A9BB}"/>
              </a:ext>
            </a:extLst>
          </p:cNvPr>
          <p:cNvSpPr txBox="1"/>
          <p:nvPr/>
        </p:nvSpPr>
        <p:spPr>
          <a:xfrm>
            <a:off x="7238276" y="1853126"/>
            <a:ext cx="1466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meals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desserts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Beverages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drinks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9E385-5690-7349-8F0A-C3246E89B3EE}"/>
              </a:ext>
            </a:extLst>
          </p:cNvPr>
          <p:cNvSpPr txBox="1"/>
          <p:nvPr/>
        </p:nvSpPr>
        <p:spPr>
          <a:xfrm>
            <a:off x="7238276" y="3077719"/>
            <a:ext cx="18258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getMeals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getDesserts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getBeverages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getDrinks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setMeals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setDesserts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setBeverages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setDrinks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D6ECA0-B8B2-854A-A0D5-6666B6533FA2}"/>
              </a:ext>
            </a:extLst>
          </p:cNvPr>
          <p:cNvSpPr/>
          <p:nvPr/>
        </p:nvSpPr>
        <p:spPr>
          <a:xfrm>
            <a:off x="3601486" y="1098209"/>
            <a:ext cx="2185059" cy="3959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D14AA3-4307-664A-8415-D6FA2C6BC1F9}"/>
              </a:ext>
            </a:extLst>
          </p:cNvPr>
          <p:cNvCxnSpPr/>
          <p:nvPr/>
        </p:nvCxnSpPr>
        <p:spPr>
          <a:xfrm>
            <a:off x="3601486" y="1827071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52912F-5E84-C940-A3B8-71502A73016F}"/>
              </a:ext>
            </a:extLst>
          </p:cNvPr>
          <p:cNvCxnSpPr/>
          <p:nvPr/>
        </p:nvCxnSpPr>
        <p:spPr>
          <a:xfrm>
            <a:off x="3601486" y="2774666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D49445-2478-364C-87A4-CEC427FB55E6}"/>
              </a:ext>
            </a:extLst>
          </p:cNvPr>
          <p:cNvSpPr txBox="1"/>
          <p:nvPr/>
        </p:nvSpPr>
        <p:spPr>
          <a:xfrm>
            <a:off x="3852828" y="1231808"/>
            <a:ext cx="1574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Restaurant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4782F-2634-824A-8345-191A823F803A}"/>
              </a:ext>
            </a:extLst>
          </p:cNvPr>
          <p:cNvSpPr txBox="1"/>
          <p:nvPr/>
        </p:nvSpPr>
        <p:spPr>
          <a:xfrm>
            <a:off x="3960683" y="1851336"/>
            <a:ext cx="146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address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isOpen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090FE-F62C-BE4B-AF33-6AFBF36F9049}"/>
              </a:ext>
            </a:extLst>
          </p:cNvPr>
          <p:cNvSpPr txBox="1"/>
          <p:nvPr/>
        </p:nvSpPr>
        <p:spPr>
          <a:xfrm>
            <a:off x="3960683" y="2882503"/>
            <a:ext cx="1570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getName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getAddress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getIsOpen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getMenu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setName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setAddress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setOpen</a:t>
            </a:r>
            <a:endParaRPr lang="en-US" dirty="0"/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16360-74FC-2243-B6F6-48EC1F171D80}"/>
              </a:ext>
            </a:extLst>
          </p:cNvPr>
          <p:cNvCxnSpPr>
            <a:cxnSpLocks/>
          </p:cNvCxnSpPr>
          <p:nvPr/>
        </p:nvCxnSpPr>
        <p:spPr>
          <a:xfrm>
            <a:off x="5796011" y="1464429"/>
            <a:ext cx="108306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9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79</Words>
  <Application>Microsoft Macintosh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Nuozhou</dc:creator>
  <cp:lastModifiedBy>WANG, Nuozhou</cp:lastModifiedBy>
  <cp:revision>4</cp:revision>
  <dcterms:created xsi:type="dcterms:W3CDTF">2019-01-16T04:52:38Z</dcterms:created>
  <dcterms:modified xsi:type="dcterms:W3CDTF">2019-01-16T05:14:30Z</dcterms:modified>
</cp:coreProperties>
</file>