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D3E9-5058-42E3-B4A7-EAD08F3D4F5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2A4C-9D92-4176-BC8C-E354E9B30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57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D3E9-5058-42E3-B4A7-EAD08F3D4F5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2A4C-9D92-4176-BC8C-E354E9B30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4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D3E9-5058-42E3-B4A7-EAD08F3D4F5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2A4C-9D92-4176-BC8C-E354E9B30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28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D3E9-5058-42E3-B4A7-EAD08F3D4F5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2A4C-9D92-4176-BC8C-E354E9B30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1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D3E9-5058-42E3-B4A7-EAD08F3D4F5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2A4C-9D92-4176-BC8C-E354E9B30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21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D3E9-5058-42E3-B4A7-EAD08F3D4F5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2A4C-9D92-4176-BC8C-E354E9B30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29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D3E9-5058-42E3-B4A7-EAD08F3D4F5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2A4C-9D92-4176-BC8C-E354E9B30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59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D3E9-5058-42E3-B4A7-EAD08F3D4F5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2A4C-9D92-4176-BC8C-E354E9B30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82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D3E9-5058-42E3-B4A7-EAD08F3D4F5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2A4C-9D92-4176-BC8C-E354E9B30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70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D3E9-5058-42E3-B4A7-EAD08F3D4F5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2A4C-9D92-4176-BC8C-E354E9B30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3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D3E9-5058-42E3-B4A7-EAD08F3D4F5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2A4C-9D92-4176-BC8C-E354E9B30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26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D3E9-5058-42E3-B4A7-EAD08F3D4F5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E2A4C-9D92-4176-BC8C-E354E9B30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51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58816" y="700332"/>
            <a:ext cx="9144000" cy="2387600"/>
          </a:xfrm>
        </p:spPr>
        <p:txBody>
          <a:bodyPr/>
          <a:lstStyle/>
          <a:p>
            <a:r>
              <a:rPr lang="ru-RU" dirty="0" smtClean="0"/>
              <a:t>Приложение </a:t>
            </a:r>
            <a:r>
              <a:rPr lang="en-US" dirty="0" smtClean="0"/>
              <a:t>Memory Card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65385" y="3273792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Сделал</a:t>
            </a:r>
            <a:r>
              <a:rPr lang="en-US" dirty="0" smtClean="0"/>
              <a:t>: </a:t>
            </a:r>
            <a:r>
              <a:rPr lang="ru-RU" dirty="0" err="1" smtClean="0"/>
              <a:t>Желет</a:t>
            </a:r>
            <a:r>
              <a:rPr lang="ru-RU" dirty="0" smtClean="0"/>
              <a:t> </a:t>
            </a:r>
            <a:r>
              <a:rPr lang="ru-RU" dirty="0" err="1" smtClean="0"/>
              <a:t>Дастан</a:t>
            </a:r>
            <a:endParaRPr lang="ru-RU" dirty="0" smtClean="0"/>
          </a:p>
          <a:p>
            <a:pPr algn="r"/>
            <a:r>
              <a:rPr lang="ru-RU" dirty="0" smtClean="0"/>
              <a:t>Проверил</a:t>
            </a:r>
            <a:r>
              <a:rPr lang="en-US" dirty="0" smtClean="0"/>
              <a:t>:</a:t>
            </a:r>
            <a:r>
              <a:rPr lang="ru-RU" dirty="0"/>
              <a:t> </a:t>
            </a:r>
            <a:r>
              <a:rPr lang="ru-RU" dirty="0" smtClean="0"/>
              <a:t>Труфанов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9318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723" y="920261"/>
            <a:ext cx="807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Arial Black" panose="020B0A04020102020204" pitchFamily="34" charset="0"/>
              </a:rPr>
              <a:t>Подключение всех библиотек</a:t>
            </a:r>
            <a:endParaRPr lang="ru-RU" sz="3600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8" y="2793817"/>
            <a:ext cx="11486985" cy="130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Arial Black" panose="020B0A04020102020204" pitchFamily="34" charset="0"/>
              </a:rPr>
              <a:t>Создание вопросов и класс для вопроса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315" y="4209198"/>
            <a:ext cx="9631119" cy="8383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5" y="1996123"/>
            <a:ext cx="5582429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123" y="453048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 Black" panose="020B0A04020102020204" pitchFamily="34" charset="0"/>
              </a:rPr>
              <a:t>Проверка ответа  и показ результата</a:t>
            </a:r>
            <a:endParaRPr lang="ru-RU" sz="3600" dirty="0">
              <a:latin typeface="Arial Black" panose="020B0A04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56699"/>
            <a:ext cx="4278923" cy="12485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772136"/>
            <a:ext cx="3757247" cy="21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>
                <a:latin typeface="Arial Black" panose="020B0A04020102020204" pitchFamily="34" charset="0"/>
              </a:rPr>
              <a:t>Рандомное</a:t>
            </a:r>
            <a:r>
              <a:rPr lang="ru-RU" dirty="0" smtClean="0">
                <a:latin typeface="Arial Black" panose="020B0A04020102020204" pitchFamily="34" charset="0"/>
              </a:rPr>
              <a:t> </a:t>
            </a:r>
            <a:r>
              <a:rPr lang="ru-RU" dirty="0" err="1" smtClean="0">
                <a:latin typeface="Arial Black" panose="020B0A04020102020204" pitchFamily="34" charset="0"/>
              </a:rPr>
              <a:t>поставление</a:t>
            </a:r>
            <a:r>
              <a:rPr lang="ru-RU" dirty="0" smtClean="0">
                <a:latin typeface="Arial Black" panose="020B0A04020102020204" pitchFamily="34" charset="0"/>
              </a:rPr>
              <a:t> ответа и</a:t>
            </a:r>
            <a:br>
              <a:rPr lang="ru-RU" dirty="0" smtClean="0">
                <a:latin typeface="Arial Black" panose="020B0A04020102020204" pitchFamily="34" charset="0"/>
              </a:rPr>
            </a:br>
            <a:r>
              <a:rPr lang="ru-RU" dirty="0" smtClean="0">
                <a:latin typeface="Arial Black" panose="020B0A04020102020204" pitchFamily="34" charset="0"/>
              </a:rPr>
              <a:t>проверка вопроса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63975"/>
            <a:ext cx="3448531" cy="18671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973" y="2478264"/>
            <a:ext cx="691611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Создание главного окна и обработка событий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2023"/>
            <a:ext cx="10685585" cy="324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Проверка сайта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88" y="1837793"/>
            <a:ext cx="5658640" cy="32484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7793"/>
            <a:ext cx="565864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Тема Office</vt:lpstr>
      <vt:lpstr>Приложение Memory Card</vt:lpstr>
      <vt:lpstr>Презентация PowerPoint</vt:lpstr>
      <vt:lpstr>Создание вопросов и класс для вопроса</vt:lpstr>
      <vt:lpstr>Проверка ответа  и показ результата</vt:lpstr>
      <vt:lpstr>Рандомное поставление ответа и проверка вопроса</vt:lpstr>
      <vt:lpstr>Создание главного окна и обработка событий</vt:lpstr>
      <vt:lpstr>Проверка сайта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Memory Card</dc:title>
  <dc:creator>STARLINECOMP.KZ</dc:creator>
  <cp:lastModifiedBy>STARLINECOMP.KZ</cp:lastModifiedBy>
  <cp:revision>4</cp:revision>
  <dcterms:created xsi:type="dcterms:W3CDTF">2024-02-17T12:19:42Z</dcterms:created>
  <dcterms:modified xsi:type="dcterms:W3CDTF">2024-02-17T12:56:21Z</dcterms:modified>
</cp:coreProperties>
</file>