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758C5E-E804-4D61-8EDF-AA5876EDE5C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A6A881C-0A0D-41CF-B071-A5D89769101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Looping in 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Programming language </a:t>
            </a:r>
            <a:endParaRPr lang="en-US" i="1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420888"/>
            <a:ext cx="3672408" cy="388843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75656" y="4941168"/>
            <a:ext cx="259228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Submitted by:</a:t>
            </a:r>
          </a:p>
          <a:p>
            <a:pPr algn="ctr"/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Nupriya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Saxena</a:t>
            </a:r>
            <a:endParaRPr lang="en-US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SciFor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 Technology</a:t>
            </a:r>
          </a:p>
          <a:p>
            <a:pPr algn="ctr"/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ID Number- MST03-0027</a:t>
            </a:r>
            <a:endParaRPr lang="en-US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used to repeat a specific block of code an unknown number of times, until a condition is met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while loop is a control flow statement that allows code to be executed repeatedly based on a given Boolean condition.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of while loop</a:t>
            </a:r>
            <a:endParaRPr lang="en-US" dirty="0"/>
          </a:p>
        </p:txBody>
      </p:sp>
      <p:pic>
        <p:nvPicPr>
          <p:cNvPr id="4" name="Content Placeholder 3" descr="1670564931459-While Loop Program in C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9804" y="1447800"/>
            <a:ext cx="7489941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 smtClean="0"/>
              <a:t>count = 0</a:t>
            </a:r>
          </a:p>
          <a:p>
            <a:pPr fontAlgn="base">
              <a:buNone/>
            </a:pPr>
            <a:r>
              <a:rPr lang="en-US" dirty="0" smtClean="0"/>
              <a:t>while (count &lt; 3):</a:t>
            </a:r>
          </a:p>
          <a:p>
            <a:pPr fontAlgn="base">
              <a:buNone/>
            </a:pPr>
            <a:r>
              <a:rPr lang="en-US" dirty="0" smtClean="0"/>
              <a:t>    count = count + 1</a:t>
            </a:r>
          </a:p>
          <a:p>
            <a:pPr fontAlgn="base">
              <a:buNone/>
            </a:pPr>
            <a:r>
              <a:rPr lang="en-US" dirty="0" smtClean="0"/>
              <a:t>    print("</a:t>
            </a:r>
            <a:r>
              <a:rPr lang="en-US" dirty="0" smtClean="0"/>
              <a:t>Hello")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Output:-</a:t>
            </a:r>
          </a:p>
          <a:p>
            <a:pPr fontAlgn="base">
              <a:buNone/>
            </a:pPr>
            <a:r>
              <a:rPr lang="en-US" dirty="0" smtClean="0"/>
              <a:t>Hello</a:t>
            </a:r>
          </a:p>
          <a:p>
            <a:pPr fontAlgn="base">
              <a:buNone/>
            </a:pPr>
            <a:r>
              <a:rPr lang="en-US" dirty="0" smtClean="0"/>
              <a:t>Hello</a:t>
            </a:r>
          </a:p>
          <a:p>
            <a:pPr fontAlgn="base"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A nested loop means </a:t>
            </a:r>
            <a:r>
              <a:rPr lang="en-US" b="1" dirty="0" smtClean="0"/>
              <a:t>a loop statement inside another loop statement</a:t>
            </a:r>
            <a:r>
              <a:rPr lang="en-US" dirty="0" smtClean="0"/>
              <a:t>. That is why nested loops are also called “loop inside loops</a:t>
            </a:r>
            <a:r>
              <a:rPr lang="en-US" dirty="0" smtClean="0"/>
              <a:t>“.</a:t>
            </a:r>
          </a:p>
          <a:p>
            <a:pPr fontAlgn="ctr">
              <a:buNone/>
            </a:pPr>
            <a:r>
              <a:rPr lang="en-US" dirty="0" smtClean="0"/>
              <a:t>        The </a:t>
            </a:r>
            <a:r>
              <a:rPr lang="en-US" dirty="0" smtClean="0"/>
              <a:t>outer loop runs first, and each time it runs, the inner loop runs as well.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of nested loop</a:t>
            </a:r>
            <a:endParaRPr lang="en-US" dirty="0"/>
          </a:p>
        </p:txBody>
      </p:sp>
      <p:pic>
        <p:nvPicPr>
          <p:cNvPr id="4" name="Content Placeholder 3" descr="Flowchart-of-for-loo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12776"/>
            <a:ext cx="5476205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smtClean="0"/>
              <a:t>range(6):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/>
              <a:t>for j in range(</a:t>
            </a:r>
            <a:r>
              <a:rPr lang="en-US" dirty="0" err="1" smtClean="0"/>
              <a:t>i</a:t>
            </a:r>
            <a:r>
              <a:rPr lang="en-US" dirty="0" smtClean="0"/>
              <a:t>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print</a:t>
            </a:r>
            <a:r>
              <a:rPr lang="en-US" dirty="0" smtClean="0"/>
              <a:t>('*', end</a:t>
            </a:r>
            <a:r>
              <a:rPr lang="en-US" dirty="0" smtClean="0"/>
              <a:t>='')</a:t>
            </a:r>
          </a:p>
          <a:p>
            <a:pPr>
              <a:buNone/>
            </a:pPr>
            <a:r>
              <a:rPr lang="en-US" dirty="0" smtClean="0"/>
              <a:t>     print(‘ ')</a:t>
            </a:r>
          </a:p>
          <a:p>
            <a:pPr>
              <a:buNone/>
            </a:pPr>
            <a:r>
              <a:rPr lang="en-US" dirty="0" smtClean="0"/>
              <a:t>Output:-</a:t>
            </a:r>
          </a:p>
          <a:p>
            <a:pPr>
              <a:buNone/>
            </a:pPr>
            <a:r>
              <a:rPr lang="en-US" dirty="0" smtClean="0"/>
              <a:t>*</a:t>
            </a:r>
          </a:p>
          <a:p>
            <a:pPr>
              <a:buNone/>
            </a:pPr>
            <a:r>
              <a:rPr lang="en-US" dirty="0" smtClean="0"/>
              <a:t>**</a:t>
            </a:r>
          </a:p>
          <a:p>
            <a:pPr>
              <a:buNone/>
            </a:pPr>
            <a:r>
              <a:rPr lang="en-US" dirty="0" smtClean="0"/>
              <a:t>***</a:t>
            </a:r>
          </a:p>
          <a:p>
            <a:pPr>
              <a:buNone/>
            </a:pPr>
            <a:r>
              <a:rPr lang="en-US" dirty="0" smtClean="0"/>
              <a:t>****</a:t>
            </a:r>
          </a:p>
          <a:p>
            <a:pPr>
              <a:buNone/>
            </a:pPr>
            <a:r>
              <a:rPr lang="en-US" dirty="0" smtClean="0"/>
              <a:t>*****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for and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main difference between a for loop and a while loop is that the for loop repeats a block of code a specific number of times, whereas the while loop repeats a block of code until a condition is met.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power point presentation under the guidance of my mentor UROOJ KHAN which provide me such type of opportunity.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thank you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501008"/>
            <a:ext cx="5112568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</a:t>
            </a:r>
            <a:r>
              <a:rPr lang="en-US" sz="8000" dirty="0" smtClean="0">
                <a:latin typeface="Brush Script MT" pitchFamily="66" charset="0"/>
              </a:rPr>
              <a:t>Introduction</a:t>
            </a:r>
            <a:endParaRPr lang="en-US" sz="8000" dirty="0"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 loop is an instruction that repeats multiple times as long as some condition is met</a:t>
            </a:r>
            <a:r>
              <a:rPr lang="en-US" dirty="0" smtClean="0"/>
              <a:t>.</a:t>
            </a:r>
            <a:r>
              <a:rPr lang="en-US" dirty="0" smtClean="0"/>
              <a:t> It is one of the most fundamental concepts in programming, and it is used in almost every programming language.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A </a:t>
            </a:r>
            <a:r>
              <a:rPr lang="en-US" dirty="0" smtClean="0"/>
              <a:t>loop is a programming structure that allows you to repeat a set of instructions until a </a:t>
            </a:r>
            <a:r>
              <a:rPr lang="en-US" b="1" dirty="0" smtClean="0"/>
              <a:t>specific condition is met</a:t>
            </a:r>
            <a:r>
              <a:rPr lang="en-US" dirty="0" smtClean="0"/>
              <a:t>. This is useful for tasks that need to be repeated multiple </a:t>
            </a:r>
            <a:r>
              <a:rPr lang="en-US" dirty="0" smtClean="0"/>
              <a:t>times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Loop change the flow control of program that is why it is also called </a:t>
            </a:r>
            <a:r>
              <a:rPr lang="en-US" b="1" dirty="0" smtClean="0"/>
              <a:t>control structures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Real World Examples of Loop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Software of the ATM machine is in a loop to process transaction after transaction until you acknowledge that you have no more to do.</a:t>
            </a:r>
          </a:p>
          <a:p>
            <a:pPr fontAlgn="base"/>
            <a:r>
              <a:rPr lang="en-US" dirty="0" smtClean="0"/>
              <a:t>Software program in a mobile device allows user to unlock the mobile with 5 password attempts. After that it resets mobile device.</a:t>
            </a:r>
          </a:p>
          <a:p>
            <a:pPr fontAlgn="base"/>
            <a:r>
              <a:rPr lang="en-US" dirty="0" smtClean="0"/>
              <a:t>You put your favorite song on a repeat mode. It is also a loop.</a:t>
            </a:r>
          </a:p>
          <a:p>
            <a:pPr fontAlgn="base"/>
            <a:r>
              <a:rPr lang="en-US" dirty="0" smtClean="0"/>
              <a:t>You want to run a particular analysis on each column of your data set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is one of the most commonly used loop method to automate the repetitive tasks.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Suppose you are asked to print sequence of numbers from 1 to 9, increment by 2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range(1,10,2):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Output:1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</a:t>
            </a:r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7 </a:t>
            </a:r>
          </a:p>
          <a:p>
            <a:pPr>
              <a:buNone/>
            </a:pPr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There are </a:t>
            </a:r>
            <a:r>
              <a:rPr lang="en-US" dirty="0" smtClean="0"/>
              <a:t>mainly three types of loops. </a:t>
            </a:r>
            <a:r>
              <a:rPr lang="en-US" dirty="0" smtClean="0"/>
              <a:t>Let’s discuss them one by </a:t>
            </a:r>
            <a:r>
              <a:rPr lang="en-US" dirty="0" smtClean="0"/>
              <a:t>one.</a:t>
            </a:r>
          </a:p>
          <a:p>
            <a:pPr>
              <a:buNone/>
            </a:pP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For loop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While loop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Nested loop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 for loop in Python is used to iterate over a sequence.</a:t>
            </a:r>
          </a:p>
          <a:p>
            <a:pPr>
              <a:buNone/>
            </a:pPr>
            <a:r>
              <a:rPr lang="en-US" dirty="0" smtClean="0"/>
              <a:t>a control flow statement that is used to repeatedly execute a group of statements as long as the condition is satisfied.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Flowchat</a:t>
            </a:r>
            <a:r>
              <a:rPr lang="en-US" dirty="0" smtClean="0"/>
              <a:t> of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679044531720-1-01 (1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537" y="1556792"/>
            <a:ext cx="7570925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numbers = [1, 2, 3, 4, 5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numbers: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Output:-1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2</a:t>
            </a:r>
          </a:p>
          <a:p>
            <a:pPr>
              <a:buNone/>
            </a:pPr>
            <a:r>
              <a:rPr lang="en-US" dirty="0" smtClean="0"/>
              <a:t>             3</a:t>
            </a:r>
          </a:p>
          <a:p>
            <a:pPr>
              <a:buNone/>
            </a:pPr>
            <a:r>
              <a:rPr lang="en-US" dirty="0" smtClean="0"/>
              <a:t>             4</a:t>
            </a:r>
          </a:p>
          <a:p>
            <a:pPr>
              <a:buNone/>
            </a:pPr>
            <a:r>
              <a:rPr lang="en-US" dirty="0" smtClean="0"/>
              <a:t>            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</TotalTime>
  <Words>402</Words>
  <Application>Microsoft Office PowerPoint</Application>
  <PresentationFormat>On-screen Show (4:3)</PresentationFormat>
  <Paragraphs>80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Looping in Python </vt:lpstr>
      <vt:lpstr>          Introduction</vt:lpstr>
      <vt:lpstr>Loop</vt:lpstr>
      <vt:lpstr>Real World Examples of Loop </vt:lpstr>
      <vt:lpstr>It is one of the most commonly used loop method to automate the repetitive tasks.</vt:lpstr>
      <vt:lpstr>Types of loop</vt:lpstr>
      <vt:lpstr>For loop</vt:lpstr>
      <vt:lpstr>Flowchat of For loop</vt:lpstr>
      <vt:lpstr>Example of for loop</vt:lpstr>
      <vt:lpstr>While loop</vt:lpstr>
      <vt:lpstr>Flowchart of while loop</vt:lpstr>
      <vt:lpstr>Example of while loop</vt:lpstr>
      <vt:lpstr>Nested loop</vt:lpstr>
      <vt:lpstr>Flowchart of nested loop</vt:lpstr>
      <vt:lpstr>Example of nested loop</vt:lpstr>
      <vt:lpstr>Difference between for and while loop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in Python</dc:title>
  <dc:creator>dell</dc:creator>
  <cp:lastModifiedBy>dell</cp:lastModifiedBy>
  <cp:revision>17</cp:revision>
  <dcterms:created xsi:type="dcterms:W3CDTF">2023-12-19T14:25:16Z</dcterms:created>
  <dcterms:modified xsi:type="dcterms:W3CDTF">2023-12-19T16:53:45Z</dcterms:modified>
</cp:coreProperties>
</file>