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6C36F9-1262-411E-9446-FA10C3FDC376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9164E8-54A4-4965-9217-BAC0F2326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7772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Rainfall Weather forecast prediction report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Picture 3" descr="r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3640" y="2060848"/>
            <a:ext cx="3240360" cy="3672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3356992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Submitted by:</a:t>
            </a:r>
          </a:p>
          <a:p>
            <a:pPr algn="ctr"/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Nupriya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Saxena</a:t>
            </a:r>
            <a:endParaRPr lang="en-US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SciFor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 Technology</a:t>
            </a:r>
          </a:p>
          <a:p>
            <a:pPr algn="ctr"/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ID Number- MST03-0027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58924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the guidance :-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Urooj</a:t>
            </a:r>
            <a:r>
              <a:rPr lang="en-US" dirty="0" smtClean="0"/>
              <a:t> khan </a:t>
            </a:r>
            <a:r>
              <a:rPr lang="en-US" dirty="0" err="1" smtClean="0"/>
              <a:t>mam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description using </a:t>
            </a:r>
            <a:r>
              <a:rPr lang="en-US" dirty="0" err="1" smtClean="0"/>
              <a:t>heatmap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1138"/>
            <a:ext cx="7848872" cy="497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outliers using </a:t>
            </a:r>
            <a:r>
              <a:rPr lang="en-US" dirty="0" err="1" smtClean="0"/>
              <a:t>boxplot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1138"/>
            <a:ext cx="720079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US" dirty="0" err="1" smtClean="0"/>
              <a:t>KNeighbors</a:t>
            </a:r>
            <a:r>
              <a:rPr lang="en-US" dirty="0" smtClean="0"/>
              <a:t> c</a:t>
            </a:r>
            <a:r>
              <a:rPr lang="en-US" dirty="0" smtClean="0"/>
              <a:t>lassifier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logistic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Decision Tree </a:t>
            </a: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classifier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Algorithm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96752"/>
            <a:ext cx="6480720" cy="5661248"/>
          </a:xfrm>
        </p:spPr>
        <p:txBody>
          <a:bodyPr>
            <a:normAutofit fontScale="92500" lnSpcReduction="2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800" dirty="0" smtClean="0"/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800" dirty="0" smtClean="0"/>
              <a:t>Splitting Training Data Using </a:t>
            </a:r>
            <a:r>
              <a:rPr lang="en-US" sz="2800" dirty="0" err="1" smtClean="0"/>
              <a:t>test_train_split</a:t>
            </a:r>
            <a:endParaRPr lang="en-US" sz="2800" dirty="0" smtClean="0"/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800" dirty="0" smtClean="0"/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800" dirty="0" smtClean="0"/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800" dirty="0" smtClean="0"/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800" dirty="0" smtClean="0"/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800" dirty="0" smtClean="0"/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800" dirty="0" smtClean="0"/>
              <a:t>Saving final Model Using </a:t>
            </a:r>
            <a:r>
              <a:rPr lang="en-IN" sz="2800" dirty="0" err="1" smtClean="0"/>
              <a:t>Joblib</a:t>
            </a:r>
            <a:endParaRPr lang="en-IN" sz="2800" dirty="0" smtClean="0"/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800" dirty="0" smtClean="0"/>
              <a:t>Predicating Test Dataset using Final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 Building 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548680"/>
            <a:ext cx="2411760" cy="63093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Key Findings and Conclusions of the </a:t>
            </a:r>
            <a:r>
              <a:rPr lang="en-US" sz="4000" dirty="0" smtClean="0"/>
              <a:t>Study</a:t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forecast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Rainfall forecast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43608" y="23488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0.8973172987974098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15616" y="45811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 score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0.947731729879741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AD9082-20B3-4D22-965B-59AD3A00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7528" y="1481138"/>
            <a:ext cx="6788943" cy="452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Weather </a:t>
            </a:r>
            <a:r>
              <a:rPr lang="en-US" sz="2800" dirty="0" smtClean="0"/>
              <a:t>forecasts are made by collecting data about the current state of the atmosphere and using an understanding of atmospheric processes to predict how the atmosphere will evolve.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SemiBold" pitchFamily="34" charset="0"/>
              </a:rPr>
              <a:t>Introduction of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Bahnschrift SemiBold" pitchFamily="34" charset="0"/>
              </a:rPr>
              <a:t>RainFall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SemiBold" pitchFamily="34" charset="0"/>
              </a:rPr>
              <a:t> Weather forecast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Weather forecasting is the application of science and technology to predict the conditions of the atmosphere for a given location and time. Weather forecasts are made by collecting quantitative data about the current state of the atmosphere at a given place and using meteorology to project how the atmosphere will change.</a:t>
            </a:r>
          </a:p>
          <a:p>
            <a:r>
              <a:rPr lang="en-US" dirty="0" smtClean="0"/>
              <a:t>Rain Dataset is to predict whether or not it will rain tomorrow. The Dataset contains about 10 years of daily weather observations of different locations in Australia.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r>
              <a:rPr lang="en-IN" dirty="0" smtClean="0"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already have a sample Dataset </a:t>
            </a:r>
            <a:r>
              <a:rPr lang="en-IN" dirty="0" smtClean="0"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was in the format of CSV (Comma Separated Values</a:t>
            </a:r>
            <a:r>
              <a:rPr lang="en-IN" dirty="0" smtClean="0"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).</a:t>
            </a:r>
          </a:p>
          <a:p>
            <a:r>
              <a:rPr lang="en-IN" dirty="0" smtClean="0">
                <a:latin typeface="Bahnschrift SemiLight" panose="020B0502040204020203" pitchFamily="34" charset="0"/>
                <a:cs typeface="Mangal" panose="02040503050203030202" pitchFamily="18" charset="0"/>
              </a:rPr>
              <a:t>We can do data model in two way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>
                <a:latin typeface="Bahnschrift SemiLight" panose="020B0502040204020203" pitchFamily="34" charset="0"/>
                <a:cs typeface="Mangal" panose="02040503050203030202" pitchFamily="18" charset="0"/>
              </a:rPr>
              <a:t>Weather model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>
                <a:latin typeface="Bahnschrift SemiLight" panose="020B0502040204020203" pitchFamily="34" charset="0"/>
                <a:cs typeface="Mangal" panose="02040503050203030202" pitchFamily="18" charset="0"/>
              </a:rPr>
              <a:t>Rainfall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and their formats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 Chart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229" y="1481138"/>
            <a:ext cx="7285542" cy="45259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 libraries which requires and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2053"/>
            <a:ext cx="8229600" cy="435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Then we do </a:t>
            </a:r>
            <a:r>
              <a:rPr lang="en-US" dirty="0" err="1" smtClean="0"/>
              <a:t>statstical</a:t>
            </a:r>
            <a:r>
              <a:rPr lang="en-US" dirty="0" smtClean="0"/>
              <a:t> analysis</a:t>
            </a:r>
            <a:br>
              <a:rPr lang="en-US" dirty="0" smtClean="0"/>
            </a:br>
            <a:r>
              <a:rPr lang="en-US" sz="2200" dirty="0" smtClean="0"/>
              <a:t>In which we check</a:t>
            </a:r>
            <a:br>
              <a:rPr lang="en-US" sz="2200" dirty="0" smtClean="0"/>
            </a:br>
            <a:r>
              <a:rPr lang="en-US" sz="2200" dirty="0" smtClean="0"/>
              <a:t>Duplicate value</a:t>
            </a:r>
            <a:br>
              <a:rPr lang="en-US" sz="2200" dirty="0" smtClean="0"/>
            </a:br>
            <a:r>
              <a:rPr lang="en-US" sz="2200" dirty="0" smtClean="0"/>
              <a:t>NA value </a:t>
            </a:r>
            <a:br>
              <a:rPr lang="en-US" sz="2200" dirty="0" smtClean="0"/>
            </a:br>
            <a:r>
              <a:rPr lang="en-US" sz="2200" dirty="0" smtClean="0"/>
              <a:t>Null value(missing value)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632848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600400" cy="19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67240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334555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077072"/>
            <a:ext cx="374441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define distribution of data in variable using </a:t>
            </a:r>
            <a:r>
              <a:rPr lang="en-US" dirty="0" err="1" smtClean="0"/>
              <a:t>pairplot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55" y="1481138"/>
            <a:ext cx="707128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</TotalTime>
  <Words>291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Rainfall Weather forecast prediction report</vt:lpstr>
      <vt:lpstr>Introduction of RainFall Weather forecast </vt:lpstr>
      <vt:lpstr>Problem Statement</vt:lpstr>
      <vt:lpstr>Data Sources and their formats</vt:lpstr>
      <vt:lpstr>Project Flow Chart </vt:lpstr>
      <vt:lpstr>Import libraries which requires and</vt:lpstr>
      <vt:lpstr>Then we do statstical analysis In which we check Duplicate value NA value  Null value(missing value) </vt:lpstr>
      <vt:lpstr>Data visualization</vt:lpstr>
      <vt:lpstr>We define distribution of data in variable using pairplot</vt:lpstr>
      <vt:lpstr>Data description using heatmap </vt:lpstr>
      <vt:lpstr>Find outliers using boxplot</vt:lpstr>
      <vt:lpstr>Machine Learning Algorithm Used</vt:lpstr>
      <vt:lpstr>ML Model Building Flow</vt:lpstr>
      <vt:lpstr>Key Findings and Conclusions of the Study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Weather forecast prediction report</dc:title>
  <dc:creator>dell</dc:creator>
  <cp:lastModifiedBy>dell</cp:lastModifiedBy>
  <cp:revision>14</cp:revision>
  <dcterms:created xsi:type="dcterms:W3CDTF">2024-01-21T09:52:05Z</dcterms:created>
  <dcterms:modified xsi:type="dcterms:W3CDTF">2024-01-22T13:36:55Z</dcterms:modified>
</cp:coreProperties>
</file>