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64" r:id="rId5"/>
    <p:sldId id="265" r:id="rId6"/>
    <p:sldId id="266" r:id="rId7"/>
    <p:sldId id="267" r:id="rId8"/>
    <p:sldId id="268" r:id="rId9"/>
    <p:sldId id="269" r:id="rId10"/>
    <p:sldId id="260" r:id="rId11"/>
    <p:sldId id="261" r:id="rId12"/>
    <p:sldId id="262" r:id="rId13"/>
    <p:sldId id="26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68"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3cd1957b0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3cd1957b0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3cd1957b0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3cd1957b0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3cd1957b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3cd1957b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3b5d3e4c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3b5d3e4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3b5d3e4c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3b5d3e4c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3cd1957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3cd1957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97941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3cd1957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282079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3cd1957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120849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3cd1957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900041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3cd1957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086113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3cd1957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31137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video" Target="file:///C:\Users\dell\Videos\Captures\hackathon_Price_Optimization%20-%20Jupyter%20Notebook%20-%20Google%20Chrome%202024-02-09%2021-20-22.mp4" TargetMode="Externa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18" cy="5143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44018" cy="5143499"/>
          </a:xfrm>
          <a:prstGeom prst="rect">
            <a:avLst/>
          </a:prstGeom>
          <a:noFill/>
          <a:ln>
            <a:noFill/>
          </a:ln>
        </p:spPr>
      </p:pic>
      <p:sp>
        <p:nvSpPr>
          <p:cNvPr id="81" name="Google Shape;81;p17"/>
          <p:cNvSpPr txBox="1"/>
          <p:nvPr/>
        </p:nvSpPr>
        <p:spPr>
          <a:xfrm>
            <a:off x="195575" y="850725"/>
            <a:ext cx="8761500" cy="5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Test cases &amp; data (as applicable) against which the </a:t>
            </a:r>
            <a:r>
              <a:rPr lang="en-GB" sz="1800" dirty="0" err="1">
                <a:solidFill>
                  <a:schemeClr val="dk2"/>
                </a:solidFill>
              </a:rPr>
              <a:t>eval</a:t>
            </a:r>
            <a:r>
              <a:rPr lang="en-GB" sz="1800" dirty="0">
                <a:solidFill>
                  <a:schemeClr val="dk2"/>
                </a:solidFill>
              </a:rPr>
              <a:t> criteria can be assessed</a:t>
            </a:r>
            <a:endParaRPr sz="1800" dirty="0">
              <a:solidFill>
                <a:schemeClr val="dk2"/>
              </a:solidFill>
            </a:endParaRPr>
          </a:p>
        </p:txBody>
      </p:sp>
      <p:sp>
        <p:nvSpPr>
          <p:cNvPr id="82" name="Google Shape;82;p17"/>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
        <p:nvSpPr>
          <p:cNvPr id="5" name="TextBox 4"/>
          <p:cNvSpPr txBox="1"/>
          <p:nvPr/>
        </p:nvSpPr>
        <p:spPr>
          <a:xfrm>
            <a:off x="315310" y="1376855"/>
            <a:ext cx="8565931" cy="1831271"/>
          </a:xfrm>
          <a:prstGeom prst="rect">
            <a:avLst/>
          </a:prstGeom>
          <a:noFill/>
        </p:spPr>
        <p:txBody>
          <a:bodyPr wrap="square" rtlCol="0">
            <a:spAutoFit/>
          </a:bodyPr>
          <a:lstStyle/>
          <a:p>
            <a:r>
              <a:rPr lang="en-US" sz="1100" b="1" dirty="0" smtClean="0"/>
              <a:t>we want to help the company to solve the below listed business questions :</a:t>
            </a:r>
            <a:endParaRPr lang="en-US" sz="1100" dirty="0" smtClean="0"/>
          </a:p>
          <a:p>
            <a:r>
              <a:rPr lang="en-US" sz="1100" dirty="0" smtClean="0"/>
              <a:t>1) How number of orders changes when some sale is running on ?</a:t>
            </a:r>
          </a:p>
          <a:p>
            <a:r>
              <a:rPr lang="en-US" sz="1100" dirty="0" smtClean="0"/>
              <a:t>2) How is the variability of the demand history ?</a:t>
            </a:r>
          </a:p>
          <a:p>
            <a:r>
              <a:rPr lang="en-US" sz="1100" dirty="0" smtClean="0"/>
              <a:t>3) Are there any outliers that we can observe in the sales distribution</a:t>
            </a:r>
          </a:p>
          <a:p>
            <a:r>
              <a:rPr lang="en-US" sz="1100" dirty="0" smtClean="0"/>
              <a:t>4) Are there any temporal patterns in sales </a:t>
            </a:r>
            <a:r>
              <a:rPr lang="en-US" sz="1100" dirty="0" err="1" smtClean="0"/>
              <a:t>behaviour</a:t>
            </a:r>
            <a:r>
              <a:rPr lang="en-US" sz="1100" dirty="0" smtClean="0"/>
              <a:t> that can be exploited?</a:t>
            </a:r>
          </a:p>
          <a:p>
            <a:r>
              <a:rPr lang="en-US" sz="1100" dirty="0" smtClean="0"/>
              <a:t>5) Possible pricing issues that have escaped their attention</a:t>
            </a:r>
          </a:p>
          <a:p>
            <a:r>
              <a:rPr lang="en-US" sz="1100" dirty="0" smtClean="0"/>
              <a:t>6) Are there any avenues to cross-sell/up-sell/bundle certain products?</a:t>
            </a:r>
          </a:p>
          <a:p>
            <a:r>
              <a:rPr lang="en-US" sz="1100" dirty="0" smtClean="0"/>
              <a:t>7) Aspirations to suggest the company around the inventory management using historic data</a:t>
            </a:r>
          </a:p>
          <a:p>
            <a:r>
              <a:rPr lang="en-US" sz="1100" dirty="0" smtClean="0"/>
              <a:t>8) Remedies to the issues identified above</a:t>
            </a:r>
          </a:p>
          <a:p>
            <a:endParaRPr lang="en-US" dirty="0"/>
          </a:p>
        </p:txBody>
      </p:sp>
      <p:sp>
        <p:nvSpPr>
          <p:cNvPr id="8194" name="AutoShape 2" descr="data:image/png;base64,iVBORw0KGgoAAAANSUhEUgAACbYAAAXYCAYAAABvewgMAAAgAElEQVR4XuzdebBk51kn6Pdk5t232jfVJlVZqrKRjWwwNrZkjGwaYzBtD5hlgIBpCHrAEUzTEwNMdEcwNBPRTTQ03eExTHQPMG6GxWaGGRs34AXbsmywMC6NJaEqWSVVlVT7evctM8/EyasSsqZceavucs7JfDIiI++te873ve/zfn8owj+fTK5NzabhRYAAAQIECBAgQIAAAQIECBAgQIAAAQIECBAgQIAAAQIECBAgQIAAAQIECiKQCLYVZBLKIECAAAECBAgQIECAAAECBAgQIECAAAECBAgQIECAAAECBAgQIECAAIGWgGCbg0CAAAECBAgQIECAAAECBAgQIECAAAECBAgQIECAAAECBAgQIECAAAEChRIQbCvUOBRDgAABAgQIECBAgAABAgQIECBAgAABAgQIECBAgAABAgQIECBAgAABAoJtzgABAgQIECBAgAABAgQIECBAgAABAgQIECBAgAABAgQIECBAgAABAgQIFEpAsK1Q41AMAQIECBAgQIAAAQIECBAgQIAAAQIECBAgQIAAAQIECBAgQIAAAQIECAi2OQMECBAgQIAAAQIECBAgQIAAAQIECBAgQIAAAQIECBAgQIAAAQIECBAgUCgBwbZCjUMxBAgQIECAAAECBAgQIECAAAECBAgQIECAAAECBAgQIECAAAECBAgQICDY5gwQIECAAAECBAgQIECAAAECBAgQIECAAAECBAgQIECAAAECBAgQIECAQKEEBNsKNQ7FECBAgAABAgQIECBAgAABAgQIECBAgAABAgQIECBAgAABAgQIECBAgIBgmzNAgAABAgQIECBAgAABAgQIECBAgAABAgQIECBAgAABAgQIECBAgAABAoUSEGwr1DgUQ4AAAQIECBAgQIAAAQIECBAgQIAAAQIECBAgQIAAAQIECBAgQIAAAQKCbc4AAQIECBAgQIAAAQIECBAgQIAAAQIECBAgQIAAAQIECBAgQIAAAQIECBRKQLCtUONQDAECBAgQIECAAAECBAgQIECAAAECBAgQIECAAAECBAgQIECAAAECBAgItjkDBAgQIECAAAECBAgQIECAAAECBAgQIECAAAECBAgQIECAAAECBAgQIFAoAcG2Qo1DMQQIECBAgAABAgQIECBAgAABAgQIECBAgAABAgQIECBAgAABAgQIECAg2OYMECBAgAABAgQIECBAgAABAgQIECBAgAABAgQIECBAgAABAgQIECBAgEChBATbCjUOxRAgQIAAAQIECBAgQIAAAQIECBAgQIAAAQIECBAgQIAAAQIECBAgQICAYJszQIAAAQIECBAgQIAAAQIECBAgQIAAAQIECBAgQIAAAQIECBAgQIAAAQKFEhBsK9Q4FEOAAAECBAgQIECAAAECBAgQIECAAAECBAgQIECAAAECBAgQIECAAAECgm3OAAECBAgQIECAAAECBAgQIECAAAECBAgQIECAAAECBAgQIECAAAECBAgUSkCwrVDjUAwBAgQIECBAgAABAgQIECBAgAABAgQIECBAgAABAgQIECBAgAABAgQICLY5AwQIECBAgAABAgQIECBAgAABAgQIECBAgAABAgQIECBAgAABAgQIECBQKAHBtkKNQzEECBAgQIAAAQIECBAgQIAAAQIECBAgQIAAAQIECBAgQIAAAQIECBAgINjmDBAgQIAAAQIECBAgQIAAAQIECBAgQIAAAQIECBAgQIAAAQIECBAgQIBAoQQE2wo1DsUQIECAAAECBAgQIECAAAECBAgQIECAAAECBAgQIECAAAECBAgQIECAgGCbM0CAAAECBAgQIECAAAECBAgQIECAAAECBAgQIECAAAECBAgQIECAAAEChRIQbCvUOBRDgAABAgQIECBAgAABAgQIECBAgAABAgQIECBAgAABAgQIECBAgAABAoJtzgABAgQIECBAgAABAgQIECBAgAABAgQIECBAgAABAgQIECBAgAABAgQIFEpAsK1Q41AMAQIECBAgQIAAAQIECBAgQIAAAQIECBAgQIAAAQIECBAgQIAAAQIECAi2OQMECBAgQIAAAQIECBAgQIAAAQIECBAgQIAAAQIECBAgQIAAAQIECBAgUCgBwbZCjUMxBAgQIECAAAECBAgQIECAAAECBAgQIECAAAECBAgQIECAAAECBAgQICDY5gwQIECAAAECBAgQIECAAAECBAgQIECAAAECBAgQIECAAAECBAgQIECAQKEEBNsKNQ7FECBAgAABAgQIECBAgAABAgQIECBAgAABAgQIECBAgAABAgQIECBAgIBgmzNAgAABAgQIECBAgAABAgQIECBAgAABAgQIECBAgAABAgQIECBAgAABAoUSEGwr1DgUQ4AAAQIECBAgQIAAAQIECBAgQIAAAQIECBAgQIAAAQIECBAgQIAAAQKCbc4AAQIECBAgQIAAAQIECBAgQIAAAQIECBAgQIAAAQIECBAgQIAAAQIECBRKQLCtUONQDAECBAgQIECAAAECBAgQIECAAAECBAgQIECAAAECBAgQIECAAAECBAgItjkDBAgQIECAAAECBAgQIECAAAECBAgQIECAAAECBAgQIECAAAECBAgQIFAoAcG2Qo1DMQQIECBAgAABAgQIECBAgAABAgQIECBAgAABAgQIECBAgAABAgQIECAg2OYMECBAgAABAgQIECBAgAABAgQIECBAgAABAgQIECBAgAABAgQIECBAgEChBATbCjUOxRAgQIAAAQIECBAgQIAAAQIECBAgQIAAAQIECBAgQIAAAQIECBAgQICAYJszQIAAAQIECBAgQIAAAQIECBAgQIAAAQIECBAgQIAAAQIECBAgQIAAAQKFEhBsK9Q4FEOAAAECBAgQIECAAAECBAgQIECAAAECBAgQIECAAAECBAgQIECAAAECgm3OAAECBAgQIECAAAECBAgQIECAAAECBAgQIECAAAECBAgQIECAAAECBAgUSkCwrVDjUAwBAgQIECBAgAABAgQIECBAgAABAgQIECBAgAABAgQIECBAgAABAgQICLY5AwQIECBAgAABAgQIECBAgAABAgQIECBAgAABAgQIECBAgAABAgQIECBQKAHBtkKNQzEECBAgQIAAAQIECBAgQIAAAQIECBAgQIAAAQIECBAgQIAAAQIECBAgINjmDBAgQIAAAQIECBAgQIAAAQIECBAgQIAAAQIECBAgQIAAAQIECBAgQIBAoQQE2wo1DsUQIECAAAECBAgQIECAAAECBAgQIECAAAECBAgQIECAAAECBAgQIECAgGCbM0CAAAECBAgQIECAAAECBAgQIECAAAECBAgQIECAAAECBAgQIECAAAEChRIQbCvUOBRDgAABAgQIECBAgAABArcqUF+sx+z8fMzNL8Tc/HzMZp9z8633bPaen4/5uaW/tf7+4s8Lt7rV11zf39cb/X19MdC/9Jm9+/p7Y6D1b33R/8J74IXrsuuzv9V6aiva180ECBAgQIAAgaIKJM3ZiMZEJI2JiPr40mdjPKKe/Z79fC0qrc+ld1If/4frV9BUWh2NqI5GWhtrfWbvZi373BCRfbZ+HovWdbUXPrPrKwMr2NWtBAgQIECAAAECBAgQILDWAoJtay1sfQIECBAgQIAAAQIECBC4bYG5hYW4cnU8JqdmYmpqJiampmJyZjampqaXfp+eiXq9ftvr53FjrVaL0aHBGB7O3kMxOjgYIyNDMTw0GCPDg7Fp41j09/bmUZo9CRAgQIAAAQJfVyBpTEYyfyKShfORLF6IWDgXsXix9fPS7xciSWdLJZgmAxG92yLtWXpH9u7dvvR79tm3P9LqSKl6UiwBAgQIECBAgAABAgQ6SUCwrZOmqRcCBAgQIECAAAECBAiUVODchctx5dp4XB2fiMtXx+PatYm4Mj7RegpbN76yp7ttGhuNDRvHYvOG0dg4NhqbNozFjm2bu5FDzwQIECBAgMA6ClRm/n4pwDZ/MmLuZCTzz7V+bj19rQtf2VPe0r59kfbtjejf+8LP+6M5+Mou1NAyAQIECBAgQIAAAQIE1ldAsG19ve1GgAABAgQIECBAgACBrhaYX1iMs+cvxvlLV1rvCxcvt57I1kzTrnZZbvOVJGk90W3b1s2xY8um2LZ1U+zctjX6enuWu4TrCBAgQIAAAQItgaQ5Fcn0Y5HMHotk5lgks0ejMnciIhqEliVQjWb//kgHDkU6eCjSgXsiHfqGSCvDy7rbRQQIECBAgAABAgQIECDQXkCwrb2RKwgQIECAAAECBAgQIEDgNgSmZ2bj/IXLce7S5Th3/lLrc2Jy+jZWcks7gdGRodixZXPs3L4ltm/N3ptiaHCg3W3+ToAAAQIECHSJQKV+KZKZJyOZfTJi+u+jMvtkJAtnu6T79W0z7d0ZzYHDEUOvjHTgla3QW7O2ZX2LsBsBAgQIECBAgAABAgQ6RECwrUMGqQ0CBAgQIECAAAECBAjkKZAF1l4MsF28HOcvXo4s2OaVn0AWbNuePdlt25bYuS17wtvmGBkZyq8gOxMgQIAAAQLrIpAF1rLgWhZgux5my4JtXvkJZMG2dOBwpEOvjBh8ZSv4lvbuyK8gOxMgQIAAAQIECBAgQKAkAoJtJRmUMgkQIECAAAECBAgQIFA0gTRN4+zFy/H0s8/FMyeei3MXLxetRPW8RGDH1s1x1/49cfDOPbFz6+ZIkoQPAQIECBAg0DECzajMPBHJ+ENRmXgoKjNPdkxnndhIc/BwNEcfiHTsgWgOvioiKp3Ypp4IECBAgAABAgQIECCwYgHBthUTWoAAAQIECBAgQIAAAQLdI9BoNuPkc2fj2PFn46vPPhczs3Pd03wHdTo40B+vuHNPHDpwZ+zdszOqFf9jageNVysECBAg0C0C6WJUJ78YybVPRmX805HUr3ZL5x3VZ1rbGM2xt0a64e3RGHl9RNLTUf1phgABAgQIECBAgAABAisREGxbiZ57CRAgQIAAAQIECBAg0AUCi4uL8cypM3Hs+Il4+sRzsbCw2AVdd0+Lvb09cXD/nrjn4P44sOeOqPXUuqd5nRIgQIAAgZIJJM3pqEz89Qthts9G9rtX5wiklaFojr0l0o1vi+bImyKtDHROczohQIAAAQIECBAgQIDAbQgItt0GmlsIECBAgAABAgQIECDQDQJXxyfiyGNH47Envxqz8wvd0HLX9zjQ3xf3HjoY9917KDaOjXa9BwACBAgQIFAUgWThVFQvfigql/+fSBrjRSlLHWsokFY3RHPzu6Kx9b2R9u5dw50sTYAAAQIECBAgQIAAgeIKCLYVdzYqI0CAAAECBAgQIECAwLoLNBrNeOr4ifjy48fiuTPn1n1/GxZHYO8dO+K+bzgUd9+1L6pVX1VanMmohAABAgS6RiD7qtHsa0YvfSgqU3/XNW1r9P8v0Bz+pmhu+f5obHibryp1QAgQIECAAAECBAgQ6CoBwbauGrdmCRAgQIAAAQIECBAgcGOBNE3j7489Ew8/ciSuTkxiIvCiQPbktvu/5b44/Io7I0kSMgQIECBAgMCaCzSjeuVjUT3725EsPLfmu9mgPALZk9sau34mGhu/MyL8Hw/KMzmVEiBAgAABAgQIECBwuwKCbbcr5z4CBAgQIECAAAECBAh0gEAaEceePhGf++KRuHz1Wgd0pIW1Eti8aSweeMPrWk9wE29bK2XrEiBAgEB3C6RRufaJqJ79QFTmnuluCt3fVKDZf1c0d70vGmMPRvgvM6eFAAECBAgQIECAAIEOFhBs6+Dhao0AAQIECBAgQIAAAQI3ExifmIyPferhOHXaV446KcsXyL6i9J0PvjnGRkeWf5MrCRAgQIAAgZsLzJ+OnlP/MipTXyJFYNkC2VeULu79VxF9dyz7HhcSIECAAAECBAgQIECgTAKCbWWalloJECBAgAABAgQIECCwCgLZU9oefexofOrzfxv1en0VVrREtwn01Grx7W9+fXzjN9zjGSHdNnz9EiBAgMAqC6RRu/ShqDz/G5Gks6u8tuW6QSBNBqO5++ejvuX7Pb2tGwauRwIECBAgQIAAAQJdJiDY1mUD1y4BAgQIECBAgAABAt0t4Clt3T3/1e7e09tWW9R6BAgQINBVAp7S1lXjXutmPb1trYWtT4AAAQIECBAgQIBAHgKCbXmo25MAAQIECBAgQIAAAQI5CJy/eDk+/NFPxNSMp4HkwN+xWw4PDsT3f8/bY/vWzR3bo8YIECBAgMBqCyQzT0bP8fdFUr+42ktbr4sF0trWWDzw/kgHD3exgtYJECBAgAABAgQIEOgkAcG2TpqmXggQIECAAAECBAgQIPB1BJ565lR85OOfiXq9wYjAqgvUatV413d8W9x9195VX9uCBAgQIECg0wQq1z4dtRO/EEk612mt6acAAmnSH/X9/yaaG95agGqUQIAAAQIECBAgQIAAgZUJCLatzM/dBAgQIECAAAECBAgQKLzAM6dOx4c+8vHC16nA8gtkT247sG93+RvRAQECBAgQWCOBZOLz0XP8ZyKJdI12sCyBiDSSWDzwv0Q6+mYcBAgQIECAAAECBAgQKLWAYFupx6d4AgQIECBAgAABAgQI3FzgytXx+L0PfTQWFhdREVhzgb7envix7/+e2LxxbM33sgEBAgQIECibQDJ3InqO/VAkzemyla7eEgqkleFYvOcPIu3fX8LqlUyAAAECBAgQIECAAIElAcE2J4EAAQIECBAgQIAAAQIdKrCwsBC/98cfjSvjEx3aobaKKLBpw1j8+Hu/O3p7e4tYnpoIECBAgEAuAklzKnqO/lAk8ydz2d+m3SmQ9u2PxUN/EFnIzYsAAQIECBAgQIAAAQJlFBBsK+PU1EyAAAECBAgQIECAAIFlCPz1330lPvvXf7eMK11CYHUF3vLG18UbX/fq1V3UagQIECBAoMQC1fP/W9TO/PsSd6D0sgrUd/1cNLb/k7KWr24CBAgQIECAAAECBLpcQLCtyw+A9gkQIECAAAECBAgQ6EyBxXo9/tcP/klMzcx2ZoO6KrTA8NBg/PSP/lfRU6sVuk7FESBAgACBdRFozkXvE++MpH5xXbazCYGXCqQ922LhlX8WUekHQ4AAAQIECBAgQIAAgdIJCLaVbmQKJkCAAAECBAgQIECAQHuBI48fi7/8zBfaX+gKAmsk8I4H3xSvOXz3Gq1uWQIECBAgUB6B2qUPRfW5Xy1PwSrtOIH6vl+Oxqb3dFxfGiJAgAABAgQIECBAoPMFBNs6f8Y6JECAAAECBAgQIECgCwU+9snPxWNHn+7CzrVcFIF7Dx2Md77t/qKUow4CBAgQIJCbQM/JfxGVKx/JbX8bE2huelcs7hOudBIIECBAgAABAgQIECifgGBb+WamYgIECBAgQIAAAQIECLQV+OCH/yzOnPd1V22hXLBmAru2b40f+/7vXrP1LUyAAAECBMoi0PPUj0Rl+itlKVedHSjQHHp1LN79+x3YmZYIECBAgAABAgQIEOh0AcG2Tp+w/ggQIECAAAECBAgQ6EqBf/cf/4+Yn1/oyt41XQyBvr7e+Gc/9V8XoxhVECBAgACBHAX6vvKtEY2pHCuwddcLVIdj/tVf6HoGAAQIECBAgAABAgQIlE9AsK18M1MxAQIECBAgQIAAAQIE2goItrUlcsEaCwi2rTGw5QkQIECgNAKCbaUZVecWKtjWubPVGQECBAgQIECAAIEOFxBs6/ABa48AAQIECBAgQIAAge4U8FWk3Tn3InXtq0iLNA21ECBAgECeAr6KNE99e2cCvorUOSBAgAABAgQIECBAoKwCgm1lnZy6CRAgQIAAAQIECBAgcBOBj33yc/HY0acZEchN4N5DB+Odb7s/t/1tTIAAAQIEiiLQc/JfROXKR4pSjjq6UKC56V2xuO9Xu7BzLRMgQIAAAQIECBAgUHYBwbayT1D9BAgQIECAAAECBAgQuIHAo3//VPzFX32eDYHcBN7x4JviNYfvzm1/GxMgQIAAgaIIVC//n1E79T8VpRx1dKFAfd8vR2PTe7qwcy0TIECAAAECBAgQIFB2AcG2sk9Q/QQIECBAgAABAgQIELiBwGK9Hu//3T+O+fkFPgTWXWB4cCB++se+L3pqtXXf24YECBAgQKBwAs256H38wUgak4UrTUGdL5DWtsbCqz4WUenv/GZ1SIAAAQIECBAgQIBAxwkItnXcSDVEgAABAgQIECBAgACBJYGHHzkSDz/yKA4C6y7wlje+Lt74ulev+742JECAAAECRRWonftAVM/+dlHLU1cHC9R3/Vw0tv+TDu5QawQIECBAgAABAgQIdLKAYFsnT1dvBAgQIECAAAECBAh0tcDCwkL83of+LK5cG+9qB82vr8CmsdH48R/4nujt7V3fje1GgAABAgQKLJA0p6Ln6A9HMn+iwFUqrdME0r59sXjoDyOtDHdaa/ohQIAAAQIECBAgQKBLBATbumTQ2iRAgAABAgQIECBAoDsFLl8djw9++KMxv7DYnQC6XleB3p6e+PH3fk9s2ji2rvvajAABAgQIlEEgmTsRPcd+OLKQmxeBtRZIK0OxeM8fRtq/f623sj4BAgQIECBAgAABAgTWTECwbc1oLUyAAAECBAgQIECAAIFiCBw/+Xx8+KOfKEYxquhogfe+6zvirr13dHSPmiNAgAABAisRSCYejp7jPxtJpCtZxr0EbiqQRhKLBz4Q6eibSBEgQIAAAQIECBAgQKDUAoJtpR6f4gkQIECAAAECBAgQILA8gaeeORUf+fhnol5vLO8GVxG4BYFarRrv+o5vi7vv2nsLd7mUAAECBAh0p0Dl2qejduIXIknnuhNA12sqkCb9Ud//b6K54a1ruo/FCRAgQIAAAQIECBAgsB4Cgm3roWwPAgQIECBAgAABAgQIFEDg/MXLrSe3Tc3MFqAaJXSKwNjIcLznu749tm/d3Ckt6YMAAQIECKy5QDLzZPQcf18k9YtrvpcNukcg7d0Vi3f+u0gHD3dP0zolQIAAAQIECBAgQKCjBQTbOnq8miNAgAABAgQIECBAgMDXCkxNz8RHPv7ZOHX6HBoCKxbYe8eOePc7vj0G+vtWvJYFCBAgQIBAtwlUFi9E9cQvRmXqS93Wun7XQKA5/E1Rv+s3Iq1uWIPVLUmAAAECBAgQIECAAIF8BATb8nG3KwECBAgQIECAAAECBHITSCPi0cePxV89/Egs1uu51WHj8grUarV48E3fHN9476FIytuGygkQIECAQAEE0qhd+nBUnv+NSNKZAtSjhLIJpMlANHf/fNS3vDfCf5mVbXzqJUCAAAECBAgQIECgjYBgmyNCgAABAgQIECBAgACBDhR45sTzcdf+3TftbHxiMj72qYc9va0D57+WLWVPaXvng2+OsdGRm25z/OTzcWDfzc/gWtZpbQIECBAgUBSB6sTnojF6/83LmT8dPaf+pae3FWVoJakje0rb4t5/FdF3x00rrk48FI3RB0rSlTIJECBAgAABAgQIECDwDwKCbU4DAQIECBAgQIAAAQIEOlDg1z7we/Ge73owDu7fc9Pusqe3PfXMyXjob/4uLl8Z70AJLa2WwOaNG+L+b7kv7jm4v+2zQJ565lT86Z//VfzCz/74am1vHQIECBAgUFqB3iOvjfpdvxnNsXbBojSq45+Kypn3R2XumdL2q/C1F2j23xWNnT8TzQ1vb/uUtsq1T0ft2Z+PhfuOrH1hdiBAgAABAgQIECBAgMAqCwi2rTKo5QgQIECAAAECBAgQIFAEgX/9/t+NJEnijd/0mnjz678xKsnNvzAyTdN48qvPxue+eCSujk8UoQU1FETgxUDbgX2tM3WzV6PZjM/+9d/F3x55PLLQ5C++7ycK0oUyCBAgQIBAfgJ9R14dEZWo7/ipaOz8pxFRbVNMM6pX/yKqZz4QycKp/Aq3c+EE/iHQ9rbWmbrpK12M2pn/ENULH4yINObv+0rh+lEQAQIECBAgQIAAAQIE2gkItrUT8ncCBAgQIECAAAECBAiUUCALtl1/7dq+Nd79nW+NkZGhZXWSBdyOPH7UV5QuS6tzL9qza0e89t5DcfgVdy6rySvjE62ntF28dPXF6wXblkXnIgIECBDocIGlYNvSqzl4b9Tv/PVIe3csq+vKtb+I6sUP+YrSZWl17kXN4ddFY+sPRHPDdy6ryWT+ZNSe/edRmX3qxesF25ZF5yICBAgQIECAAAECBAomINhWsIEohwABAgQIECBAgAABAqsh8NJgW7ZeX29PvPNt98fdd+1b9vLZk9uOPHY0Hjv6dMzOzS/7PheWV2CgrzfuPfyKuO/eQ7FxbHTZjXz5saPxqc8/Eo1642vuEWxbNqELCRAgQKCDBV4abMvaTCvDUd/3q9Hc8O3L7jp7clsr4Hb5I5E0ri37PheWVyCtjkVz8/dGY+t7I+3du+xGapf+KCqnfz2S5tf+97tg27IJXUiAAAECBAgQIECAQIEEBNsKNAylECBAgAABAgQIECBAYLUEXh5su77uqw4diLff/4bo7+u9pa2OHT8Zx46fiKdPPBcLC4u3dK+Liy3Q29sTB/fviXsO7I97Diw/+Jh1NTE5FX/x6c/HM6fO3LBJwbZiz151BAgQILA+Ai8Ptl3ftbHpe6Kx+xcirS4/TJ7dW732yUiufTIq45+NpDm9Pk3YZV0E0spQNMfeEumGt0VjQ/Z1o8t/JQtnovbcr0Rl4gs3vEmwbfmWriRAgAABAgQIECBAoDgCgm3FmYVKCBAgQIAAAQIECBAgsGoCXy/Ylm0w2N8Xb3/gDXH47rtueb9GsxmnnjsbR48/G1999rmYmZ275TXckL/A4EB/vOLOLMx2Z+zbszOqlcotFZWmaTzy6BPxuS8eiXq9/nXvFWy7JVYXEyBAgECHCny9YFvWblrbEI3dvxSNje+49e7TxahOPhLJtU9EZfzTkZrg6X0AACAASURBVNT/4evAb30xd+QlkNY2RnPsrUthtpFviUh6brGUZlQvfDCqZ34rknT2694r2HaLrC4nQIAAAQIECBAgQKAQAoJthRiDIggQIECAAAECBAgQILC6AjcLtl3fadf2rfGm139jHNi3+7Y2z8JNZy9ejqeffS6eOfFcnLt4+bbWcdP6COzYujnu2r8nDt65J3Zu3RxJktzyxs1mMx479nT8zZcei+yratu9BNvaCfk7AQIECHSDwM2Cbdf7bw7eG82dPx2N0Qduk6QZlZknIhl/KCoTD0Vl5snbXMdt6yHQHDwczdEHIh17IJqDr4qIW/s/GbRqTOtRvfqRqJ79nci+qrbdS7CtnZC/EyBAgAABAgQIECBQRAHBtiJORU0ECBAgQIAAAQIECBBYocBygm3Xt9iyaUN86+teHa+858CKdp2emYvjJ5+L4yeei+fPno/sd6/8BIYG+2P3zu1xYP+eOLBvT2S/3+5rYXExHn38WOspbVPTM8teRrBt2VQuJECAAIEOFlhOsO16+83+A9Hc8ZPR2PjOFYkk9cutgFsy/rmoTB2J7Hev/ATS2uZoDt8X6dj9S4G22ubbLib7+tnKpT+JyoX/HJXFC8teR7Bt2VQuJECAAAECBAgQIECgQAKCbQUahlIIECBAgAABAgQIECCwWgK3Emy7vufQ4EC89t5Dcd+9h1tfV7rS1/TMbJy7cDnOXbwUZ89finOXLsfU1PJDUSvdv5vuHx0Zih1bNseO7Vtan9u3bY5snit9XRmfiEeOPB5PHD0eizf5ytGvt49g20on4H4CBAgQ6ASBWwm2Xe+3WdsS6db3RmPLD7a+rnSlr0r9UiQzf996x/QTkcw+eUuhqJXu3033p707ozlwOGLolZEOHI40ezpbbcuKCZL5k1HJvnL08sciSW/9v6kF21Y8AgsQIECAAAECBAgQIJCDgGBbDui2JECAAAECBAgQIECAwFoL3E6w7XpNlUolDu7fHa951T1x5947onIbX1n59fqbX1iMsxcuxoWLV+LcpStx4eLluHJ1PJpputYkHbF+NotNG8di29bNsX3LptZ75/at0dfbs2r91ev1OPr0iXj0iadaT95byUuwbSV67iVAgACBThG4nWDbi70ntWiMviXSLe+OxuibIqK6aixJcyqS6ccjmT0WyczRSGaPRmXuREQ0Vm2Pzl6oGs3+/ZEOHIp08J5IB+6JdOjeSCvDq9Z20pyLyrW/jMqlP43K9JdXtK5g24r43EyAAAECBAgQIECAQE4Cgm05wduWAAECBAgQIECAAAECaymwkmDbS+saGuiPbzh0MA7euSf27NqxZiVnT3a7cm08ro5PxOVrE3Ht6nhkTwubm19Ysz2LvHB/X29sGhuNDRtGY/PGsdg4NhqbNozFjm23/7VV7fp95uTpeOr4iXjiqWdu6+lsN1pfsK2dur8TIECAQDcIrCjY9hKgtLYpmpveFc2xt0Rz+HVrRlfJnuw2fyKyJ4TF3KlI5rP3yUgaE2u2Z5EXTqujkfbti7RvT0R/9pm990dz8JVrVnZ14uFIrn0qKlf+/LaeznajwgTb1mxcFiZAgAABAgQIECBAYA0FBNvWENfSBAgQIECAAAECBAgQyEtgtYJtL62/p6cn7tyzMw7etTf237EzRkdW72kUX89pbmGh9US3yamZmJqeicnJ6ZiYmYmpqenW15pOTM9E9oSxMr1qtVqMDg3G8HD2HoqRwYEYHR5u/T4yPNh6Ilt/b++atzQxORXHT52Op589FSeePxuN+uo/nUWwbc3HaAMCBAgQKIHAagXbXtpqWhmK5sgbIt2QhdxeH2nvrjWXSBqTS4G3hfORLF6IWDgfsXih9fPS7xciSWfXvI7V3CBNBiJ6t0Xas/SOnq0RvTuWfu/d3gqwpdWR1dzyhmslC2eiMvmFSK59JipTX4ykOb/qewq2rTqpBQkQIECAAAECBAgQWAcBwbZ1QLYFAQIECBAgQIAAAQIE1ltgLYJtL+9hbHQ49u7aGft274i9raDb0Hq32dqvvliP2fn51tPd5ubnYzb7nJtvvWez9/x8zM8t/a319xd/XtnT4LKnqvX39cVA/9Jn9u7r742B1r/1Rf8L74EXrsuuz/5W66nl4jQxOR2nTp+Nk6fPxqnT52J8YmrN6xBsW3NiGxAgQIBACQTWItj28razYFtz+JsjHfnmpc/enbnIJM3ZiMbE0tPd6uNLn43xiHr2e/bztai0PpfeSX38H65fQcXZU9Uie7Jabaz1mb2btexzQ0T22fp5LFrX1V74zK6vDKxg19u/NVk4G5WpRyKZ/FJUpv42smDbWr8E29Za2PoECBAgQIAAAQIECKyFgGDbWqhakwABAgQIECBAgAABAjkLrEew7eUtbhgdiTt2bWt9Zemendti88YNOSt09/aXrlyL589eiOfOnIvnz5yP8cm1D7K9XFywrbvPoO4JECBAYElgPYJtL7dOe3dHc/i+SIdfG+nQfdHsv8s4chSozB2PZPpIJFNfjsrkkUgWT697NYJt605uQwIECBAgQIAAAQIEVkFAsG0VEC1BgAABAgQIECBAgACBognkEWx7uUH2dZq7d22P3Xdsj907tsX2rZujp5bP08qKNp/VrmdxcTHOXbwcp89lQbbzrSDb/MLiam9zy+sJtt0ymRsIECBAoAMF8gi2vZwx+zrN5tBrIx3Jgm6viXTwUKTJYAdq599S0pyOZOZoVGYejZg8EpWpL0fSXP//g8HLJQTb8j8bKiBAgAABAgQIECBA4NYFBNtu3cwdBAgQIECAAAECBAgQKLxAEYJtN0LKnuq2bcvGVsht25ZNrffYyHDhPYtSYBoR1yYm48KlK3H+4pW4eOlK6+c8nsa2HBPBtuUouYYAAQIEOl2gCMG2Gxm3nuo2cE/E4D2RDtwTzcG7I+25o9PHsYr9pZEsPB+V2WMRM8cimX0qKjNP5fI0tuU0Jdi2HCXXECBAgAABAgQIECBQNAHBtqJNRD0ECBAgQIAAAQIECBBYBYGiBttu1FqtVouNYyMvvEdj48ax2Dia/T4aIyNDkayCR5mWSNM0Jqam4+q1ibg6Mbn0mb3HJ+LaxFTU6/XStCPYVppRKZQAAQIE1lCgqMG2G7WcJgOR9u2OtG9vRN+eSPv3Lf3euzfS3h0RXfdfZs1IFs9GMncqkoXTkcydjJg/FUn2zn5vzq3hyVndpQXbVtfTagQIECBAgAABAgQIrI+AYNv6ONuFAAECBAgQIECAAAEC6ypQpmBbO5jh4cEYHRqKocGBGB4aiNHhoRgaHoyRwcEYHhxs/TzY39dumUL8fXp2LqamZ2J6ZjYmp6djemomJrP3zExMT2f/NtP6e6e8BNs6ZZL6IECAAIGVCJQp2Nauz2bPtoie7ZH2bIm0Z2skvdsi7Vl6Ry37t22R1ja0W6YQf0/qVyJZvBixeCmS+vlIFi5GLJxf+n3xUkT9QlQWLxSi1tUoQrBtNRStQYAAAQIECBAgQIDAegsItq23uP0IECBAgAABAgQIECCwDgKdFGxbLtfI8FAMt8JvgzE0NBBDAwPR01OLWrUa1Vo1el78rEW1WomeWvZZjVrthb9Xlj6z33t7elrbLiwuRr3eiEa9EYuNejTqzVhsZr/XW/9ebzSW/t7I/n7953osLDZiZvqFwNrMbExNZ+/OCawtdyaCbcuVch0BAgQIdLJAJwXbljunNAu/1bZG2ru1FYKL2uaIan8kSV+klb6IpLf1mVT6Ik16I1r/1tf6bP3+ws9Rya4bam2bNKcjmgsRzfmIdC6S7Od0funf0vlImvORvvAZ6eLS09TS+Ugbc0tBtcWLkdSzz0sdFVhb7kwE25Yr5ToCBAgQIECAAAECBIokINhWpGmohQABAgQIECBAgAABAqsk0I3BtlWis8wqCgi2rSKmpQgQIECgtALdGGwr7bA6uHDBtg4ertYIECBAgAABAgQIdLCAYFsHD1drBAgQIECAAAECBAh0r4BgW/fOvkidC7YVaRpqIUCAAIG8BATb8pK370sFBNucBwIECBAgQIAAAQIEyigg2FbGqamZAAECBAgQIECAAAECbQQE2xyRIggIthVhCmogQIAAgbwFBNvynoD9MwHBNueAAAECBAgQIECAAIEyCgi2lXFqaiZAgAABAgQIECBAgEAbAcE2R6QIAoJtRZiCGggQIEAgbwHBtrwnYP9MQLDNOSBAgAABAgQIECBAoIwCgm1lnJqaCRAgQIAAAQIECBAg0EZAsM0RKYKAYFsRpqAGAgQIEMhbQLAt7wnYPxMQbHMOCBAgQIAAAQIECBAoo4BgWxmnpmYCBAgQIECAAAECBAi0ERBsc0SKICDYVoQpqIEAAQIE8hYQbMt7AvbPBATbnAMCBAgQIECAAAECBMooINhWxqmpmQABAgQIECBAgAABAm0EBNsckSIICLYVYQpqIECAAIG8BQTb8p6A/TMBwTbngAABAgQIECBAgACBMgoItpVxamomQIAAAQIECBAgQIBAGwHBNkekCAKCbUWYghoIECBAIG8Bwba8J2D/TECwzTkgQIAAAQIECBAgQKCMAoJtZZyamgkQIECAAAECBAgQINBGQLDNESmCgGBbEaagBgIECBDIW0CwLe8J2D8TEGxzDggQIECAAAECBAgQKKOAYFsZp6ZmAgQIECBAgAABAgQItBEQbHNEiiAg2FaEKaiBAAECBPIWEGzLewL2zwQE25wDAgQIECBAgAABAgTKKCDYVsapqZkAAQIECBAgQIAAAQJtBATbHJEiCAi2FWEKaiBAgACBvAUE2/KegP0zAcE254AAAQIECBAgQIAAgTIKCLaVcWpqJkCAAAECBAgQIECAQBsBwTZHpAgCgm1FmIIaCBAgQCBvAcG2vCdg/0xAsM05IECAAAECBAgQIECgjAKCbWWcmpoJECBAgAABAgQIECDQRkCwzREpgoBgWxGmoAYCBAgQyFtAsC3vCdg/ExBscw4IECBAgAABAgQIECijgGBbGaemZgIECBAgQIAAAQIECLQREGxzRIogINhWhCmogQABAgTyFhBsy3sC9s8EBNucAwIECBAgQIAAAQIEyigg2FbGqamZAAECBAgQIECAAAECbQQE2xyRIggIthVhCmogQIAAgbwFBNvynoD9MwHBNueAAAECBAgQIECAAIEyCgi2lXFqaiZAgAABAgQIECBAgEAbAcE2R6QIAoJtRZiCGggQIEAgbwHBtrwnYP9MQLDNOSBAgAABAgQIECBAoIwCgm1lnJqaCRAgQIAAAQIECBAg0EZAsM0RKYKAYFsRpqAGAgQIEMhbQLAt7wnYPxMQbHMOCBAgQIAAAQIECBAoo4BgWxmnpmYCBAgQIECAAAECBAi0ERBsc0SKICDYVoQpqIEAAQIE8hYQbMt7AvbPBATbnAMCBAgQIECAAAECBMooINhWxqmpmQABAgQIECBAgAABAm0EBNsckSIICLYVYQpqIECAAIG8BQTb8p6A/TMBwTbngAABAgQIECBAgACBMgoItpVxamomQIAAAQIECBAgQIBAGwHBNkekCAKCbUWYghoIECBAIG8Bwba8J2D/TECwzTkgQIAAAQIECBAgQKCMAoJtZZyamgkQIECAAAECBAgQINBGQLDNESmCgGBbEaagBgIECBDIW0CwLe8J2D8TEGxzDggQIECAAAECBAgQKKOAYFsZp6ZmAgQIECBAgAABAgQItBEQbHNEiiAg2FaEKaiBAAECBPIWEGzLewL2zwQE25wDAgQIECBAgAABAgTKKCDYVsapqZkAAQIECBAgQIAAAQJtBATbHJEiCAi2FWEKaiBAgACBvAUE2/KegP0zAcE254AAAQIECBAgQIAAgTIKCLaVcWpqJkCAAAECBAgQIECAQBsBwTZHpAgCgm1FmIIaCBAgQCBvAcG2vCdg/0xAsM05IECAAAECBAgQIECgjAKCbWWcmpoJECBAgAABAgQIECDQRkCwzREpgoBgWxGmoAYCBAgQyFtAsC3vCdg/ExBscw4IECBAgAABAgQIECijgGBbGaemZgIECBAgQIAAAQIECLQREGxzRIogINhWhCmogQABAgTyFhBsy3sC9s8EBNucAwIECBAgQIAAAQIEyigg2FbGqamZAAECBAgQIECAAAECbQQE2xyRIggIthVhCmogQIAAgbwFBNvynoD9MwHBNueAAAECBAgQIECAAIEyCgi2lXFqaiZAgAABAgQIECBAgEAbAcE2R6QIAoJtRZiCGggQIEAgbwHBtrwnYP9MQLDNOSBAgAABAgQIECBAoIwCgm1lnJqaCRAgQIAAAQIECBAg0EZAsM0RKYKAYFsRpqAGAgQIEMhbQLAt7wnYPxMQbHMOCBAgQIAAAQIECBAoo4BgWxmnpmYCBAgQIECAAAECBAi0ERBsc0SKICDYVoQpqIEAAQIE8hYQbMt7AvbPBATbnAMCBAgQIECAAAECBMooINhWxqmpmQABAgQIECBAgAABAm0EBNsckSIICLYVYQpqIECAAIG8BQTb8p6A/TMBwTbngAABAgQIECBAgACBMgoItpVxamomQIAAAQIECBAgQIBAGwHBNkekCAKCbUWYghoIECBAIG8Bwba8J2D/TECwzTkgQIAAAQIECBAgQKCMAoJtZZyamgkQIECAAAECBAgQINBGQLDNESmCgGBbEaagBgIECBDIW0CwLe8J2D8TEGxzDggQIECAAAECBAgQKKOAYFsZp6ZmAgQIECBAgAABAgQItBH4zf/0BzE3N8+JQG4CA/198XM/+cO57W9jAgQIECBQFIHex+6PpD5elHLU0YUCaW1DLNz7UBd2rmUCBAgQIECAAAECBMouINhW9gmqnwABAgQIECBAgAABAjcQ+OCH/yzOnL/IhkBuAnfs2Bo/+n3fndv+NiZAgAABAkUR6HnqR6Iy/ZWilKOOLhRIh14dC3f/fhd2rmUCBAgQIECAAAECBMouINhW9gmqnwABAgQIECBAgAABAjcQ+OgnHoonjh1nQyA3gXsPHYx3vu3+3Pa3MQECBAgQKIpAz4lfisrVjxWlHHV0oUBz07ticd+vdmHnWiZAgAABAgQIECBAoOwCgm1ln6D6CRAgQIAAAQIECBAgcAOBI08ci7/89BfYEMhN4B0Pvilec/ju3Pa3MQECBAgQKIpA9fKfRO3UrxSlHHV0oUB93y9HY9N7urBzLRMgQIAAAQIECBAgUHYBwbayT1D9BAgQIECAAAECBAgQuIHAYr0e7//dP475+QU+BNZdYKC/L973Ez8Q1Wp13fe2IQECBAgQKJxAcy56H38wksZk4UpTUOcLpLWNsfCqT0ZUejq/WR0SIECAAAECBAgQINBxAoJtHTdSDREgQIAAAQIECBAgQGBJ4OFHjsTDjzyKg8C6C3zbt35TvOG19677vjYkQIAAAQJFFaid+0BUz/52UctTVwcL1Hf9s2hs/4kO7lBrBAgQIECAAAECBAh0soBgWydPV28ECBAgQIAAAQIECHS1wNzCQvzOH/7fMTE53dUOml9fgU0bxuInfvBd0VOrre/GdiNAgAABAgUWyJ7W1nP0+yJZOFvgKpXWaQJp3/5YPPxHkSaDndaafggQIECAAAECBAgQ6BIBwbYuGbQ2CRAgQIAAAQIECBDoToGLl6/G//6hj0a90ehOAF2vq0BvT0/8Nz/0vbFhdGRd97UZAQIECBAog0Ay+9XoOfbDkaTzZShXjSUXSCtDsXDowxF9u0veifIJECBAgAABAgQIEOhmAcG2bp6+3gkQIECAAAECBAgQ6AqBp545Gf/Xf/mrruhVk/kK/NA//s7Yt3tnvkXYnQABAgQIFFigcu2voufZ/67AFSqtEwTSSGLx4H+MdOT1ndCOHggQIECAAAECBAgQ6GIBwbYuHr7WCRAgQIAAAQIECBDoHoGjTz8bH/3E56LhyW3dM/R17LSnpxb/+B99WxzYv2cdd7UVAQIECBAop0Dl6sejdvJ/jCRdKGcDqi60QFoZiPr+fxvNsfsLXafiCBAgQIAAAQIECBAgsBwBwbblKLmGAAECBAgQIECAAAECHSBw/uLl+OOPfDxmZuc6oBstFEVgbGQ43vuut8fmjRuKUpI6CBAgQIBA4QWSmSej5/h/G0n9SuFrVWB5BNLeXbF44Lci7b+zPEWrlAABAgQIECBAgAABAjcREGxzPAgQIECAAAECBAgQINBFAlPTM/Gnf/7pOH3uQhd1rdW1Erhz7x3xvf/o26K/r3ettrAuAQIECBDoWIHK4oWoPvvfR2X60Y7tUWPrJ9Ac+dao3/lrkVZH129TOxEgQIAAAQIECBAgQGCNBQTb1hjY8gQIECBAgAABAgQIECiaQJqm8aWvPBmf+esvRaPeKFp56imBQG9vT7zt/m+JVx9+RQmqVSIBAgQIECiyQDNqF/8gKmf+fSTN+SIXqraCCqSVoWjs+R+isendBa1QWQQIECBAgAABAgQIELh9AcG227dzJwECBAgQIECAAAECBAor8MyJ5+Ou/btvWt/VaxPxkU98Ns6ev1TYPhRWPIF9u3fGd7/9gRgZGrxpccdPPh8H9t38DBavOxURIECAAIHVF6hOfC4ao/fffOH5U9Fz4peiMvPY6hdgxY4VaI58Syzu+58jerbdtMfqxEPRGH2gYx00RoAAAQIECBAgQIBA5woItnXubHVGgAABAgQIECBAgEAXC/zaB34v3vNdD8bB/XtuqpBGxNGnn42H/+ZIXL423sViWm8nsH3rpnjgW14XB9oEJrN1nnrmVPzpn/9V/MLP/ni7Zf2dAAECBAh0vEDvkddG/a7fjOZYu2BRGpVrH4/amQ9EMv9sx7to8PYFmgOHornrfcsKq1WufTpqz/58LNx35PY3dCcBAgQIECBAgAABAgRyEhBsywnetgQIECBAgAABAgQIEFhLgX/9/t+NJEnijd/0mnjz678xKkly0+2aaRpPHnsmPvfIkbg2MbmWpVm7ZAJbNm9oBdruvmtv28obzWZ89q//Lv72yOORhSZ/8X0/0fYeFxAgQIAAgU4X6Dvy6oioRH3HT0Vj5z+NiGqblhtRvfJfonr2tyJZeL7TefR3CwLN/oPR3PWz0Rh7sP1d6WLUzvyHqF74YESkMX/fV9rf4woCBAgQIECAAAECBAgUTECwrWADUQ4BAgQIECBAgAABAgRWQyALtl1/7dq+Nd79nW+NkZGhZS39xNHj8eXHj8bpcxeWdb2LOlPgzj274r57Dy8r0JYJXBmfaD2l7eKlqy+CCLZ15tnQFQECBAjcmsBSsG3p1Ry8N+p3/nqkvTuWtUj1ykejcunDUZl+dFnXu6gzBZojb4zm1vcuL9AWEcn8yag9+8+jMvvUiyCCbZ15NnRFgAABAgQIECBAoNMFBNs6fcL6I0CAAAECBAgQIECgKwVeGmzLAPp6e+Kdb7s/7r5r37I9sq8m/fJjT8YTTx6PuYWFZd/nwvIKDA0OxKsPvyJe+w2Hlh2EzLr98mNH41OffyQa9cbXNC/YVt6zoHICBAgQWD2BlwbbslXTynDU9/1qNDd8+7I3yb6atHLxjyMLuiUNT9ddNlyJL2zWtkRz87ujueX7lx2EzNqtXfqjqJz+9Uia81/TvWBbiQ+D0gkQIECAAAECBAh0sYBgWxcPX+sECBAgQIAAAQIECHSuwMuDbdc7fdWhA/H2+98Q/X29t9T8k199No49fSKePvl81Ov1W7rXxcUW6O/tjVfctS/uObgvDu7fc0vFTkxOxV98+vPxzKkzN7xPsO2WOF1MgAABAh0q8PJg2/U2G5u+Jxq7fyHS6ugtdV69+ueRXPtkVMYfjiSdvaV7XVxsgbQ6Es2xb49049uiMfqWWyo2WTgTted+JSoTX7jhfYJtt8TpYgIECBAgQIAAAQIECiIg2FaQQSiDAAECBAgQIECAAAECqynw9YJt2R6D/X3x9gfeEIfvvuuWt6w3GnHyubOtkNtXT5yK2bmvfRLELS/ohlwEhocH4+4798Y9B/fHnl07opIkt1RHmqbxyKNPxOe+eOSmQUfBtltidTEBAgQIdKjA1wu2Ze2mtQ3R2P1L0dj4jlvvPl2I6uTfRHI1C7l9JpLGtVtfwx25CzR7tr0YZmsOvy4iqrdYUzOqFz4Y1TO/ddOgo2DbLbK6nAABAgQIECBAgACBQggIthViDIogQIAAAQIECBAgQIDA6grcLNh2fadd27fGm17/jXFg3+7b2jwLN505dzG++uxzcfzkc3Hx8tXbWsdNay+QxdZ2bt8aB+/cEwf27YntWzfd1qbNZjMeO/Z0/M2XHour4xNt1xBsa0vkAgIECBDoAoGbBduut98cvDeaO386GqMP3KZIMyrT/28k1x6KysRDUZn76m2u47a1F0gim3e64YFojj4QzYFDt7dlWo/q1Y9E9ezvRLJwqu0agm1tiVxAgAABAgQIECBAgEABBQTbCjgUJREgQIAAAQIECBAgQGClAssJtl3fY8umDfGtr3t1vPKeAyvadnJyOo6ffL71JLcs8OZpbiviXPHNI8NDcceOra0ns925f08M3OLXz760gIXFxXj08WOtp7RNTc8suzbBtmVTuZAAAQIEOlhgOcG26+03+w9Ec8dPRmPjO1ckkiyci+rE5yLGPxuV6a94mtuKNFd+c9qzPdKh10Rzw1ujOfrmSKtjt71o0pyOyqU/icqF/xyVxQvLXkewbdlULiRAgAABAgQIECBAoEACgm0FGoZSCBAgQIAAAQIECBAgsFoCtxJsu77n0OBAvPbeQ3HfvYdbX1e60tfU1Eycu3Q5zp6/FOcuZu/LMT09u9Jl3X8DgQ2jI7Fj6+bYsX1zbN+SfW5dUZDt+hZXxifikSOPxxNHj8divX7L9oJtt0zmBgIECBDoQIFbCbZdb79Z2xLp1vdGY8sPHY4soQAAIABJREFUtr6udKWvLACVzD4ZMf1EJDN/3/q5snhxpcu6/wYCae/uaA4ejhh6ZTQHDkc6+KoVBdmub5HMn4xK9pWjlz8WSbr8/6PB9fsF2xxXAgQIECBAgAABAgTKKCDYVsapqZkAAQIECBAgQIAAAQJtBG4n2HZ9yUqlEgf3747XvOqeuHPvHVFJsi+yXJ3X7PxCnDt/MS5cutoKvV24eCWuXBuP7GtNvdoLVKuVyJ6wt33z5ti+dXNs27qxFWjr6elpf/Myr6jX63H06RPx6BNPxfNnzy/zrhtfJti2Ij43EyBAgECHCNxOsO3F1pNaNEbfEumWd0dj9E0RUV01laQxHslMFnR7qhV0S2aPRWXuREQ0V22Pjl4o6YnsCXtp9lWig4eiOXBPpIOHIq0MrVrbSXMuKtf+MiqX/jQq019e0bqCbSviczMBAgQIECBAgAABAjkJCLblBG9bAgQIECBAgAABAgQIrKXASoJtL61raKA/vuHQwTh4557Ys2vHmpV85vzFuHp1Ii6PT8TVa+Nx9dpEZE8LW1hYXLM9i7zw4EB/bBgbjU0bRmPzxrHYMDYSm8bGYvvWTWtW9jMnT8dTx0/EE089c1tPZ7tRYYJtazYuCxMgQIBAiQRWFGx7SZ9pbVM0N70rmmNviebw69ZMoDLzlUjmTkbMn4pK9rlwMpK5U5F9BWY3vtLaxkh790bavy+if180+/ZG9O2LZhZoW6NXdeLhSK59KipX/vy2ns52o7IE29ZoWJYlQIAAAQIECBAgQGBNBQTb1pTX4gQIECBAgAABAgQIEMhHYLWCbS+tPnsq2J17dsbBu/bG/jt2xujI8Jo3NzM7F9fGJ2J8cjomp2dienomJqamY3JqJrKvOp2amYl6o7HmdazmBpnj6NBgDA8PxvDQYIwMDcVo9vPwUIwMDcaWzRuip1ZbzS1vuNbE5FQcP3U6nn72VJx4/mw06qvvKNi25mO0AQECBAiUQGC1gm0vbTV7Klhz5A2RbshCbq+PtHfXmksk9auRLJyKWDgbycKFSBYvRbJwLiL7mtMX3pEurHkdq7lB6+lqPdsizd69WyOtbY+k74Xfe7ZHOnBXpMngam55w7WShTNRmfxCJNc+E5WpL0bSnF/1PQXbVp3UggQIECBAgAABAgQIrIOAYNs6INuCAAECBAgQIECAAAEC6y2wFsG2l/cwNjoce3ftjH27d8TeVtBt9b526Va8FhcXY3ZuIebmF2J2fq71OTf3ws+z2b/PtX5v/fv8fMzOzbc+51f4NLiB/r7o7+uLpc+e6Ovri/7+vhi4/m/9vTHQ1x/9fb2tf88+syBbXq+Jyek4dfpsnDx9Nk6dPhfjE1NrXopg25oT24AAAQIESiCwFsG2l7edBduaw98c6cg3L3327sxFpvVUt/pEJI2JiOyrTrPP+tLPsZj9+/gL/z659Ln4wnXNlf13SVrdEFEdjbQ2FlEbibQ6Fml1NKKa/Z69R1ufaXUkonXtSDR7tuVilG2aLJyNytQjkUx+KSpTfxtZsG2tX4Jtay1sfQIECBAgQIAAAQIE1kJAsG0tVK1JgAABAgQIECBAgACBnAXWI9j28hY3jI7EHbu2tb6ydM/ObbF544acFbp7+0tXrsXzZy/Ec2fOxfNnzsf45Mr+B+Pb0RRsux019xAgQIBApwmsR7Dt5WZp7+5oDt8X6fBrIx26L5r9d3Uaa6n6qcwdj2T6SCRTX47K5JFIFk+ve/2CbetObkMCBAgQIECAAAECBFZBQLBtFRAtQYAAAQIECBAgQIAAgaIJ5BFse7lBf29v7N61PXbfsT1279gW27duXpev2CzaLNajnuypdecuXo7T57Ig2/lWkG2lT6RbjboF21ZD0RoECBAgUHaBPIJtLzfLnlTWHHptpCNZ0O01kQ4eWpev2Cz77G6n/uypdcnM0ajMPBoxeSQqU1+OZIVPpLudOl5+j2DbaihagwABAgQIECBAgACB9RYQbFtvcfsRIECAAAECBAgQIEBgHQSKEGy7UZvZU922bdnYCrlt27Kp9R4bGV4Hkc7YIo2IaxOTceHSlTh/8UpcvHSl9XMeT2Nbjqhg23KUXEOAAAECnS5QhGDbjYxbT3UbuCdi8J5IB+6J5uDdkfbc0enjWMX+0kgWno/K7LGImWORzD4VlZmncnka23KaEmxbjpJrCBAgQIAAAQIECBAomoBgW9Emoh4CBAgQIECAAAECBAisgkBRg203aq1Wq8XGsZEX3qOxceNYbBzNfh+NkZGhSFbBo0xLpGkaE1PTcfXaRFydmFz6zN7jE3FtYirq9Xpp2hFsK82oFEqAAAECayhQ1GDbjVpOk4FI+3ZH2rc3om9PpP37ln7v3Rtp746Irvsvs2Yki2cjmTsVycLpSOZORsyfiiR7Z78359bw5Kzu0oJtq+tpNQIECBAgQIAAAQIE1kdAsG19nO1CgAABAgQIECBAgACBdRUoU7CtHczw8GCMDg3F0OBADA8NxOjwUAwND8bI4GAMDw62fh7s72u3TCH+Pj07F1PTMzE9MxuT09MxPTUTk9l7Ziamp7N/m2n9vVNegm2dMkl9ECBAgMBKBMoUbGvXZ7NnW0TP9kh7tkTaszWS3m2R9iy9o5b927ZIaxvaLVOIvyf1K5EsXoxYvBRJ/XwkCxcjFs4v/b54KaJ+ISqLFwpR62oUIdi2GorWIECAAAECBAgQIEBgvQUE29Zb3H4ECBAgQIAAAQIECBBYB4FOCrYtl2tkeCiGW+G3wRgaGoihgYHo6alFrVqNaq0aPS9+1qJarURPLfusRq32wt8rS5/Z7709Pa1tFxYXo15vRKPeiMVGPRr1Ziw2s9/rrX+vNxpLf29kf7/+cz0WFhsxM/1CYG1mNqams3fnBNaWOxPBtuVKuY4AAQIEOlmgk4Jty51TmoXfalsj7d3aCsFFbXNEtT+SpC/SSl9E0tv6TCp9kSa9Ea1/62t9tn5/4eeoZNcNtbZNmtMRzYWI5nxEOhdJ9nM6v/Rv6XwkzflIX/iMdHHpaWrpfKSNuaWg2uLFSOrZ56WOCqwtdyaCbcuVch0BAgQIECBAgAABAkUSEGwr0jTUQoAAAQIECBAgQIAAgVUS6MZg2yrRWWYVBQTbVhHTUgQIECBQWoFuDLaVdlgdXLhgWwcPV2sECBAgQIAAAQIEOlhAsK2Dh6s1AgQIECBAgAABAgS6V0CwrXtnX6TOBduKNA21ECBAgEBeAoJtecnb96UCgm3OAwECBAgQIECAAAECZRQQbCvj1NRMgAABAgQIECBAgACBNgKCbY5IEQQE24owBTUQIECAQN4Cgm15T8D+mYBgm3NAgAABAgQIECBAgEAZBQTbyjg1NRMgQIAAAQIECBAgQKCNgGCbI1IEAcG2IkxBDQQIECCQt4BgW94TsH8mINjmHBAgQIAAAQIECBAgUEYBwbYyTk3NBAgQIECAAAECBAgQaCMg2OaIFEFAsK0IU1ADAQIECOQtINiW9wTsnwkItjkHBAgQIECAAAECBAiUUUCwrYxTUzMBAgQIECBAgAABAgTaCAi2OSJFEBBsK8IU1ECAAAECeQsItuU9AftnAoJtzgEBAgQIECBAgAABAmUUEGwr49TUTIAAAQIECBAgQIAAgTYCgm2OSBEEBNuKMAU1ECBAgEDeAoJteU/A/pmAYJtzQIAAAQIECBAgQIBAGQUE28o4NTUTIECAAAECBAgQIECgjYBgmyNSBAHBtiJMQQ0ECBAgkLeAYFveE7B/JiDY5hwQIECAAAECBAgQIFBGAcG2Mk5NzQQIECBAgAABAgQIEGgjINjmiBRBQLCtCFNQAwECBAjkLSDYlvcE7J8JCLY5BwQIECBAgAABAgQIlFFAsK2MU1MzAQIECBAgQIAAAQIE2ggItjkiRRAQbCvCFNRAgAABAnkLCLblPQH7ZwKCbc4BAQIECBAgQIAAAQJlFBBsK+PU1EyAAAECBAgQIECAAIE2AoJtjkgRBATbijAFNRAgQIBA3gKCbXlPwP6ZgGCbc0CAAAECBAgQIECAQBkFBNvKODU1EyBAgAABAgQIECBAoI2AYJsjUgQBwbYiTEENBAgQIJC3gGBb3hOwfyYg2OYcECBAgAABAgQIECBQRgHBtjJOTc0ECBAgQIAAAQIECBBoIyDY5ogUQUCwrQhTUAMBAgQI5C0g2Jb3BOyfCQi2OQcECBAgQIAAAQIECJRRQLCtjFNTMwECBAgQIECAAAECBNoICLY5IkUQEGwrwhTUQIAAAQJ5Cwi25T0B+2cCgm3OAQECBAgQIECAAAECZRQQbCvj1NRMgAABAgQIECBAgACBNgKCbY5IEQQE24owBTUQIECAQN4Cgm15T8D+mYBgm3NAgAABAgQIECBAgEAZBQTbyjg1NRMgQIAAAQIECBAgQKCNgGCbI1IEAcG2IkxBDQQIECCQt4BgW94TsH8mINjmHBAgQIAAAQIECBAgUEYBwbYyTk3NBAgQIECAAAECBAgQaCMg2OaIFEFAsK0IU1ADAQIECOQtINiW9wTsnwkItjkHBAgQIECAAAECBAiUUUCwrYxTUzMBAgQIECBAgAABAgTaCAi2OSJFEBBsK8IU1ECAAAECeQsItuU9AftnAoJtzgEBAgQIECBAgAABAmUUEGwr49TUTIAAAQIECBAgQIAAgTYCgm2OSBEEBNuKMAU1ECBAgEDeAoJteU/A/pmAYJtzQIAAAQIECBAgQIBAGQUE28o4NTUTIECAAAECBAgQIECgjYBgmyNSBAHBtiJMQQ0ECBAgkLeAYFveE7B/JiDY5hwQIECAAAECBAgQIFBGAcG2Mk5NzQQIECBAgAABAgQIEGgjINjmiBRBQLCtCFNQAwECBAjkLSDYlvcE7J8JCLY5BwQIECBAgAABAgQIlFFAsK2MU1MzAQIECBAgQIAAAQIE2ggItjkiRRAQbCvCFNRAgAABAnkLCLblPQH7ZwKCbc4BAQIECBAgQIAAAQJlFBBsK+PU1EyAAAECBAgQIECAAIE2AoJtjkgRBATbijAFNRAgQIBA3gKCbXlPwP6ZgGCbc0CAAAECBAgQIECAQBkFBNvKODU1EyBAgAABAgQIECBAoI2AYJsjUgQBwbYiTEENBAgQIJC3gGBb3hOwfyYg2OYcECBAgAABAgQIECBQRgHBtjJOTc0ECBAgQIAAAQIECBBoIyDY5ogUQUCwrQhTUAMBAgQI5C0g2Jb3BOyfCQi2OQcECBAgQIAAAQIECJRRQLCtjFNTMwECBAgQIECAAAECBNoICLY5IkUQEGwrwhTUQIAAAQJ5Cwi25T0B+2cCgm3OAQECBAgQIECAAAECZRQQbCvj1NRMgAABAgQIECBAgACBNgKCbY5IEQQE24owBTUQIECAQN4Cgm15T8D+mYBgm3NAgAABAgQIECBAgEAZBQTbyjg1NRMgQIAAAQIECBAgQKCNgGCbI1IEAcG2IkxBDQQIECCQt4BgW94TsH8mINjmHBAgQIAAAQIECBAgUEYBwbYyTk3NBAgQIECAAAECBAgQaCMg2OaIFEFAsK0IU1ADAQIECOQtINiW9wTsnwkItjkHBAgQIECAAAECBAiUUUCwrYxTUzMBAgQIECBAgAABAgTaCAi2OSJFEBBsK8IU1ECAAAECeQsItuU9AftnAoJtzgEBAgQIECBAgAABAmUUEGwr49TUTIAAAQIECBAgQIAAgTYCgm2OSBEEBNuKMAU1ECBAgEDeAoJteU/A/pmAYJtzQIAAAQIECBAgQIBAGQUE28o4NTUTIECAAAECBAgQIECgjYBgmyNSBAHBtiJMQQ0ECBAgkLeAYFveE7B/JiDY5hwQIECAAAECBAgQIFBGAcG2Mk5NzQQIECBAgAABAgQIEGgjINjmiBRBQLCtCFNQAwECBAjkLSDYlvcE7J8JCLY5BwQIECBAgAABAgQIlFFAsK2MU1MzAQIECBAgQIAAAQIE2gj85n/6g5ibm+dEIDeBgf6++Lmf/OHc9rcxAQIECBAoikDvY/dHUh8vSjnq6EKBtLYhFu59qAs71zIBAgQIECBAgAABAmUXEGwr+wTVT4AAAQIECBAgQIAAgRsIfPDDfxZnzl9kQyA3gTt2bI0f/b7vzm1/GxMgQIAAgaII9Dz1I1GZ/kpRylFHFwqkQ6+Ohbt/vws71zIBAgQIECBAgAABAmUXEGwr+wTVT4AAAQIECBAgQIAAgRsIfPQTD8UTx46zIZCbwL2HDsY733Z/bvvbmAABAgQIFEWg58QvReXqx4pSjjq6UKC56V2xuO9Xu7BzLRMgQIAAAQIECBAgUHYBwbayT1D9BAgQIECAAAECBAgQuIHAkSeOxV9++gtsCOQm8I4H3xSvOXx3bvvbmAABAgQIFEWgevlPonbqV4pSjjq6UKC+75ejsek9Xdi5lgkQIECAAAECBAgQKLuAYFvZJ6h+AgQIECBAgAABAgQI3EBgsV6P9//uH8f8/AIfAusuMNDfF+/7iR+IarW67nvbkAABAgQIFE6gORe9jz8YSWOycKUpqPMF0trGWHjVJyMqPZ3frA4JECBAgAABAgQIEOg4AcG2jhuphv4/9u4EzMbqD+D4b4Yx9p2x77KklEoiVLSorJEtZClLwh8pihJJRJJQtmixJ0sp7dImEQnZ930Zu7HM/J/fO93rzsx7Z+6d+947973zPc/jGe4971k+5733PZ7zm3MQQAABBBBAAAEEEEAAgXiBVavXyarVf8GBQMAF7ql5u9SodlPA66VCBBBAAAEEglUg4+GJkuHQ5GBtHu0KYYGrRf4n16I6hnAP6RoCCCCAAAIIIIAAAgiEsgCBbaE8uvQNAQQQQAABBBBAAAEE0rXApcuXZfrsz+TM2fPp2oHOB1Ygb+5c0rFVI4nImDGwFVMbAggggAACQSygu7VFbGkuYZcPBXEraVqoCcRFlpIrleZIXFjWUOsa/UEAAQQQQAABBBBAAIF0IkBgWzoZaLqJAAIIIIAAAggggAAC6VPg2IlTMnPeUrl67Vr6BKDXARXIFBEhnVo3ltw5cwS0XipDAAEEEEDADgJhF7dJxL9tJCwuxg7NpY02F4gLzyaXK84XiSxm857QfAQQQAABBBBAAAEEEEjPAgS2pefRp+8IIIAAAggggAACCCCQLgS27twjn37xXbroK51MW4HWTR6SksUKp20jqB0BBBBAAIEgFgiP/k4idvUJ4hbStFAQiJMwuVJuisTlqB4K3aEPCCCAAAIIIIAAAgggkI4FCGxLx4NP1xFAAAEEEEAAAQQQQCD9CGzZvkuWfv2TXGPntvQz6AHsaURERmny4D1StlTxANZKVQgggAACCNhTIPzUCsm4Z5CExV22ZwdodVALxIVnkaul3pTYXLWDup00DgEEEEAAAQQQQAABBBDwRIDANk+UyIMAAggggAACCCCAAAIIhIDAkWMnZO6SFXLh4qUQ6A1dCBaBXDmyy+ON7pd8eXIHS5NoBwIIIIAAAkEvEHZhs0Ts6C5hV08GfVtpoH0E4jIVkStlJ0lc5tL2aTQtRQABBBBAAAEEEEAAAQSSESCwjdsDAQQQQAABBBBAAAEEEEhHAufOX5BFy7+XA4ePpqNe01V/CZQuUVQaP3iPZI7M5K8qKBcBBBBAAIGQFQi/clQy7Oov4ef/Ctk+0rHACcTmqClXS4+SuAw5A1cpNSGAAAIIIIAAAggggAACfhYgsM3PwBSPAAIIIIAAAggggAACCASbQFxcnKzZsFl++HWNXLt6LdiaR3tsIJApU4TUr32n3FypvA1aSxMRQAABBBAIZoFYyXjsEwk/+LaExcYEc0NpW5AKxIVnk2vFB8i1vE2DtIU0CwEEEEAAAQQQQAABBBBIvQCBbam340oEEEAAAQQQQAABBBBAwNYCp6LPyJKvf5RDR47buh80PrACJYsVlkfvryM5smUNbMXUhgACCCCAQCgLxOyViN0DJfzC36HcS/pmsUBsjjvlSsnXRCIKWlwyxSGAAAIIIIAAAggggAACwSFAYFtwjAOtQAABBBBAAAEEEEAAAQTSRCBORLZs3yWrflsnJ6JPp0kbqNQeAlEF8kqdO2+TsqWK2aPBtBIBBBBAAAHbCcRJePQKyXhwooTF7LJd62lw4ARis1SU2CI95VrOOoGrlJoQQAABBBBAAAEEEEAAgTQQILAtDdCpEgEEEEAAAQQQQAABBBAINoHYuDjZ/O9O+Wn1Ook+czbYmkd70lAgf77cRkDbDWVKpGErqBoBBBBAAIH0JHBNMpz8QjIcmiRhl/enp47T1xQEYjOXk9giz8i1XPWwQgABBBBAAAEEEEAAAQTShQCBbelimOkkAggggAACCCCAAAIIIOC5wD9bdsjajVvkwOGjnl9EzpATKF28iNx6UyUC2kJuZOkQAggggICdBDKcXCrhx+dL+Pm/7NRs2mqxQGyOuyS2wOMEtFnsSnEIIIAAAggggAACCCAQ/AIEtgX/GNFCBBBAAAEEEEAAAQQQQCBNBPRo0rV/b5Z/Nu+QS5cvp0kbqDSwAtmyZpGbK5WXalUqSo4c2QJbObUhgAACCCCAgFsBPZo0/Nhc0UC3sGvsrpsebpXYjPklNl9Tic3fQuIyFUoPXaaPCCCAAAIIIIAAAggggEASAQLbuCkQQAABBBBAAAEEEEAAAQRSFNi8bZf8u323bN+zX65evZpifjLYRyBzpkxSvkxJqVCupJQrVdw+DaelCCCAAAIIpFOBDKeWS1j0NxJ+epWExV1Mpwqh2e24DDkkNtd9EpenvlzLWTc0O0mvEEAAAQQQQAABBBBAAAEvBAhs8wKLrAgggAACCCCAAAIIIIBAehe4eu2a7Nl3yAhy27Z7r1y8FJPeSWzZ/+zZs8oNpUtIhXKlpHiRQhIeFmbLftBoBBBAAAEE0rVA3GXJcPY3CTulQW4/SNi16HTNYdfOx0YUdAazxWa/TUQy2LUrtBsBBBBAAAEEEEAAAQQQsFyAwDbLSSkQAQQQQAABBBBAAAEEEEgfAnFxcXLw8DHZtmuf7NizT46dOJU+Om7DXmrYWuGoAlKudHEpW7K4RBXIa8Ne0GQEEEAAAQQQcC8QK+Hn10tY9EoJP7NSwi9tAytoBcIkNutNEpe7jsTmrCOxWSoGbUtpGAIIIIAAAggggAACCCCQ1gIEtqX1CFA/AggggAACCCCAAAIIIBAiAmfPnpcde/YbO7lpwBu7uaXtwObInk2KFipg7MxWulRxyRKZKW0bRO0IIIAAAgggEDCBsMuHJcOZn0RO/yjh5zewm1vA5M0riouIkrhsVSU2970Sm/NuicuQK41bRPUIIIAAAggggAACCCCAgD0ECGyzxzjRSgQQQAABBBBAAAEEEEDAdgLnzl2Qw8dPyKEjx+XwMf1zQs6fv2i7ftihwblz5pBCBfJJoah8EpVffxYgkM0OA0cbEUAAAQQQCJBA+JWjEnZxs8j5fyTswibj7+FXjgWo9vRVTVymYhKbtZJItsoSm6WSxGW9kUC29HUL0FsEEEAAAQQQQAABBBCwUIDANgsxKQoBBBBAAAEEEEAAAQQQQCB5gYsxl+XwkWNy9PgpI+jt6LGTcjL6tOixpqSUBTJkCJf8eXNLVL58ElUgnxQskMcIaIuIiEj5YnIggAACCCCAAAIuAmHXTkvYBQ1022oEuoVd/FfCL+0WkVicPBEIi5DYzGUlTo8SzVpRYrNUkLisFSUuPJsnV5MHAQQQQAABBBBAAAEEEEDAAwEC2zxAIgsCCCCAAAIIIIAAAggggIB/BQ4eOSanTp2RE6fPyKno03Iq+oycPH1GLl++4t+Kg7T0rFkyS+5cOSVv7pySL08uyZ0rh+TNlUuiCuQN0hbTLAQQQAABBBAIFYHwCxsk7NIekZi9Eq4/L++RsEt7JSz2fKh00at+xGXMI3GZSkhc5pIimUtKbGQJkciSEqsBbSQEEEAAAQQQQAABBBBAAAG/ChDY5ldeCkcAAQQQQAABBBBAAAEEEPBF4MLFSxJ9+oycPntezp6/IOfPX5Az587L2XMXRI86PXfhgly9ds2XKgJ+re6uljNbVsmePatkz5ZVcmTLJjn179mzSY5sWSV/vtwSkTFjwNtFhQgggAACCCCAQHICYVdPSdjlvSKXD0nY5aMSduW4hF0+LKLHnP73R+Iu2wrR2F0toqDE6Z9MBSQuY5SERf7374goictSRuLCstqqTzQWAQQQQAABBBBAAAEEEAglAQLbQmk06QsCCCCAAAIIIIAAAgggkA4Frly5IhcvXZZLMZflYswl4+elS//9/aK+fsn4t/F6TIxcvBRj/IzxcTe4LJkjJXNkpMT/jJDIyEjJnDlSsjhey5xJskRmlsyRmYzX9acGspEQQAABBBBAAIFQFTB2dbt6RsKunRHRo07159X4v8sVff30f6+fjf955b98sed8IonLkFskQ06Jy5hLJGMOicuQS+Iy5BTJoP/WPzmNn3EZcogYeXNIbERBn+rkYgQQQAABBBBAAAEEEEAAAf8LENjmf2NqQAABBBBAAAEEEEAAAQQQQAABBBBAAAEEEEAAAQQQQAABBBBAAAEEEEAAAQQQ8EKAwDYvsMiKAAIIIIAAAggggAACCCCAAAIIIIAAAggggAACCCCAAAIIIIAAAggggAACCCDgfwEC2/xvTA0IIIAAAggggAACCCCAAAIIIIAAAggggAACCCCAAAIIIIAAAggggAACCCCAAAJeCBDY5gUWWRFAAAEEEEAAAQQQQAABBBBAAAEEEEAAAQQQQAABBBBAAAEEEEAAAQQQQAABBPwvQGCb/42pAQEEEEAAAQQQQAABBBBAAAEEEEAAAQQQQAABBBBAAAEEEEAAAQQQQAABBBBAwAsBAtu8wCIrAggggAACCCCAAAIIIIAAAggggAACCCCAAAIIIIAAAggggAACCCAJSakeAAAgAElEQVSAAAIIIICA/wUIbPO/MTUggAACCCCAAAIIIIAAAggggAACCCCAAAIIIIAAAggggAACCCCAAAIIIIAAAgh4IUBgmxdYZEUAAQQQQAABBBBAAAEEEEAAAQQQQAABBBBAAAEEEEAAAQQQQAABBBBAAAEEEPC/AIFt/jemBgQQQAABBBBAAAEEEEAAAQQQQAABBBBAAAEEEEAAAQQQQAABBBBAAAEEEEAAAS8ECGzzAousCCCAAAIIIIAAAggggAACCCCAAAIIIIAAAggggAACCCCAAAIIIIAAAggggAAC/hcgsM3/xtSAAAIIIIAAAggggAACCCCAAAIIIIAAAggggAACCCCAAAIIIIAAAggggAACCCDghQCBbV5gkRUBBBBAAAEEEEAAAQQQQAABBBBAAAEEEEAAAQQQQAABBBBAAAEEEEAAAQQQQMD/AgS2+d+YGhBAAAEEEEAAAQQQQAABBBBAAAEEEEAAAQQQQAABBBBAAAEEEEAAAQQQQAABBLwQILDNCyyyIoAAAggggAACCCCAAAIIIIAAAggggAACCCCAAAIIIIAAAggggAACCCCAAAII+F+AwDb/G1MDAggggAACCCCAAAIIIIAAAggggAACCCCAAAIIIIAAAggggAACCCCAAAIIIICAFwIEtnmBRVYEEEAAAQQQQAABBBBAAAEEEEAAAQQQQAABBBBAAAEEEEAAAQQQQAABBBBAAAH/CxDY5n9jakAAAQQQQAABBBBAAAEEEEAAAQQQQAABBBBAAAEEEEAAAQQQQAABBBBAAAEEEPBCgMA2L7DIigACCCCAAAIIIIAAAggggAACCCCAAAIIIIAAAggggAACCCCAAAIIIIAAAggg4H8BAtv8b0wNCCCAAAIIIIAAAggggAACCCCAAAIIIIAAAggggAACCCCAAAIIIIAAAggggAACXggQ2OYFFlkRQAABBBBAAAEEEEAAAQQQQAABBBBAAAEEEEAAAQQQQAABBBBAAAEEEEAAAQT8L0Bgm/+NqQEBBBBAAAEEEEAAAQQQQAABBBBAAAEEEEAAAQQQQAABBBBAAAEEEEAAAQQQQMALAQLbvMAiKwIIIIAAAggggAACCCCAAAIIIIAAAggggAACCCCAAAIIIIAAAggggAACCCCAgP8FCGzzvzE1IIAAAggggAACCCDgV4ErV6/K/EXL5PLlK1KwQD55+IH7TOtzzZcla6Q83qShhIWF+bVtFG4u8PX3K+XAwSOSMWMGadHkUYmMzAQVAgjYQGDDxs2ydv1Go6X331tbihYpZINW00QEEEDAegHmn9ab2qlEnofBOVqMS3COC61CAAEEEEAAAQQQQAAB3wQIbPPNj6sRQAABBBBAAAEEEEhzgUNHjkmztp2NduTLk0eWzZ9p2ibXfJrh2yVzJWvWLGne/vTYgBYdusr+A4eMrn88dYKUKVUiPTLQZwRsJzBi7ARZ+sUKo939n+0qjzV+xHZ9oMEIIICAFQLMP61QtG8ZPA+Dc+wYl+AcF1qFAAIIIIAAAggggAACvgkQ2OabH1cjgAACCCCAAAIIIJDmAsG4sBgdfVpGj58s12JjpVyZktKlfZs0dwqmBhDYFkyjQVusFFi09Ev5/c91RpFPP9k25II2A71gHOqent576zdultkLPjOy339Pbal3z92eXko+BBDwkwDzTz/B2qTYQD8PrWIZO+F9OXr8hGSOzCQD+z4bcrsmB3pcmKfE35nMU6z6hFIOAggggAACCCCAAALmAgS2cWcggAACCCCAAAIIIGBzAU8XFs+cOStd//e8xMRckWxZssj0iWMkIiLCL73fun2ndOjWxyi7VMliMnvaRL/UY9dCCWyz68jR7pQEnh/ymqz85Xcj27DBA6R+3dAKQAr0gnGoe6Z0Pznen7twsYybNM34Z7NGDeS5Xt09vZR8CCDgJwHmn36CtUmxgX4eWsVyf+NWcu78BaO4zxfMkry5c1tVdFCUE+hxYZ4SP+zMU4Li9qcRCCCAAAIIIIAAAiEsQGBbCA8uXUMAAQQQQAABBBBIHwKeLiwGUoPAtuS1CWwL5N1IXYEUCPUFThaMA3k3Xa+LBeO0cadWBJITYP6Zvu+PQD8PrdImsM0qyfhyQn3e56kW8xRPpciHAAIIIIAAAggggEDqBAhsS50bVyGAAAIIIIAAAgggEDQCLCwGzVB43BAC2zymIqPNBEJ9gTPQC/mh7unp7c2CsadS5EMgcALMPwNnHYw1Bfp5aJUBgW1WScaXwzwl3oF5irX3FaUhgAACCCCAAAIIIJBYgMA27gkEEEAAAQQQQAABBGwuwMKi/QaQwDb7jRkt9kwg1Bc4A72QH+qent1VLBh76kQ+BAIpwPwzkNrBV1egn4dWCRDYZpVkfDnMU+IdCGyz9r6iNAQQQAABBBBAAAEEEgsQ2MY9gQACCCCAAAIIIIBAEAhcvXZNfl39p+zavVcOHTkqWbNkliKFC0m1qjdJ6ZLFk22hNwuL/27bLhcuXJLsObJJ+TKlky33ZHS0rFm7QQ4cOixHjh6TvHlyS8nixaR0iWJSulQJiYiISHJ9XFycbPhni+zYuVtGj59kvJ8/X155dVB/4+8RERmlSuWKfhfff+CQ/LF2vRw8fFjOnjsvhQoWlJLFi0itGtUlU6ak7XZt0OnTZ2Tn7r3GS+XLlZHs2bJKTMxl+WfLVlm7/m85d/a8lC1TUmrfVV1y585l2pejx4/Lyp9/l4OHjsj5CxcMg1tuulFuu+UmCQ8PF28D2/buOyB/rFsvBw8dlgsXL0mRQlHGfXFX9dslQ4bwZD2t6I8vA2ZW/5kzZ+XHn3+TXXv2ybnz56VggXxSpmQJqV2rhkRkzOhRdfv2H5Sdu/fI/oOHjXEODwuXAvnzGdbVb7vF+GmWtM7o6NPGW1UqVzC9j12v08/Bnj37jZfU3HXMzfp2+fIV2bJ1u2zc/K8cOnxEKlYoJ1VvrCzFihZO0pwTJ0/Kxk3/Gnn1O6Bc6VJS8YZyUrZ0SY8MHJl8uT/0s3Ls+AkJCw+XqlUqSVhYmJw9e85o09+btsiFCxelXJlSUrniDVKmVAm37Tp89LgcOnRYJkz5QDZt2Wrk69Cmhdx5263G34sXK+J2TPT9des3GuN54NARuRxzWYqXKCKlSxSXMqVKJnudV1AeZL546ZL88NOvsnf/fjlxMlpy5cwh5cuWkdo1q0uWzJnFm4V8/T7Ue2HfgUNy4OAhOXT0mGTPmlUK5M8rUQXyS80ad0jmyEjTVvni6Uu9Zo2xamzWbfhHtmzdZnwv6ue1cJEoqVKpgvHHXdLvz63bdspX3/0oiz//yshWs/rt8kTLZsbf9fOY0jPSg2EnCwLpViAY55/6HP31jz/lgD7fDx6WTJGZpFSJYlKyRHHj+ajzssQpLeefZnPrjZu2yOo//5JjJ05KZEQmKVyogNS88w7jWZhcsmLO5suYurbNiueh2RzDXf83/7tNLl2KkZw5c3g0D9J5oOtcX+d9lSuUlzvvqCYZM2RIUs2OXXsk+vRp6ffiq8a8XtPwlwYY/7/RpPM1fc67S1Y9C339srFiXBxt8GW+wDwlXpF5iq93NNcjgAACCCCAAAIIIOCZAIFtnjmRCwEEEEAAAQQQQAABvwl8/tW3Mm3WJ6IBamapVo075H89npKiRQqZvu9pYJsGRNVr+LhRhgalrVy+0LS8SzExMuOjuTJ/0TLRxROzVKhgfnmybUt5+MF6CQKRdHHvye59k7WaN3OyFC+a/MJearE1QGfcxKnyw6pfJTY2Nkkx+fLmlfZtHpPHmzR0W8WE92fIx/MWGe9379xeqt50o/Qd+LIRUOaacuTILi/06SH31b3b+fK1a7EyftI0WbRsuVy5ejVJHbfefKOMHj5Ynuz+P9HFPk0fT53gNmBIF43eevd9+emX30UXnxKnIoWjpGvHdvLAfXX80p/UjoPrdYk9b6pcUfoPHmYETCVOGuwzoE8PqXnn7W6r1oXPaR/OkZ9/+8NtHg1ebPjQA9K9SzvJljXhAviAwcPlp19XG9e2b93cGOPk0lO9njOCzzQNHtBHHn7gPmd2s3tlwJDhooF7iZOO/ZvDh0jWrFmMwLEXh71hLMiapSaPPiTPPt3RyJtcsuL+6PRMP1FTTVPGj5It23bI2Anvm95vrZo3lu6d2psGhz43eLis+s/VrM0P1qsrrwzsl+St9Rs3yzuTp8s/W+KNEycNtKtX927p0r61lCxRzIpb0m0ZS5d/bQTmmY2fLpiPHzVMZi9cLEu/WGGU0f/ZrvJY40eSlKef1R9++kWmfzhXtu/a7ba+vLlzS7tWzaRV8yZJ8qTG04p6XRti1dhoMMDbk6eLPh/MkgZU9unxlBHUmTjNXvCZjJ883a2hBrMumTPDr/cFhSMQqgLBNv9U52VffiNTZ34iR44dN2XXwKMWTR+Vti2aGgFQjpRW88/Ec+tvl86VV0aMke9W/mz6PLv/3toysN+zboOafZmDaoW+jqmj0VY9Dzv26GsEeGua8s5ot4HM+tx9sFlbI5/Ofb5dMtftx+7IsWPy1rtTZeXPv5nOVfR5PXLoQLmxYsKg6XqNWprOPR0VDezbUxo9/ECSeq16FlrxPWLVuFgxX2CeEj+izFOsuLMpAwEEEEAAAQQQQACBlAUIbEvZiBwIIIAAAggggAACCPhN4IOP58t7Mz5MsXxdpHln1HApVTJpYIfHgW0XLoou6mjSXbFWfvmpab0jxrwjunDiSdId5d4d85oz69ZtO6RD9/8le+mCWe+7DdLzpE53edSh14CXnAFjyZXVunkT6dWtk2kWDaLQRQpN99WpJav/XCfnzl8wzZs4sOXVkWNl+Tc/JNsN3fnqyNHjort1aXIX2KY7lfQc8JIcPnw0RZbePbpIq2aNLO9PihV7kMHV845qt8iGfzY5d8owu1zvzVHDXpIad1RL8rbu4lK/cSu5cuWKBzWLaIDY8316JMj746pf5YVXXjde00C6Tz+eauyiZ5Z0DJq3f9p4SxfTl82bmSDYzLVvt91ys2zcvCXZvmkAz4A+z8jgYaNk5574XQHdpZturCjvjXvD2EHNXdusuD80ENURcKQBhb/8vibZdtWpVUPeGDooSR7XgEGzAhrUv0eGvJAw6HX3nv3SuWffJEGjZtfrGI0f9aqosz+SBqvpbmzJpdy5cknxYoXl73+2GNncBbatXb9RnumX1Mhd2a++2F/uvzdhcGpqPK2o19FGq8ZG76eBQ18X/ewmlzSQYcxrL8stN1VOkG3Ogs+MoDh3ST/Dn812/74/7hXKRCAUBIJx/qnzJ51HeZJ01zb97DuC19Nq/qlB+o65te6ge+ft1VJ8jt5+680ybuSrpjvu+jIHtWJM1d7K56HrHOP9t0eJzm3MUoLAtiyZ5dul83ya++huqK8M6id1a9VwllO/UStjdy13aVC/Z6Vhg/sTvG3Vs9CTezqlPFaOixXzBeYp8SPGPCWlO5f3EUAAAQQQQAABBBCwRoDANmscKQUBBBBAAAEEEEAAAa8FdLemXgMGO68rUbyo1Kl5p1S/7VbRoyx//X2N/PL7n85d0/Soxg+njE8ShGNlYJsGcfV+/mWjTbrrVfcuHeTe2neJ7ix04OAR2bVnj6z6fY2s+OYH4+hEDUDSIzldky4ubtu5W4aPftt4WXfUcQTCZIzImOIRqF5D/ndBtz7Pi+6qoEl3pNMgnbvuqGYc+/TH2r/kp19Wix5D5EjDBg+Q+i67rTled11UdLz2yIP1pHaN6pI3bx7ZvnO3LFzyuZQuWUKGvfScszzdlaiHSzCL7mpXt1ZNqX7HLcbRiqvX/iU//PSbnIqOTtBFd4FtnXv2dx7pqMEbjzxUX2rcXk3y588na4yyfpVfVl8PQtLdtsyOeU1tf1I7DomvM6tfg/vurnGHcTzrvgMH5bc162TVL787d7nTHf3mzJhoGnA2cepM+XDOQtEAq4fr3yvFihWRqIIFjOBDPap1/mfLjN2yHGnm5HFyQ7kyzn/rfdu4ZUfRI0Y1vTN6uOgis1lyXSRucP+9MuT5hEGbZn27+67qoruTFS5UUPYfOGzsnqL3n1l69KH6hkO+vHmMY1l1l8RtO3c5s2ogmAaEmSWr7g/XRWetxzgqt/GjcsdtVSVH9uzG8aAfz1+UIGBUA8w0SNE1nTh1So4ePS5j333fucNdl/ZtpOadtxnZCkcVTHJ079O9BziDxDRItmvHJ4xjT69evSo7du+Vrdu2y8Kly0WPG9PF8HfHjPD4qFpv7l89rrjZE13k3LnzxmUaZFVXv4vvqCb58uSRP//aICtX/Sa79u5LUGxyO7Zp37Zu3ylNH21gBGkWK1JY8uTJJadOnZbtO3fJjE/mi35XatKAuaXzPkhwdFpqPHUHFl/rdXTQirE5dSpaHmv3tPMZVqlCeXmgXl256/ZqxvPjtz/Wypdff+/c1S5Xrpzy6YdTEgSP6q6hu/fsky9WfCcLFn9uNE+fOR2fiA/SzpUzp+jOlSQEEPBcIBjnn7qTaePWnZzfF80aNZAWjRsan++T0adl1+49sn7jJlm07EtjV802LZrIs10T/oJCWsw/XQPbHCOgQXd17r5Lqle7xTjmUucAevy6HhvuSDqf0HlF4pTaOZtVY2r189DqwDbXuU9kZCZjbl6j+m1SpHAhY87w7cqfnfMK/b/A5/Nmiu6wrEnnm6fPnJWe/V90/hLCm8MHO48iLVu6VJIdaa14Fnr+yXSf0+pxsWK+wDwlfryYp1hxh1MGAggggAACCCCAAAIpCxDYlrIRORBAAAEEEEAAAQQQ8IuAayCWBrXNmPiWZM2SOUFdrrtL6RtmwVhWBra9P+MjmfFx/C4Jzzz1pDzRsplp3/UIxL379hlBeGZJAzo6dOtjvKW7zM2eNtEvho5CEy/oDerbUxomOk5Ijwbt2vt557GL7gIFEy8qPv1kW2cQRXKdcD2SJ3v2bDLrvbeNYB7XpIuuXZ59LsExpWaBbXrMZv+XhhmX6sLc1Amj5Yay14Oz9HVdlOo7aKgRHKJJA4004ChxSm1/rBqwxPVrgNKksSOT7FQyd+FiGTdpmrPaka8MlLp335WkGXpU7pEjx5I9lrLXgCHOYDKzo6Vcj/rS43QHP9fbtLttO/d07qw24c3hSXYLS9w3DbbR+8U16TjpLoh6vJprenlgX3moXsKgNd3Vqs8LQ2Tdhn+MrBoINP3dMUnaZuX9kTiwTY/bvKNa1QR16sK9Lu46AkM1eG/0sJdMzZ4f8pqs/OV34z13waP6XkzMZanX6HHR43s1sOvTj6cYu+IlTnqk8G9r1hrHVGqArT9S4mOkRg4dlGCXF61Td3nR7zTdxc+R3AW26fuOHRn1+GOzpIEZrTo94wx0dXdEs6eejjqsqNeqsXnnvenyyfz43S81WPWDSW8lOV43Ovq0tO/WR/QYaU16tPKTbVskIXP9ftCAl+d6dffHrUCZCKQLgWCcf7rO42pWv13GjBhiOhb6PNJfwqhds4bpjmeBnn+aBbZp27UPrkkDkzp07SU6Z9dUvkxpmfV+/C+AuKbUztmsGlOrn4dWBra5zn3U7KUBveWRB+ol8NO5/sixE+Tn39fIiCEvSLWqVZIY39+4lXMn5s8XzHI7t7DqWWjFl4rV48I8JX5UmKdYcXdSBgIIIIAAAggggAACgREgsC0wztSCAAIIIIAAAggggEACgYOHjshj7Z4yXsuYIYNMm/Cm3FC+rKnSG+MmymfLvjTeM1vsszKwTY9o1GA6TeNGDpU7bzcPXEtpOAO9sPjqG2/J8q+/N5p1b51aMmLI86ZN1N0aOnTt49wRRN119zDX5LqomDNnDlkye4borhDJJQ2+eaBJG+cRR68M7Gfs2mWWPpr7qbw75QPnW2aBbS8Ne0O+/fFnI0/vbp2kVfMmpmXprmOtOz1j7F6iadn8mcYOU772J6Xx9eZ9V08N3Pxo6oQkAX9angaA6W6Bjt3NWjR5VPr2jD8G1Nv06ZLlMnr8JOOy9q2bS/fO7RMUoUdLte4cf0Sp7s6lR4wmDqravmu3tHuql5GncFQBWfjR1CTHgrr2rWiRQjJ7+kTTHcU02KhJ687GLlWaNCD07TeGmnbrr783Sff/vWC8p0esfbNkTpJ8Vt4frovOZrvSOSrXXfAGDh1p/LNY0cIyf+Z7pu33NBBLd6Zr/3R8QGGVyhVkyvjR3g6zZfn7vfiq8+i4Rg8/IBoMaZb+2fKvdOl5fZfG5ALbPGmcHkn7zY+rjKzuvm899fSkPkeelOq1amwebt7eGbj3waSxUqF8OdNmuga0lCxRTOZMTxoITWCbNyNMXgTcCwTr/HPuoiUy7t2pRsPNntuejmmg55+JA9uaN35E+j3bNcXnu2b4cuFHojtVuqbUzEGtHFOrn4dWBra5Prvuq1NLXnMz11dP/UUB3XnaLHka2GbVs9DTeze5fFaPi6dtSmm+oOUwT4nXZJ7i6V1FPgQQQAABBBBAAAEEUidAYFvq3LgKAQQQQAABBBBAAAGfBJZ/84O8OnKsUcbNVSrJe+PecFue7vLVoXv8EYh6nM5Xn36cIMDGysC2Me+85zzuTXc8053PUpMCvbDYvP3Tzp2UzI5JdO3DgMHD5adfVxsv9eneWVo+1jhBF10XFevfUzvBcaPuLHbu3ittu8RbaaDid8vmGTutmaXjJ05Kw5ZPOt8yC2xr2qaT6K54mjTIQ4M93CUNBtPdSzSZHQ2bmv6kZszdXeNavx7J+Nbrr7gtfukXK2TE2AnG+xpwqIGHqUk6vjrOmtztyNa1z/Oy4b+ja4cO6i8P3FcnQVWOI0/1RbOd2PR1174lt/Ob5n38yW7GkZqaktsNUXcbqdvgMSPQT9OyeR9I4l2/rLw/XBedzXY/caC43rd6XOkPXywwDeLzdIHz9Okz8tBjTxjFa1Ch7ualO1emRWrwWDuJPn3aqNpsZz7XNrmOo6+BbW9PniZzFiw2indn76mnN24p1WvF2LgGWmiwrQbdukt6r9/zSHMjEEHTis9mS47s2RJkZ8HYmxEmLwLuBYJ1/vn9yp9l0Kvxc+FypUvJlAmjJXNkpNdDGej5Z+LAtinvjJYqlSq4bXfjVh3l6H87VJrt7JaaOZuVY2r189DKwDb9hSB9tmjSXw5wt2t0SjeNp4FtVjwLU2qLp+9bPS6e1pvSfEHLYZ4Sr8k8xdO7inwIIIAAAggggAACCKROgMC21LlxFQIIIIAAAggggAACPgnM+GiuvP/Bx0YZTR59SJ7vE797lFnSQJc6D10/EnTFok+MADdHsjKw7evvV8qQ164HE+kOO3VqVpcypUpIVMECEhVVwKPjAAO9sFjrgSaiu6ZpMgsEcnWdPP1DmfnJfOOllk0bSZ9nuiRgd11UbN28ifTq1inFsV67/m95pt+LRj4Nzpk7I363MHepfqNWzt3dEge2aZCH9scR2PTRlHckW7aEQR6u5b49aaroblqaevfoIq2aNfK5Pyl22IsMrp4tmzWSPj0SersWpYFmGnCmqXChKPn0oykp1qRHWUafjpYrV+PHX9Pvf/wpI9961/j7ww/cJ4MHxB+L65r0aNDX3hxvvJQ44E7tm7V7Sg4fPmq8r7uT6S5liZNr31I6srbXgMGiO1Np0h0FdWdBd0kDHzWQTNO8DyZL8WJFnFmtvj9cF50nvTVSbrmpsmmztF79HnLsOmcWfKQXerPA2bJjd9m774BRnwa31b+3tlSuUN7ob748eaVo0UKmwXMp3hReZNB+1bz/enBrSt8froGx3gS2adDWqdPREhcX5mzdtFmfOI+ofem53vLIgwmPVPPW06zbqa3X17FZt36j9Og3yGhS6RLFZexI8x0KHW1+utdzzuNIZ743LsnRyywYe3FTkxWBZASCdf6pc9mWHbo6j2ovkD+fEXBermxpKRwVJQXz5zXmBSmlQM8/Ewe2uXs2OtrtelS6zk10juKaUjMHtWpM/fE8tDKw7e4HmxjHl2taOvcDyZ/P/KjvlO4RTwPbtBxfn4UptcWT9/0xLlbOF7yZ91lZr69jwzzFk7uPPAgggAACCCCAAAIIBI8AgW3BMxa0BAEEEEAAAQQQQCAdCbzz3nT5ZP5nRo/bPt5Uej7dMdne1334MeduNp9+PM04GtGRrAxsiz8OcogzAMesUYUKFZRbq1SWTu1amwb76DWBXFi8cPGS1Gv4uLOpulta4mMlXfvx4ZyFortxadJAEg0ocU2ui4pdO7aTJ9u2SPHOdN0hrFKF8jL93THJXuMauJQ4sC1xf1Ks3CVDl/ZtpHP7Vj73x5s6U8rr6tmx7ePydMf4XbrM0o5de+SJp5413tLjufSYLrO0cdMW+WTBYtm85V85duKkc6HTLK+7wDZ1btiyg+iitO5AtmTuDOcxrq4BdlWrVJLJbnZUdO1bt07tpEMb9/dK30FD5dfVfxpNHDl0kNStVcOtQ7O2nUU/15oSB7ZZfX94uuisbdFdtWJiLhvtsiKwTRcVn+n/ojOIMzGIHgFcsXxZuf++utL00YeMcbI6nb9wQTTQ1JFS+v54ecSbsuK7lUb25ALbdPH9+1W/yKeLP5c9ew+IHhucXLIqsM2qen0dm59/+0P6vzQsVcM1ccwIubVqlQTXEtiWKkouQiCJQLDOP7WhrgFaZkOnx8PrbmitHmssd1Srajq6gZx/agMSB7at+uozyZDB/bNKj/R2/DKCHlmqR5e6ptTMQa0aU388Dz2dY5w5c1YebNbWoNBj679dOi+By8VLl+S+R6/P9fV9zZea5E1gm6/PwtS0L/E1/hgXrcOq+YK3gW1W1evr2DBPseLupAwEEEAAAQQQQAABBAInQGBb4KypCQEEEEAAAQQQQAABp4DrkZ8aOKUBVMkl10WYxEdTWhnYpm3QxaPpH84xjshz7M5k1rZMmSJkyID/Sb177lhHJLMAACAASURBVE7ydiAXFl2PCtKG/PTVIuM4UHfJNUDC7KhRb4KVHHV89+MqeXHYKOOfKR0tq3maPfGUHDocf5xS4sC2xP3x5mNjFjiWmv54U2dKeb3Z1UyP6tSjHjVlzZpFvl0yN0nxr4+dIEu+WJFStc733QW2aQY99lSPP9XUu1snadW8ifF318+nHserx/KaJW9srQpss/r+8HTRWftvdWCblrl+42YZ/fZE0aDG5NJNN1aUd0YNFw12szJFR5+WBs2vf/+m9P0xfPTb8vlX3xpNcBfYpoEO3fsONAJ8PU1WBLZZWa+vY+N6rKCnBo5840cNSxK0QmCbt4rkR8BcIJjnn/rLFfr9OmHKB6LPuuRSq+aNpXe3zkmyBHL+qZW7BrZp8PXPK+J/acVdcg2O1h2BdWdg1+TNvMJxnVVj6o/noadzjJQC27yd6yc3Bt4Etvn6LLTie8gf42LlfMGbwDYr6/V1bJinWHF3UgYCCCCAAAIIIIAAAoETILAtcNbUhAACCCCAAAIIIICAU0B3DNOdwzS5W5xz5ar9YFNnkNmSOTNEj2hyJKsD2xzl6uLDP1u2yuZ/t8nRo8fl0NGjsmPnbjly7Liz7uzZs8mc6e9KvrwJjwMK5MKiHrWnO9o50jdL5ki2rFnd3m0ffDxf3pvxofF+o4cfkIF9eybIm5pFxV9Wr5F+g141yrmhfFmZOemtZO/2R5q3d+7glDiwLfHRs68NHiCRkZEefXoqVSyf5KjY1PTHo8o8zORaf/vWzaV75/Zur9y6Y6d06Bp/bGi+PHlk2fz4nfUcacHiz42gM026I0rN6rfLbdVuNvK67tK34Z/NMmv2AiNfcoFtuvPbU70GxI9buTIyc/I4YwcL3VHvVHS0ZI6MlKXzZkr2bOb3kze2VgW2WX1/eLrorEb+CGxzjK0GNa7fuEn27NsvJ06clF1798vO3XucO1VqvnatHpMeXTp4eOd5lu1STIzc+8j1nfZS+v4YPGyUfPPjKqNwd4Ftg159Q3TBVJN+F2nwb4VyZSVvnlwSERHhbNiiZV+K7hiiyYrANivrddVLzdis/nOd9H7+ZaMYPca3T3f3RxC71hUWFibVb781SXAygW2e3c/kQiAlATvMP/WXKrZt3ykbNm2WQ4ePyrFjJ2Tnnj3G7peOY9q1n2+9/opxlLhrCuT8U+tNvGPbyuULE3zPJx6P518eISt//s14eUDvHtK04UMJsngzr3BcaNWY+uN56OkcI6XAtitXrkidBtfn+l8vnuN2bpbSZ8DbwDbmKcxTmKek9KnifQQQQAABBBBAAAEE/C9AYJv/jakBAQQQQAABBBBAAIEkAhp0M2naLOP15AJv9P3ER9DoLla6m5Uj+Suwzd2w6dEvA18d6dxN48X+veTRh+onyB7ohUVd7NJFL02ffjRFCheKcnvXvT15mrEbnSbdKUN3zHBNqVlUXLfhH+nRd6BRjB7VuuijqW7r10XZex9t4TzSMXFgm16ogTa6wKhJj+PUYzlTm1LTn9TWZXada/3NGjWQ53p1d1v8n39tkJ79XzLe12CY+TPjg9gcqW3nnrJzz17jnyNfHih1a99lWtYvv6+Rfi/GBxqm9Plq0+kZ2bV3n5H346nvyLHjJ6XPC/EBOQ/WqyuvDOzntr3e2FoV2Gb1/eHporPW68/ANjPks+fOy4T3Zzh36CtUML8s+mS6lbenUVbN+xs7gyU+/XiqFI4q6LYOvTd+X7POeN8ssM11ZxU9Nm/qO6OleNEipuVp3z6et8h4z9fANqvrTQk5pbHZtGWrdO7Z3yimTKmSxmfLl0Rgmy96XIvAdQE7zz/3HzgkQ0eOkY2btxodanD/vTLk+f8lGN5Azz8TB7Z9vmBWkl8wcG2gzhV1zqjp5YF95aF69yRovzfzCseFVo6plc9DbZ/rHGP8qFfljmq3mH4cjx4/Lo1bxc/HzY4i1df1l1j0l1k0LfxwihQp7H6un9xnPrWBbWZlpvQstOq7x8pxsXq+4OmObVbXm5JtSmPDPCUlQd5HAAEEEEAAAQQQQCC4BAhsC67xoDUIIIAAAggggAAC6URg5S+/iy4EaCpbuqR8NMX9ov/a9RvlmX6DjLxmgR2BDmzTdkybNUemzvrEaNMTLZvJM089mWDkAr2w2KFbH+exf6+//ILcU7um2zupR79BosF5msyC8lKzqHjoyFFp1vb6jkQrFn0iOXJkN23D7j37pXXnHs73zALbOvboK1u2bjfyjBw6SOrWqpHqT0Zq+pPqykwudK2/SuUKMmX8aLfFuwav3HbLzTLhzeHOvBroV69hS4mNjU0xeND1eKGUAttmL/hMtI2Oe/nkqWj5YsV3xr/ffmOoVL/tVrft9cbWysA2K++PYA5sU3jdoa7eo48bPzV9t2xegt35rLhXmz7RRQ4fPurR5811t0WzwDYNenMERj78YD0Z/Fxvt010PT7O18A2q+v1xDW5sTl3/oI80KS1ETCoR0MvnfuB5M6dy5NiTfMQ2JZqOi5EIIGA3eefOn/TeZymyhVvkGkT3kzQv0DPPxMHto0bOVTuvN183qDfhw80bSPnzp032jxx7Oty6803Jmi/N/MKx4VWjqmVz0Ntn/6Sgf6ygSbdIVl3SjZLrr/Y4C6wrf3TvWXbzl3G5SOGPC/31qmVqk+3lYFtzFPE+P+s3oOahg0eIPXr3m06LsxTUnW7chECCCCAAAIIIIAAAgj8J0BgG7cCAggggAACCCCAAAJpIKC/tf7I4x2MIB1jIeCl56T+PbWTtETf79n/RefuDmY7SB05dkyatO5sXKtHJq74bLbocW6Jk+viW0TGjLLyy0+T5Ll46ZLs2r3XWCxMLrkGtvXu1klaNW+SILtr8FbhqALy6cfT/Kr81oQpMu+zpUYd5cuUlqkT3pRMma4f+eeo3PV4PH1t3szJSXZTSs2iopb16ONPyomTJ42qzIL9HG145fUx8tW3Pzo9zALbxk2aKnMXLjHyaDDjzMlvi+7+ZJYuXLwka//aIHffVd30/dT2x6oBc61fy3S3Y4fuTNi+a285eOiIUfWTbVtI147tnM1QWzXWVKpkMZk9baLbJupuiJ4cRaoFnDoVLY1adTSO+s2fL69cvHjJ2CUxqkB+0d27wsPD3dbjja2VgW1W3h9WB7a5HtXpLljLAaoL1IUKFHAbBKr5dCfGeo1aGT+T+37z5X4d8tqb8vX3K40ibrqxokwaO9I46jZxWvLFCnl97ATny2aBbVqOlqcppR0Kn+r1nGzc9K+R152Vp55W12vF2LgGHOv30+hh8bsxmqVDh4/IiZOnpErliqbvf7pkuYweP8l4L6VgVV/uBa5FINQFgnX+qe7rN26WKpUqmH7/OsbFNbCt9l3VZVSi75VAzz8TB7bdWrWKTBg93HTusHDx5/Lmf8epa8Dv10vmGEeeuyZv5hWO66wcUyufh9o+1/lKcs+BUW9PlEVLvzS65C6w7Y1xE+WzZfF5ypctI9MmjDY99lUDq/ftPyCVKpQ3/Ti7BqintMuzFc9CK75TrBwXq+cLzFPiR5h5ihV3OmUggAACCCCAAAIIIOBegMA27g4EEEAAAQQQQAABBNJIYOjrY+XLb38wateAjekTxyYIstKdHaZ9ONvYHc2Rprwz2lj0c00a8KFHcTrSB5PGSoXy5ZL0KqXANt19Z8Dg4fLbH2ulTq0a0qd7Z9MjPTUQqNOz/Z07HE0cM0J0Ic81udalgUFzpk+U4sXMj+Ozgn/vvgPSuvMzzkDB5o0fkf8981SChcVjx09Ix+595cSpU0aVd1W/TcaOiD9y0jWlZlFRr9eAFw180aSBhbrbV+Ijl3QnsGGjxiWozyywbd+Bg9KqYw9nf3Q8hg7ql2QBdOfuPfLisDdEF3KbNnxI+j/bLcliamr7Y8W4aBmJA9vy5c0rs94fl+CoLg3gHD5qnCz/Jv7zoGnK+FFJglwebt5eTkVHG75T3hklN1ZM+FnQ67bv2i1dew0QDfjT5EkQzMChI+WHn35J0OX2rZtL987tk2XwxtbKwDYr7w+rA9tcTcyOiXOA/rH2L+k36FXJli2b9OjcTh5tcL9pQK4e1alHdmqqVvUmeXdM/E6XViYNNNWAU0fq+ERLefrJtgmq2LVnn3R+pp9o8K8jmQW2ab42nZ8xsmhw5Kz3zINSl335jbz25nhnWe4C2zz1tLJeq8YmcR91Z882LZok+Y768adfZfibbxu2g/r1Mj6zidOqX1fLc4Pjd3DUo111l1Oz4GUr7wvKQiBUBYJt/qnO0z+cI1NmfiLlSpeSvs92TbKTmebRucILL4+Qn35dbQxNl/ZtpHP7VgmGKdDzz8SBbdoYfX7oc8Q16dykS8/+zmPodVc33d0tcfJmXuF6rVVjauXzUNu3/Ovv5dU33nI2VY9311/ScU06/3px2CjnnNddYJsatnuql/PSVs0bS+9u8b/Y40g61+87cKjs2L1HunZ8Qjq0aZHE2HXeY7Zzs+MCq56FVnyPWDkuVs4XtG/MU+JHmHmKFXc6ZSCAAAIIIIAAAggg4F6AwDbuDgQQQAABBBBAAAEE0khg3/6D0q5rL+cilwbrVK5wg1S//RbRhZlfV6917gCmTdTgpjeGxh+/lDg1bdNJDh89brycJXNmuaNaVbmnTi1pUP8eZ9aUAtsWLvlC3hw/2ZlfgwZurFRBbihbRsqXKy2x12Jl9959suyrb+XMmbNGPg0smjTuddEd4JK0yeV4P939SHeBK1WyhPTp1lmyZs1iufqIMe/I0uVfO8vNnSuX1Lj9VilatLD8uW69/L1pi1y7Fr9DnrZHj8Q0280htYuKiYONtB5doK1RvZpcjrkiv/25VjQAL3EyC2zTPIn7o+NRtcqNRhDhsePHZdOW7bJj5y5jpzFNRQpHGTu7aZCka0ptf6waoMSBbVqu3i83V6ks1apWkb37D8hva9bJ6dNnnFW6C2B6ecSbsuK7+J21smfPJo81elhuqlxRcmTPLkePH5d1GzbK0uXfGLt7OZIngW2/rF5jBFm5prkzJkmJ4kWTZfDG1srANivvD6sD2z5f8a0MH/W2000DGatWqST31qmZYFdKR5CiI2PhQlFyY8UbpEL5slIoqoAcP35Cfv59jaxZt8FZ1huvvih1at5p1a3pLEe/F1p27CYHDh52vlYwfz65s/ptkj9vHtHF7U1btjkX3R2ZzALbNPBCjyU+ciz++7hY0cLSvMkjUqZkScmQIYMcOnJEvvvxZ+fRbI6y3AW2eeppZb1WjY1+N7Xt0jPB957uPHnHrTfLDeXKigbmbvp3m+iz0JH0aDk9Yi5x0p0cm7d/2jjaVJMGPtxyUxWpVLG8dGnf2vJ7ggIRCGWBYJt/7ty91/iucE03lC9rPA8qlC0t2bNnl4OHj8iX33zv/D7R495nTh4nhaMKJhkq1+M0/T3/NAts0wbpbsV33Har5MubR1av+Us2/bvV+f2l75v9Uoi+7s28wrXjVo2plc9DbZ8+B5546lnZs3e/s7ka1Kf/J9BffNm4aYvoEZWuyV1gm+ZxnQfqv3WOcecdt0qxIoVly9bt8tff/zj/j6L/D9CdmXNkz5ag/GGj35YvvvrW+ZruAlyxXDlp/XgT4/88jmTVs9CK7xIrx8XK+YL2jXlK/AgzT7HiTqcMBBBAAAEEEEAAAQTcCxDYxt2BAAIIIIAAAggggEAaCvz51wZ57qXhCXYBMmvObbfcbBy3pIs9Zmn2gs+MxTDXVLf2XTLy5YHOl1IKbNOFjkVLl8vk6R+KHuOTUsqVK6fMmDjWdFFRr136xQoZ4XJsn6O8eR9M9svubRrM9NLw0bLy59+SbboGVQ0bPEDq1qphmi+1i4pamOsxU+4a0bJpI1n1+2pnEI27wDajP8NGycpffk9pKIxjSIcM6GN6pKMv/UmxYg8yuNb/WMOH5Y+/1psG+DmK0oCiCWNeS3JErL6vwW9Pdu/jDOI0qz4iIkKaNWwgcz+NP8rVk8A2XTBs1razHD1+wrimSuUKRuBjSskbW6sD26y6P6wObNOdH1t17O48UtZh+MB9dWTooP5O0v0HDsno8ZNFjwf2JLV9vKn0fLqjJ1lTlUcX1/u88IpxDK27pAF6elzttz/+bGQxC2zT1//+Z4t07/uCM5DWrDy9zzVI1XEssbvANk89razXyrHRo7Kf7T9YNPA3paQ7HGmQmrvjf113JHKUpeOxdO4HKRXN+wggkEggmOaf2rQ/1q43jht2DXR1N2garPbakBfczuMCOf9MPLfu2qmdc5dRd+1v1+ox6dGlg+nb3swrEhdg1Zha+Tx0jO1zg4c5f5Encbv1O193yH13Svx3eXKBbZdiYmTgK68bu0snl3RnT92VWYPLEycNsmvTpWeSYPUX/veMNH7kQWd2K5+FVnwBWTkuzFOujwjzFCvuTspAAAEEEEAAAQQQQMD/AgS2+d+YGhBAAAEEEEAAAQQQSFZAd6qYNXu+fPPDT0kCITT4oXXzxtK04cMSGZnJbTm6I8KHsxfIR/M+FV1k01Svbi0ZPvj6zjcxMZfl4eZPGEc05smdW75YMMu0vBMnT8r0j+bKjz/95jy20zVj5shIadH0UWnX8jHTQCpHXt1ZR4+i06OldAc6R1r44RRjdzF/JHVY8vkK+WTBogS7L2lduiNenbtrSMc2LUyPanW0Z8bH8+T9GR8Z/+zfq5uxK5g36bsfV8nUmbNl1959CS5Tt7YtmxmBGx179DV2ltDF2fmzphg7e5glDWrR403nLFwsusCWOOmC3WMNG0jLxxqbHuOo+X3tjzd9N8ubeJH20Qb1ZfDw0bJu/cYE2XVh897ad0mPLk8me38cOnJUpsz4SL789scEu5/o9WVKlpB+vbpJrpw5jN1f9B5s2ayR9OnRJcVuaBCmLoZrGtC7h3G0a0rJG1vXXUbeHTPC2K3OXWrftY9s27FTMmbIIAs/niIF8+f32/3Ra8BgI6BAPx8fTRkvZUqVdNuuhi2flOMnThq7Qn6+YJbx0ywdOnJMxk2cIr/+vkb0Htbk7ljSb35cJQs/WyYb/tmSZJFZr9NdXbp1amfsQunvtHXbDnl36qwkwXZqU/fuu2TwgD4ybdYn8sn8z4ymaKCeBuyZpfUbN8ukqR+I/nRN+j1w042VZPCA3rLq1z9k1NsTjbdHDh3kNkjDG08r67VqbKKjT8vshYvl06XL5dy580m4NJBUg9pqVr892SHWZ9f0D2fLomVfOp9zhQrml0WfJAzq9vd9QvkIhIpAsM0/L1++IvqLGl9++71xxLpZql/3bnm64xPJ/oJEIOefZr80smjplzJx2swk33c612vXqkWy8wtv5hVmPlaMqZZr5fNQy9PjL/VIUp37uibdrfXZp5+UO2+vJo+0aC8auKb/91k8J/4IcrOkgf0Lly6XeQsXiz4fXZPOm2rXqiHP9+4u+gs47tJff2+StyZOkW3bdzrnku6OJbXqWWjF94aV42LlfIF5SvzoMk+x4i6nDAQQQAABBBBAAAEEzAUIbOPOQAABBBBAAAEEEEAgSAT0eE89lvHg4aPGbgVFChcyjkLURRpvkgamnTp9Rgrmyyd67Ftqky4M7tqzV44cPS7Rp89Inty5pGiRQlIoqqDp0aPJ1aO7IGk54WHhokf++DvpDlz7DxyUA4cOy5lz56RwVJSUKFpY8uTJ7e+qjfLVThcXtf7zFy5KgXx5pXKF8qk+glV309NdTDSo61T0acmdK6fRp0BY+grmbvcRDdTTo23PnjsvBQvkk5LFixm7YXmaTkZHy959B+XI0WNSpFCUcVyuBg2lJul4NWv3lBw+fFT0yNdlc2cmG7SZmjr8eU2w3h/ariPHTsi58+ckKn/+ZL+PdDe+3fsOyIkTJ+RabKwR3FiscOFkF6b9ZaqfMz02+MTJU5I7d04pV6aU2+DClNqgR1PtP3hQTp85awQNlipR3AhoTU3yxtPKeq0aGw1Y0GfcoUNH5GJMjOTPm1dKFi8qBfLn85rj1KloOREdbRwxF1XAPDDY60K5AIF0KhBs808dBv0ePnjosBw/cUoyR2YyjpUvUqiQ252L3Q2dv+ef7nZD1iC9fzb/a+wEG5kpwpinlClTyus5fWpvSavG1MrnofZF527bd+ySixcvGbvj6lGiqU36yyz6rNb75Oz5C8Zc+4aypb36v48GyR0+ckwuXY4xns+6q7O7ZNWzMLX9db3OynGxcr7APOX6KDFPseJOpwwEEEAAAQQQQAABBK4LENjG3YAAAggggAACCCCAAAIIIOA3AV+O1fJboxIV/MvqNdJv0KvGqw/Vu0deHtg3UFVTDwIIIIAAAgjYVMBdYJtNu0OzEUAAAQQQQAABBBBAAAEEEAhKAQLbgnJYaBQCCCCAAAIIIIAAAqEtcPbsOdmybYdPncyUKZNUrVLJpzK4OKnAv9u2y5mzSY8L9MaqVIlizl2Ygj2wTXdVebr386L91vTBpLHJHlXrjQN5/Segx6f6mm66sWKqd/nztW6uRwABBBBIGwErnx8EtqXNGNqhVivvMzv0lzYigAACCCCAAAIIIIAAAv4UILDNn7qUjQACCCCAAAIIIIAAAqYCa9f/Lc/0e9EnnagC+eWz2dN9KoOLkwr06DdI1q3f6BPNoH7PSsMG9xtlBGtg2x9r/5ING7fItz/8JLv27jPaemvVKjJxzAif+s7FgRG4q34jnytaMOt943hlEgIIIIBA+hGw8vlBYFv6uW+87amV95m3dZMfAQQQQAABBBBAAAEEEAg1AQLbQm1E6Q8CCCCAAAIIIIAAAjYQ2Lp9p4ybNNWnlubJlUteG/K8T2VwcVKBce9Ola07d/pE88TjzaTmnbcbZQRjYNu1a7Fy94NNEvQxa5bMMv3dsVKyRDGf+s7FgRHQAExf09CB/Zw7C/paFtcjgAACCNhDwMrnB4Ft9hjztGillfdZWrSfOhFAAAEEEEAAAQQQQACBYBIgsC2YRoO2IIAAAggggAACCCCAAAIhJmCHwLa8uXPLi8/1cgbjhdgQ0B0EEEAAAQQQ8IMAgW1+QKVIBBBAAAEEEEAAAQQQQAABBBIJENjGLYEAAggggAACCCCAAAIIIOA3gX+3bZdfV68zyq97dw0pXbK43+rypuAFiz+Xq1euSOGoKLmtWlXJni2rN5eTFwEEEEAAAQTSuUBcXJzM+2ypXLwQI7ly5pCmDR9K5yJ0HwEEEEAAAQQQQAABBBBAAAHrBQhss96UEhFAAAEEEEAAAQQQQAABBBBAAAEEEEAAAQQQQAABBBBAAAEEEEAAAQQQQAABBHwQILDNBzwuRQABBBBAAAEEEEAAAQQQQAABBBBAAAEEEEAAAQQQQAABBBBAAAEEEEAAAQQQsF6AwDbrTSkRAQQQQAABBBBAAAEEEEAAAQQQQAABBBBAAAEEEEAAAQQQQAABBBBAAAEEEEDABwEC23zA41IEEEAAAQQQQAABBBBAAAEEEEAAAQQQQAABBBBAAAEEEEAAAQQQQAABBBBAAAHrBQhss96UEhFAAAEEEEAAAQQQQAABBBBAAAEEEEAAAQQQQAABBBBAAAEEEEAAAQQQQAABBHwQILDNBzwuRQABBBBAAAEEEEAAAQQQQAABBBBAAAEEEEAAAQQQQAABBBBAAAEEEEAAAQQQsF6AwDbrTSkRAQQQQAABBBBAAAEEEEAAAQQQQAABBBBAAAEEEEAAAQQQQAABBBBAAAEEEEDABwEC23zA41IEEEAAAQQQQAABBBBAAAEEEEAAAQQQQAABBBBAAAEEEEAAAQQQQAABBBBAAAHrBQhss96UEhFAAAEEEEAAAQQQQAABBBBAAAEEEEAAAQQQQAABBBBAAAEEEEAAAQQQQAABBHwQILDNBzwuRQABBBBAAAEEEEAAAQQQQAABBBBAAAEEEEAAAQQQQAABBBBAAAEEEEAAAQQQsF6AwDbrTSkRAQQQQAABBBBAAAEEEEAAAQQQQAABBBBAAAEEEEAAAQQQQAABBBBAAAEEEEDABwEC23zA41IEEEAAAQQQQAABBBBAAAEEEEAAAQQQQAABBBBAAAEEEEAAAQQQQAABBBBAAAHrBQhss96UEhFAAAEEEEAAAQQQQAABBBBAAAEEEEAAAQQQQAABBBBAAAEEEEAAAQQQQAABBHwQILDNBzwuRQABBBBAAAEEEEAAAQQQQAABBBBAAAEEEEAAAQQQQAABBBBAAAEEEEAAAQQQsF6AwDbrTSkRAQQQQAABBBBAAAEEEEAAAQQQQAABBBBAAAEEEEAAAQQQQAABBBBAAAEEEEDABwEC23zA41IEEEAAAQQQQAABBBBAAAEEEEAAAQQQQAABBBBAAAEEEEAAAQQQQAABBBBAAAHrBQhss96UEhFAAAEEEEAAAQQQQAABBBBAAAEEEEAAAQQQQAABBBBAAAEEEEAAAQQQQAABBHwQILDNBzwuRQABBBBAAAEEEEAAAQQQQAABBBBAAAEEEEAAAQQQQAABBBBAAAEEEEAAAQQQsF6AwDbrTSkRAQQQQAABBBBAAAEEEEAAAQQQQAABBBBAAAEEEEAAAQQQQAABBBBAAAEEEEDABwEC23zA41IEEEAAAQQQQAABBBBAAIHQE9i194B89eOvki1rFqlTo5qULFo49DpJjxBAAAEEEEAAARsIMC+zwSDRRAQQQAABBBBAAAEEEEDAjwIEtvkRl6IRQAABBBBAAAEEEEAAAQTsJXD0+EmZOX+pXLsWazQ8Q4Zw6dCioRTMn9deHaG1CCCAAAIIIICAzQWYl9l8AGk+AggggAACCCCAAAIIIGCBAIFtFiBSBAIIIIAAAggggAACCCCAgP0FLsXEyIw5i+X02fMJOpMrRzbp2KqxZI6MtH8n6QECCCCAAAIIIGADAeZlNhgkmogAAggggAACCCCAAAIIBECAwLYAIFMFAggggAACnfl8tQAAIABJREFUCCCAAAIIIIBAcAvEici8xV/Jrn0HTRtaungRebzxgxIW3N2gdQgggAACCCCAgO0FmJfZfgjpAAIIIIAAAggggAACCCBgmQCBbZZRUhACCCCAAAIIIIAAAggggIBdBVat/ktWrV6XbPNrV79ValW/xa5dpN0IIIAAAggggIAtBJiX2WKYaCQCCCCAAAIIIIAAAgggEBABAtsCwkwlCCCAAAIIIIAAAggggAACwSqwa+8BmbtkRcLm6VYhmhJt0damaQMpUbRQsHaFdiGAAAIIIIAAArYWYF5m6+Gj8QgggAACCCCAAAIIIICA5QIEtllOSoEIIIAAAggggAACCCCAAAJ2ETh99pxMn7NYYmIuX29ynEa1hYmExUn8365Ht2XJHCmdWjWWHNmz2aWLtBMBBBBAAAEEELCFAPMyWwwTjUQAAQQQQAABBBBAAAEEAipAYFtAuakMAQQQQAABBBBAAAEEEEAgWASuXrsms+Ytk6MnTjqb9F9I2/UmxsVJXJhraJtIoQL5pV2LRyRDeHiwdIV2IIAAAggggAACthZgXmbr4aPxCCCAAAIIIIAAAggggIDfBAhs8xstBSOAAAIIIIAAAggggAACCASzwNKvV8o//+5I0MQkgW1uOnDLjRXkoXtrBnP3aBsCCCCAAAIIIGAbAeZlthkqGooAAggggAACCCCAAAIIBFSAwLaAclMZAggggAACCCCAAAIIIIBAMAis37RVln/3c8KmmOzOphmMYDc9njTs+pGk+vqj99eRKhXKBkN3aAMCCCCAAAIIIGBbAeZlth06Go4AAggggAACCCCAAAII+F2AwDa/E1MBAggggAACCCCAAAIIIIBAMAkcPX5SZs5fKteuxbo0Ky4+gE0SBq85Mui78e9cfz9DhnDp0KKhFMyfN5i6R1sQQAABBBBAAAHbCDAvs81Q0VAEEEAAAQQQQAABBBBAIE0ECGxLE3YqRQABBBBAAAEEEEAAAQQQSAuBSzExMmPOYjl99ryzeiNoLS7MNWbNvGlxInFhGuB2PbgtV45s0rFVY8kcGZkW3aFOBBBAAAEEEEDAtgLMy2w7dDQcAQQQQAABBBBAAAEEEAiYAIFtAaOmIgQQQAABBBBAAAEEEEAAgbQU0B3Z5i3+SnbtO5igGfE7tXmWzPKWLl5EHm/8oMdleFYTuRBAAAEEEEAAgdAVYF4WumNLzxBAAAEEEEAAAQQQQAABKwUIbLNSk7IQQAABBBBAAAEEEEAAAQSCVuCn1evk59V/JWhf/BGjnoa1xV9qdk3tO6tJrTuqBm3faRgCCCCAAAIIIBBMAszLgmk0aAsCCCCAAAIIIIAAAgggELwCBLYF79jQMgQQQAABBBBAAAEEEEAAAYsEdu09IHOXrEhSmje7tTkudndNm6YNpETRQha1mGIQQAABBBBAAIHQFGBeFprjSq8QQAABBBBAAAEEEEAAAX8IENjmD1XKRAABBBBAAAEEEEAAAQQQCCqB8dPmyIWLF/3apvx5c0uXNk39WgeFI4AAAggggAACdhdgXmb3EaT9CCCAAAIIIIAAAggggEDgBAhsC5w1NSGAAAIIIIAAAggggAACCKSBwLXYWHnr/Y/k6tVrfq09PCxMej/VViIzRfi1HgpHAAEEEEAAAQTsKsC8zK4jR7sRQAABBBBAAAEEEEAAgbQRILAtbdypFQEEEEAAAQQQQAABBBBAIIACK378Tdb+vdlvNWpQ2z01b5fqt1bxWx0UjAACCCCAAAIIhIIA87JQGEX6gAACCCCAAAIIIIAAAggERoDAtsA4UwsCCCCAAAIIIIAAAggggEAaC5w5e16iz5x124pPFi1PtoVtmjZw+36e3DkkR7ZsadxDqkcAAQQQQAABBOwhwLzMHuNEKxFAAAEEEEAAAQQQQACBtBYgsC2tR4D6EUAAAQQQQAABBBBAAAEEgkJg5IQZybbjhZ4dg6KdNAIBBBBAAAEEEAh1AeZloT7C9A8BBBBAAAEEEEAAAQQQ8EyAwDbPnMiFAAIIIIAAAggggAACCCAQ4gIsoIb4ANM9BBBAAAEEELCNAPMy2wwVDUUAAQQQQAABBBBAAAEE/CpAYJtfeSkcAQQQQAABBBBAAAEEEEDALgIsoNplpGgnAggggAACCIS6APOyUB9h+ocAAggggAACCCCAAAIIeCZAYJtnTuRCAAEEEEAAAQQQQAABBBAIcQEWUEN8gOkeAggggAACCNhGgHmZbYaKhiKAAAIIIIAAAggggAACfhUgsM2vvBSOAAIIIIAAAggggAACCCBgFwEWUO0yUrQTAQQQQAABBEJdgHlZqI8w/UMAAQQQQAABBBBAAAEEPBMgsM0zJ3IhgAACCCCAAAIIIIAAAgiEuAALqCE+wHQPAQQQQAABBGwjwLzMNkNFQxFAAAEEEEAAAQQQQAABvwoQ2OZXXgpHAAEEEEAAAQQQQAABBBCwiwALqHYZKdqJAAIIIIAAAqEuwLws1EeY/iGAAAIIIIAAAggggAACngkQ2OaZE7kQQAABBBBAAAEEEEAAAQRCXIAF1BAfYLqHAAIIIIAAArYRYF5mm6GioQgggAACCCCAAAIIIICAXwUIbPMrL4UjgAACCCCAAAIIIIAAAgjYRYAFVLuMFO1EAAEEEEAAgVAXYF4W6iNM/xBAAAEEEEAAAQQQQAABzwQIbPPMiVwIIIAAAggggAACCCCAAAIhLsACaogPMN1DAAEEEEAAAdsIMC+zzVDRUAQQQAABBBBAAAEEEEDArwIEtvmVl8IRQAABBBBAAAEEEEAAAQTsIsACql1GinYigAACCCCAQKgLMC8L9RGmfwgggAACCCCAAAIIIICAZwIEtnnmRC4EEEAAAQQQQAABBBBAAIEQF2ABNcQHmO4hgAACCCCAgG0EmJfZZqhoKAIIIIAAAggggAACCCDgVwEC2/zKS+EIIIAAAggggAACCCCAAAJ2EWAB1S4jRTsRQAABBBBAINQFmJeF+gjTPwQQQAABBBBAAAEEEEDAMwEC2zxzIhcCCCCAAAIIIIAAAggggECIC7CAGuIDTPcQQAABBBBAwDYCzMtsM1Q0FAEEEEAAAQQQQAABBBDwqwCBbX7lpXAEEEAAAQQQQAABBBBAAAG7CLCAapeRop0IIIAAAgggEOoCzMtCfYTpHwIIIIAAAggggAACCCDgmQCBbZ45kQsBBBBAAAEEEEAAAQQQQCDEBVhADfEBpnsIIIAAAgggYBsB5mW2GSoaigACCCCAAAIIIIAAAgj4VYDANr/yUjgCCCCAAAIIIIAAAggggIBdBFhAtctI0U4EEEAAAQQQCHUB5mWhPsL0DwEEEEAAAQQQQAABBBDwTIDANs+cyIUAAggggAACCCCAAAIIIBDiAiyghvgA0z0EEEAAAQQQsI0A8zLbDBUNRQABBBBAAAEEEEAAAQT8KkBgm195KRwBBBBAAAEEEEAAAQQQQMAuAiyg2mWkaCcCCCCAAAIIhLoA87JQH2H6hwACCCCAAAIIIIAAAgh4JkBgm2dO5EIAAQQQQAABBBBAAAEEEAhxARZQQ3yA6R4CCCCAAAII2EaAeZlthoqGIoAAAggggAACCCCAAAJ+FSCwza+8FI4AAggggAACCCCAAAIIIGAXARZQ7TJStBMBBBBAAAEEQl2AeVmojzD9QwABBBBAAAEEEEAAAQQ8EyCwzTMnciGAAAIIIIAAAggggAACCIS4AAuoIT7AdA8BBBBAAAEEbCPAvMw2Q0VDEUAAAQQQQAABBBBAAAG/ChDY5ldeCkcAAQQQQAABBBBAAAEEELCLAAuodhkp2okAAggggAACoS7AvCzUR5j+IYAAAggggAACCCCAAAKeCRDY5pkTuRBAAAEEEEAAAQQQQAABBEJcgAXUEB9guocAAggggAACthFgXmaboaKhCCCAAAIIIIAAAggggIBfBQhs8ysvhSOAAAIIIIAAAggggAACCNhFgAVUu4wU7UQAAQQQQACBUBdgXhbqI0z/EEAAAQQQQAABBBBAAAHPBAhs88yJXAgggAACCCCAAAIIIIAAAiEuwAJqiA8w3UMAAQQQQAAB2wgwL7PNUNFQBBBAAAEEEEAAAQQQQMCvAgS2+ZWXwhFAAAEEEEAAAQQQQAABBOwiwAKqXUaKdiKAAAIIIIBAqAswLwv1EaZ/CCCAAAIIIIAAAggggIBnAgS2eeZELgQQQAABBBBAAAEEEEAAgRAXYAE1xAeY7iGAAAIIIICAbQSYl9lmqGgoAggggAACCCCAAAIIIOBXAQLb/MpL4QgggAACCCCAAAIIIIAAAnYRYAHVLiNFOxFAAAEEEEAg1AWYl4X6CNM/BBBAAAEEEEAAAQQQQMAzAQLbPHMiFwIIIIAAAggggAACCCCAQIgLsIAa4gNM9xBAAAEEEEDANgLMy2wzVDQUAQQQQAABBBBAAAEEEPCrAIFtfuWlcAQQQAABBBBAAAEEEEAAAbsIsIBql5GinQgggAACCCAQ6gLMy0J9hOkfAggggAACCCCAAAIIIOCZAIFtnjmRCwEEEEAAAQQQQAABBBBAIMQFWEAN8QGmewgggAACCCBgGwHmZbYZKhqKAAIIIIAAAggggAACCPhVgMA2v/JSOAIIIIAAAggggAACCCCAgF0EWEC1y0jRTgQQQAABBBAIdQHmZaE+wvQPAQQQQAABBBBAAAEEEPBMgMA2z5zIhQACCCCAAAIIIIAAAgggEOICLKCG+ADTPQQQQAABBBCwjQDzMtsMFQ1FAAEEEEAAAQQQQAABBPwqQGCbX3kpHAEEEEAAAQQQQAABBBBAwC4CLKDaZaRoJwIIIIAAAgiEugDzslAfYfqHAAIIIIAAAggggAACCHgmQGCbZ07kQgABBBBAAAEEEEAAAQQQCHEBFlBDfIDpHgIIIIAAAgjYRoB5mW2GioYigAACCCCAAAIIIIAAAn4VILDNr7wUjgACCCCAAAIIIIAAAgggYBcBFlDtMlK0EwEEEEAAAQRCXYB5WaiPMP1DAAEEEEAAAQQQQAABBDwTILDNMydyIYAAAggggAACCCCAAAIIhLgAC6ghPsB0DwEEEEAAAQRsI8C8zDZDRUMRQAABBBBAAAEEEEAAAb8KENjmV14KRwABBBBAAAEEEEAAAQQQsIsAC6h2GSnaiQACCCCAAAKhLsC8LNRHmP4hgAACCCCAAAIIIIAAAp4JENjmmRO5EEAAAQQQQAABBBBAAAEEQlyABdQQH2C6hwACCCCAAAK2EWBeZpuhoqEIIIAAAggggAACCCCAgF8FCGzzKy+FI4AAAggggAACCCCAAAII2EWABVS7jBTtRAABBBBAAIFQF2BeFuojTP8QQAABBBBAAAEEEEAAAc8ECGzzzIlcCCCAAAIIIIAAAggggAACIS7AAmqIDzDdQwABBBBAAAHbCDAvs81Q0VAEEEAAAQQQQAABBBBAwK8CBLb5lZfCEUAAAQQQQAABBBBAAAEE7CLAAqpdRop2IoAAAggggECoCzAvC/URpn8IIIAAAggggAACCCCAgGcCBLZ55kQuBBBAAAEEEEAAAQQQQACBEBdgATXEB5juIYAAAggggIBtBJiX2WaoaCgCCCCAAAIIIIAAAggg4FcBAtv8ykvhCCCAAAIIIIAAAggggAACdhFgAdUuI0U7EUAAAQQQQCDUBZiXhfoI0z8EEEAAAQQQQAABBBBAwDMBAts8cyIXAggggAACCCCAAAIIIIBAiAuwgBriA0z3EEAAAQQQQMA2AszLbDNUNBQBBBBAAAEEEEAAAQQQ8KsAgW1+5aVwBBBAAAEEEEAAAQQQQAABuwiwgGqXkaKdCCCAAAIIIBDqAv9n7z6g7KqqxwHv9E4NJCH0roL0qKCg8gcVpEj5gfQq0kGaVCmCdGnSe5GONEEBRREEQZqC9BpCSAiQkEJ6/uu+kGEmmcncmbw3zDn57lqsmcw799y9vz2sddY6e861Lsu9wvIjQIAAAQIECBAgQIBAOQGNbeWcjCJAgAABAgQIECBAgACBzAVsoGZeYOkRIECAAAECyQhYlyVTKoESIECAAAECBAgQIECgpgIa22rKa3ICBAgQIECAAAECBAgQSEXABmoqlRInAQIECBAgkLuAdVnuFZYfAQIECBAgQIAAAQIEyglobCvnZBQBAgQIECBAgAABAgQIZC5gAzXzAkuPAAECBAgQSEbAuiyZUgmUAAECBAgQIECAAAECNRXQ2FZTXpMTIECAAAECBAgQIECAQCoCNlBTqZQ4CRAgQIAAgdwFrMtyr7D8CBAgQIAAAQIECBAgUE5AY1s5J6MIECBAgAABAgQIECBAIHMBG6iZF1h6BAgQIECAQDIC1mXJlEqgBAgQIECAAAECBAgQqKmAxraa8pqcAAECBAgQIECAAAECBFIRsIGaSqXESYAAAQIECOQuYF2We4XlR4AAAQIECBAgQIAAgXICGtvKORlFgAABAgQIECBAgAABApkL2EDNvMDSI0CAAAECBJIRsC5LplQCJUCAAAECBAgQIECAQE0FNLbVlNfkBAgQIECAAAECBAgQIJCKgA3UVColTgIECBAgQCB3Aeuy3CssPwIECBAgQIAAAQIECJQT0NhWzskoAgQIECBAgAABAgQIEMhcwAZq5gWWHgECBAgQIJCMgHVZMqUSKAECBAgQIECAAAECBGoqoLGtprwmJ0CAAAECBAgQIECAAIFUBGygplIpcRIgQIAAAQK5C1iX5V5h+REgQIAAAQIECBAgQKCcgMa2ck5GESBAgAABAgQIECBAgEDmAjZQMy+w9AgQIECAAIFkBKzLkimVQAkQIECAAAECBAgQIFBTAY1tNeU1OQECBAgQIECAAAECBAikImADNZVKiZMAAQIECBDIXcC6LPcKy48AAQIECBAgQIAAAQLlBDS2lXMyigABAgQIECBAgAABAgQyF7CBmnmBpUeAAAECBAgkI2BdlkypBEqAAAECBAgQIECAAIGaCmhsqymvyQkQIECAAAECBAgQIEAgFQEbqKlUSpwECBAgQIBA7gLWZblXWH4ECBAgQIAAAQIECBAoJ6CxrZyTUQQIECBAgAABAgQIECCQuYAN1MwLLD0CBAgQIEAgGQHrsmRKJVACBAgQIECAAAECBAjUVEBjW015TU6AAAECBAgQIECAAAECqQjYQE2lUuIkQIAAAQIEchewLsu9wvIjQIAAAQIECBAgQIBAOQGNbeWcjCJAgAABAgQIECBAgACBzAVsoGZeYOkRIECAAAECyQhYlyVTKoESIECAAAECBAgQIECgpgIa22rKa3ICBAgQIECAAAECBAgQSEXABmoqlRInAQIECBAgkLuAdVnuFZYfAQIECBAgQIAAAQIEyglobCvnZBQBAgQIECBAgAABAgQIZC5gAzXzAkuPAAECBAgQSEbAuiyZUgmUAAECBAgQIECAAAECNRXQ2FZTXpMTIECAAAECBAgQIECAQCoCNlBTqZQ4CRAgQIAAgdwFrMtyr7D8CBAgQIAAAQIECBAgUE5AY1s5J6MIECBAgAABAgQIECBAIHMBG6iZF1h6BAgQIECAQDIC1mXJlEqgBAgQIECAAAECBAgQqKmAxraa8pqcAAECBAgQIECAAAECBFIRsIGaSqXESYAAAQIECOQuYF2We4XlR4AAAQIECBAgQIAAgXICGtvKORlFgAABAgQIECBAgAABApkL2EDNvMDSI0CAAAECBJIRsC5LplQCJUCAAAECBAgQIECAQE0FNLbVlNfkBAgQIECAAAECBAgQIJCKgA3UVColTgIECBAgQCB3Aeuy3CssPwIECBAgQIAAAQIECJQT0NhWzskoAgQIECBAgAABAgQIEMhcwAZq5gWWHgECBAgQIJCMgHVZMqUSKAECBAgQIECAAAECBGoqoLGtprwmJ0CAAAECBAgQIECAAIFUBGygplIpcRIgQIAAAQK5C1iX5V5h+REgQIAAAQIECBAgQKCcgMa2ck5GESBAgAABAgQIECBAgEDmAjZQMy+w9AgQIECAAIFkBKzLkimVQAkQIECAAAECBAgQIFBTAY1tNeU1OQECBAgQIECAAAECBAikImADNZVKiZMAAQIECBDIXcC6LPcKy48AAQIECBAgQIAAAQLlBDS2lXMyigABAgQIECBAgAABAgQyF7CBmnmBpUeAAAECBAgkI2BdlkypBEqAAAECBAgQIECAAIGaCmhsqymvyQkQIECAAAECBAgQIEAgFQEbqKlUSpwECBAgQIBA7gLWZblXWH4ECBAgQIAAAQIECBAoJ6CxrZyTUQQIECBAgAABAgQIECCQuYAN1MwLLD0CBAgQIEAgGQHrsmRKJVACBAgQIECAAAECBAjUVEBjW015TU6AAAECBAgQIECAAAECqQjYQE2lUuIkQIAAAQIEchewLsu9wvIjQIAAAQIECBAgQIBAOQGNbeWcjCJAgAABAgQIECBAgACBzAVsoGZeYOkRIECAAAECyQhYlyVTKoESIECAAAECBAgQIECgpgIa22rKa3ICBAgQIECAAAECBAgQSEXABmoqlRInAQIECBAgkLuAdVnuFZYfAQIECBAgQIAAAQIEyglobCvnZBQBAgQIECBAgAABAgQIZC5gAzXzAkuPAAECBAgQSEbAuiyZUgmUAAECBAgQIECAAAECNRXQ2FZTXpMTIECAAAECBAgQIECAQCoCNlBTqZQ4CRAgQIAAgdwFrMtyr7D8CBAgQIAAAQIECBAgUE5AY1s5J6MIECBAgAABAgQIECBAIHMBG6iZF1h6BAgQIECAQDIC1mXJlEqgBAgQIECAAAECBAgQqKmAxraa8pqcAAECBAgQIECAAAECBFIRsIGaSqXESYAAAQIECOQuYF2We4XlR4AAAQIECBAgQIAAgXICGtvKORlFgAABAgQIECBAgAABApkL2EDNvMDSI0CAAAECBJIRsC5LplQCJUCAAAECBAgQIECAQE0FNLbVlNfkBAgQIECAAAECBAgQIJCKgA3UVColTgIECBAgQCB3Aeuy3CssPwIECBAgQIAAAQIECJQT0NhWzskoAgQIECBAgAABAgQIEMhcwAZq5gWWHgECBAgQIJCMgHVZMqUSKAECBAgQIECAAAECBGoqoLGtprwmJ0CAAAECBAgQIECAAIFUBGygplIpcRIgQIAAAQK5C1iX5V5h+REgQIAAAQIECBAgQKCcgMa2ck5GESBAgAABAgQIECBAgEDmAjZQMy+w9AgQIECAAIFkBKzLkimVQAkQIECAAAECBAgQIFBTAY1tNeU1OQECBAgQIECAAAECBAikImADNZVKiZMAAQIECBDIXcC6LPcKy48AAQIECBAgQIAAAQLlBDS2lXMyigABAgQIECBAgAABAgQyF7CBmnmBpUeAAAECBAgkI2BdlkypBEqAAAECBAgQIECAAIGaCmhsqymvyQkQIECAAAECBAgQIEAgFQEbqKlUSpwECBAgQIBA7gLWZblXWH4ECBAgQIAAAQIECBAoJ6CxrZyTUQQIECBAgAABAgQIECCQuYAN1MwLLD0CBAgQIEAgGQHrsmRKJVACBAgQIECAAAECBAjUVEBjW015TU6AAAECBAgQIECAAAECqQjYQE2lUuIkQIAAAQIEchewLsu9wvIjQIAAAQIECBAgQIBAOQGNbeWcjCJAgAABAgQIECBAgACBzAVsoGZeYOkRIECAAAECyQhYlyVTKoESIECAAAECBAgQIECgpgIa22rKa3ICBAgQIECAAAECBAgQSEXABmoqlRInAQIECBAgkLuAdVnuFZYfAQIECBAgQIAAAQIEyglobCvnZBQBAgQIECBAgAABAgQIZC5gAzXzAkuPAAECBAgQSEbAuiyZUgmUAAECBAgQIECAAAECNRXQ2FZTXpMTIECAAAECBAgQIECAQCoCNlBTqZQ4CRAgQIAAgdwFrMtyr7D8CBAgQIAAAQIECBAgUE5AY1s5J6MIECBAgAABAgQIECBAIHMBG6iZF1h6BAgQIECAQDIC1mXJlEqgBAgQIECAAAECBAgQqKmAxraa8pqcAAECBAgQIECAAAECBFIRsIGaSqXESYAAAQIECOQuYF2We4XlR4AAAQIECBAgQIAAgXICGtvKORlFgAABAgQIECBAgAABApkL2EDNvMDSI0CAAAECBJIROOfy38f48RMajbd7925x0B7bJZOLQAkQIECAAAECBAgQIECg9QIa21pv504CBAgQIECAAAECBAgQyEhAY1tGxZQKAQIECBAgkLTAdbf9MYZ8MLzRHAb2Xzh23GrjpPMTPAECBAgQIECAAAECBAiUE9DYVs7JKAIECBAgQIAAAQIECBDIXMDJIJkXWHoECBAgQIBAMgKvvzU4bvvjQ43Gu/UmG8QySyyaTC4CJUCAAAECBAgQIECAAIHWC2hsa72dOwkQIECAAAECBAgQIEAgIwEng2RUTKkQIECAAAECyQu88fZ78dhTz8WIj0dGxw4dYsEF5ot11lwlll5SU1vyxZUAAQIECBAgQIAAAQIESgpobCsJZRgBAgQIECBAgAABAgQI5C3gZJC86ys7AgQIECBAgAABAgQIECBAgAABAgQIEEhLQGNbWvUSLQECBAgQIECAAAECBAjUUMDJIDXENTUBAgQIECBAgAABAgQIECBAgAABAgQIEGiBgMa2FmAZSoAAAQIECBAgQIAAAQIECBAgQIAAAQIECBAgQIAAAQIECBAgQIAAAQK1F9DYVntjTyBAgAABAgQIECBAgAABAgQIECBAgAABAgQIECBAgAABAgQIECBAgACBFghobGsBlqEECBAgQIAAAQIECBAgQIAAAQIECBAgQIAAAQIECBAgQIAAAQIECBAgUHsBjW21N/YEAgQIECBAgAABAgQIECBAgAABAgQIECBAgAABAgQIECBAgAABAgQIEGiBgMaTkLA3AAAgAElEQVS2FmAZSoAAAQIECBAgQIAAAQIECBAgQIAAAQIECBAgQIAAAQIECBAgQIAAAQK1F9DYVntjTyBAgAABAgQIECBAgAABAgQIECBAgAABAgQIECBAgAABAgQIECBAgACBFghobGsBlqEECBAgQIAAAQIECBAgQIAAAQIECBAgQIAAAQIECBAgQIAAAQIECBAgUHsBjW21N/YEAgQIECBAgAABAgQIECBAgAABAgQIECBAgAABAgQIECBAgAABAgQIEGiBgMa2FmAZSoAAAQIECBAgQIAAAQIECBAgQIAAAQIECBAgQIAAAQIECBAgQIAAAQK1F9DYVntjTyBAgAABAgQIECBAgAABAgQIECBAgAABAnOtwIMPPxJD3h8WnTt3iq03/3F069Z1rrVoKvFJkyfHrX+4NyZOnBQ9enaL/9t8k+jQoUOrnf7zwkvxzPMvVO7f4HvfiYGL9G/1XG4kQIAAAQIECBAgQIDAlyWgse3LkvdcAgQIECBAgAABAgQIECBAgAABAgQIECAwFwhsvfNe8d6QoZVMb7j8glh6ycXngqxbluLQYR/GFtvvXnfTX+6+OXr27NGySeqNPuXsC+Ke+x6o/OTQ/feKLTfbuNVzuZEAAQIECBAgQIAAAQJfloDGti9L3nMJECBAgAABAgQIECBAoKoCw0eMiPv+/HBlzpW/tkKsserXqzp/e5rMiR7tqRpiIUCAAAECBJoTSLGxbeTIUXHGeRfHlKlTY9mll4g9dtquuTTn6HONbXPE52YCBAgQIECAAAECBDIV0NiWaWGlRYAAAQIECBAgQIAAgblN4E9/+Vuc8JuzK2l/f9114uTjjsiWwMZntqWVGAECBAgQyFIgxca2V19/M3b++UGVeiy5xKJx4xUX1rQ2n346OvY6+IiYMGFS9OrRI6688Kzo0qVLq5/pxLZW07mRAAECBAgQIECAAIF2JKCxrR0VQygECBAgQIAAAQIECBAg0HoBjW1eVdX63x53EiBAgAABArUU0NhWS93G59bY1vbmnkiAAAECBAgQIECAQPUFNLZV39SMBAgQIECAAAECBAgQIPAlCMxNjW1O9PgSfsE8kgABAgQIEGi1gMa2VtO1+kaNba2mcyMBAgQIECBAgAABAu1IQGNbOyqGUAgQIECAAAECBAgQIECg9QJzU2Nb65Uav9PGZ7VFzUeAAAECBAjUF9DY1va/D9Z3bW/uiQQIECBAgAABAgQIVF9AY1v1Tc1IgAABAgQIECBAgAABAl+CgMa21qPb+Gy9nTsJECBAgEBZgclTpsR/X3w5Ytq06N+/Xwzot1BMmjw5/vmvf8dLr7wWH38yMuadp08sNnCR+O63vxXzzNNntlO/8trrMW7c+Ojdp1cst/RSlbFDPxgWz/znhXjppddioYUWjJW/tmKsvsrKTc4zevSYePSJp2LI0KExfMTH0Xf++WLgIgNi7UFrxPzzz1c2tRg+YkQ88ti/4v2hw2LsuHHRd8EFYtWVvxZrrLpydOzYMZprbGvMpqmHjxw5Kt56Z3Dl4+WXWzp69ew52zgrxk88FW+/+14MHTY8unfrFgMGLBzrrv3NGNBv4VnunTZtWvznxZfjjTffjjPOu6jyeZHPiUcdWvm+S5fOsdJXVyxt05KBjdW0qfs/Gz8+/vaPx+Pd996Ljz6e/ruz3DJLx3fWHhQ9uncP67uWyBtLgAABAgQIECBAgEB7FdDY1l4rIy4CBAgQIECAAAECBAgQaJGAxrYWcTUYbOOz9XbuJECAAAECZQWKBrZDjj6xMvwba64WRx96QBxwxLHx9jvvzTJFzx7dY6efbh07b7d1o9OP+2x8rL/J/1U+69KlSzx8761x7MlnxMOPPDbL+G8NWiNOOuawBg1gRbPXpVddH3fcc3+MG/fZLPd069Y1NvnhBrHPnjtXmqSauqZMmRrnXXRF/OHe+ytNejNfq339a3HGr4+NXfY+ON4bMrTy8Q2XXxBLL7l4g6GPPfFUHHrMSZWffXOt1eO3vzm+yWee87vL4+Y/3F35/ICf7xY/3WrzJsfe9cc/x5XX3RTDR3zU6JjNf/zDOGT/vaJzp051nxfNZbvs/YvZlvWWay6uNCBW85q5po/cf3uT099z/4NxwWVXR/F6+pmvognvvNNPihtvvyvuue+ByseH7r9XbLnZxtUM11wECBAgQIAAAQIECBBoEwGNbW3C7CEECBAgQIAAAQIECBDIQ6A4ZeTFV16Noe8PiylTp8bARfrFCsstM9uTQGZkXmxmfjjio+jQsWOsstJXokOHDpXNuGf/+2I8998Xo1vXrrH8MkvFd9b5ZnTp3HkWsOL0jMeffDpeee2N+GD4h5VN1sUGDojvfudbseACC0RrGtue/c+L8fKrr1VOF+nYoWMMWKRfrPSVFSr/NXfNaT7Nzd/c5070aE7I5wQIECBAoH0JPPr4k3HYsb+uBLX0kkvE+AnjK2uQ2V2777Rt7LHTdrMMKZrR1t90m8rPi6asDddfL+574K+NTrXIgH5x3SXnRc+ePSqfT5w4KY4+6bQo4mnuWm2VleLMk46tu3fm8Seeenbc/9DfZjvNV1dcPoYNHxEfffxxZVxjjW31bQatsVqce9oJTc559gWXxq133lv5fP+9dovttm68se2ya35faWpr7ioa6U4+9oi6HF997Y3Yee+DZ3vbbddeGgMX6d/c1C36vH5Ni7XwI3+6o9H7i2a14o8SZnfNN++8sdiiA6afEKixrUV1MJgAAQIECBAgQIAAgfYloLGtfdVDNAQIECBAgAABAgQIEGiXAsWm2HkXXx4vvPRqo/EVrz3af69dYq3VV20y/t32PaTymq3iuuy80+PFl16Jcy66YpbxSy6xaPz6mCNimaWWqPvsxZdfiRNPOyfeHTxklvHFZu4JRx0SEydPjhN+c3bl8++vu06cfNwRTcby7PMvxLkXXxlFc1hjV9F4d9A+e8aKyy9bk3zmtMhO9JhTQfcTIECAAIG2F6jfvDXj6f37LxzrrfPNGLTGqjFxwsR44t/Pxt8efTxGjfq0MqRTp45xy9WXRNGcVv+q3wQ14+fFq0233XrzWHHZZePT0aPj8aeejof+9mice+oJDdY0xUltV91wS910q6781Vj7G2tVXq/5yquvxT+ffDqeeub5us+32PRHcdgBe88CVqyn9jnkqLqf91+4b6y3ztoxaK3puTz5zHPxt388EZ+MHNng3rZobKt/Ol7x8KKRcN11BsWaq61Ssf3P/16OO+/9U0yYMLES2w7bbBH77rlLXZxFc9trb74dvz7j3MrPFuq7YJx2wvRcO3fpXPfq12r+FpVpbBs9ZmxsscMeMWbM2Mqji2bF9db+Rgxaa/VYcP754+nn/hOPPPpEvPXu9Fe1zric2FbNSpmLAAECBAgQIECAAIG2FNDY1pbankWAAAECBAgQIECAAIEEBZ565rk4/NiTY/yECbONvmgwO/HoQ+N7667T6LjilU4zGsk22WjDulcjzTy4OKHi8vPPiOWXW6byUbGxuO+hR8eYseOafH7Hjh2jeM1W8Rqr4ppdY1ux0XnkCb+pnFYyu6vYKDzr5F9Fsdnb2NXafKrxK1Bm47N4jhM9qqFtDgIECBAgUB2BmRvb5pmnT1x36bmxcN++DR7wv5dfjb0OPCImT5lS+fk2P9k0Dtp3jwZjZm5s67dQ37js/DMqDVizu4rTcrfYYc8YO276uuqH6383fnXkrK/drP+6z2Jtdsu1l0bRuFb/Kk6fm3HqW+/eveLaS86NAf0WbjCmWMftsf9hDV5T2haNbbvu84t4+dXpf8BQ/NHEVRf+Nrp369YgtuIPNw499qRYZ9AaccTB+0Xx+tX616uvvxk7//ygujluvOLC6vwiNDFLmfXdjbfdGeddfGXdDKeecFSlMbL+VdS2iHvI+x/U/VhjW01LZ3ICBAgQIECAAAECBGoooLGthrimJkCAAAECBAgQIECAQOoCM29+zjvvPLHu2t+ItQetEZ06d44nnno6HnnsXzHio+mvlmpq47P4rH4jWPHvrl27xI7bbhmrrPS1ymtJ//viS3HHPffHLtttHVtutnEd3b6HHB3PPP/fun+v/Y01o3hlVHFKXHHqW/F60uJ0ivpXU41tn3wyMrbc8Wfx2fjxleFfWWG5yqu7vrXm6pXN4yeeeib+9ODD8fpbb1c+L/K947rLGn39VmvzqcbvRJmNTyd6VEPaHAQIECBAoHoCMze2nXLcEU3+QcBV198cl159Q+XhxSm21192foNAZm5sK04bK04da+66908PxclnnlcZNqB/v0pjXa+ePWe5rfgDgN33PaRuTTTz/FOnTo0NN9+urkHu+CMPiR+sv16jj7/+5jvid5ddXfdZrRvb3n7nvfjp7vtUnlf84cUVvzsrll926UZjK05sm7mhbcbA9tjYdsjRJ0bxRxrFtelGG8aRv9iv0byK04732O+wus80tjX3f4bPCRAgQIAAAQIECBBorwIa29prZcRFgAABAgQIECBAgACBdiBQ/1VVRSPalb87u8ErQosQh34wLHba68C6E9Wael1V/UawopHtd2eeHKutstJssyxOeCvum3Fts+WmcdDeDU8sKT47+sTT4q+PPFY3rqnGtvMvuTJ+f+udlXGLDVwkrr7ot7M0rY0cOSp2+vlB8eGIjyrj9tp1x9hl+61nibM1+VSrpGUa25zoUS1t8xAgQIAAgeoI1G9s69G9ezx4102VV402dr03ZGhsvfNelY+KddNDd98cPXt0rxs6c2PbTVdeGEssvmizgZ5y1vlxz/0PVsYV65tindPUddNtd1Ze3V5cxR82nHbi0XVD33z73dh+j+lNVUXz2F/vvSW6dOnS6FTFH0Bsss0Xr/msdWPb/Q8+HCee9ttKLCt/bcW49NzTm3VpbEB7bGz70ZY7xshRoyrhXnDmr2ONVb/eZG7/t8vPY/B771c+19jWql8BNxEgQIAAAQIECBAg0A4ENLa1gyIIgQABAgQIECBAgAABAu1V4Cfb7RYfDB9RCe+Q/feKreqdpFY/5gcffiSOO/nMyo+KV3g+eOeNUbwetP5VvxFs7UFrxlmnHNds2jfc8oe44NKrKuOWXnKJuPqisxvdNB09ekxsv+f+dc1oTTW2bbTVTvHJyJGV+Yq5Vlhu2UZjeOqZ5+OAw4+tfFZsEhebxTNfrcmn2YRLDijT2OZEj5KYhhEgQIAAgTYSqN/YVpw8e+0l5zT55GnTpsV6G20VkyZNf3X6HTdcEQP6LVQ3fubGtr8UjW89ezSbyf6HHRP/fnb6SbfFK+Q3+N66Td7z5NPPxoFH/Kry+XJLLxXXXnpu3djiNN3iVN3iWnyxgXHzVRfN9tn/b9Nt6053q3Vj21U33BLFH2cU12Yb/yB+efC+zbo0NqC9NbYVvxNrb7BZXaj33nJ1LLjAAk3mdvixv45/PP5k5XONba36FXATAQIECBAgQIAAAQLtQEBjWzsoghAIECBAgAABAgQIECDQHgWGffhhbP7T3SuhFaeJFCeFdO/WrdFQi422DTf/ad2pbddcfM4sr3yq3wh2+IH7xE82+WGzadc/iW23HbeNPXfersl7Tv3t7+KuP/658nljjW3vDx0WW+64Z+XzBeefP+699Zom5yry+e7GW0XxGq7ieuDOG6NP714Nxrcmn2YTLjmgTGObEz1KYhpGgAABAgTaSKB+Y9sqK30lLj7ntNk++QdbbB/Fa+GL64bLz680+c+46q8FihPT/vHnP5TKYtd9fhEvv/p6ZexZJx8XxSvem7peeOmV2HP/6a+zLF5besf1l9UNLRqmisap4ipe7X7l786a7fOLE9tmvLq+1o1txR9FFH8cUVzbbb157L/XbqVsZh7U3hrbxo4bF0WD4IyrOCWvOPmvqetXp5wZD/z1kcrHGtta9SvgJgIECBAgQIAAAQIE2oGAxrZ2UAQhECBAgAABAgQIECBAoD0KPPff/8XeB/+yElqZkzh+duDh8d8XX66MP/X4I2O9b3+rQVr1G8HOOOmY+Pa3BjWb9j6HHBXPPv9CZVxzp4rUf11WY41txTzFfMW11OKLxdmnnjDb5//sgMPqToC75pJzYvlllp7jfJpNuOSA5hrbnOhREtIwAgQIECDQhgL1G9vWXO3rcf4Z0xvDmrrqN4PNfNJsc2uBpubcfo/9482336l8fN7pJ8Zaq6/a5PPrN3bN/EcBf/37o3H0SdNf8fn1lb4SlzTTpLfFDntWXl9fXLVubDvr/Evitrv+WHlWc69bnZ1/e2tsGzlyVPxoqy9eHVs0MxZNjU1dvz7j3Pjjn/9S+VhjWxv+j+5RBAgQIECAAAECBAhUVUBjW1U5TUaAAAECBAgQIECAAIF8BB574qk49JiTKgmVOYnj4COPjyeeeqYy/tjDD4qNNvx+A4z6jW3F5mexCdrctfPeB8err71RGdbcqSLFaW3FqW3F1VhjW/18mnvuzJ9feNYpsdoqK81xPi19blPjm9vMdqJHtaTNQ4AAAQIEqidQv7Ftpa+uEJedd8ZsJ9+gOA13zNjKmOK16MXr0Wdcza0Fmpp4z/0PjRdeerXy8eknHRPfmc0fGvznhZdir4OOqIxdbOAiccs1F9dN+88n/x2HHHVi5d/LL7dMXHPRb2eby8Zb7RQff/46+Fo3tl10xbVx7Y23VeLZZstN46C992hVEdtbY9v4CRPiextvXZfLQ3ffFL169mwyt2NPOj0e+vujlc81trXqV8BNBAgQIECAAAECBAi0AwGNbe2gCEIgQIAAAQIECBAgQIBAexR4+JHH4qgTp78iq8xJHEccd3I88s9/VcY39qrR+o1tl557eqz8tRWbTXv73feLN995tzKuuVNF7nvgr3HS6edUxjbW2FY/n2YfPNOA804/KdZafZUGP21NPi19blPjm9vMdqJHtaTNQ4AAAQIEqidQv7FtySUWjRuvuLDJySdNnhzf3WirmDp1amXMXTddGQv37Vs3vrm1QFMTH/TLX8W//v1s5eNjDjswNv7B+k3GUP91oysst2wUp8bNuJ79z4uxzy+OrPyzf/+F4w/XX97kPMVJst/78dYxYcLEypjmGtuaW3eecvYFcc99D1TmKl4zWrxutP513U23x4WXT3/l/I82+F4cd8TBrSpie2tsK5JYe4PNovAsrjtuuDwG9Fu4ydzq11pjW6t+BdxEgAABAgQIECBAgEA7ENDY1g6KIAQCBAgQIECAAAECBAi0R4Hi9LXiFLbiKnMSxwGHHxdPPfNcZfzxRx4SP1h/vQZptaYRbPf9Do3/vVzuVJE77r4/zjjvosozG2tse/LpZ+PAI35V+XzRgQNKn97RoUOHGLTmarO86qk1+VSrzs1tZjvRo1rS5iFAgAABAtUTqN/Y1rFjxyhO3OrRvXujD6jfVNW1a5d46O6bo0vnznVjm1sLNBX1ORddHjfffnfl4603/3H8Yr+fNZng5dfeGFdce2Pl85kbxIYOGx5bbP/FSWgP/OH30adP70bnevud9+Knu+9T91ljjW0vvfJa7LbvIZUxC/VdMO6+6aom4yoa6orGuuJqrLHt748+Hr88/jeVz5decom44fLzW1XE9tjY9pMd9ogPPhheyefUE46K9db5ZpO51T8lT2Nbq34F3ESAAAECBAgQIECAQDsQ0NjWDoogBAIECBAgQIAAAQIECLRHgRf+93LsecDhldAG9Fso7rjhitmGWf+1oWecdEx8e6ZXW7WmEWy/Q4+Jp5/7T+W5xxx+YGy8YdOnihSvnCpePVVcjTW2FQ1yRaNccc3JJucMhNbkU606l9nMdqJHtbTNQ4AAAQIEqiNQv7GtmHHXHbaJn+2yfaOTH33iafHXRx6rfNbYCWZl1gKNTfz3fzwevzxhetNXzx7d4+qLz6m8ZnTma8RHH8eOPzswRo4aVfnoyF/sF5tutGGDYT/+v13io48/rvxsh222iH333KXRXI7/zVnx57/8ve6zxhrbxowdFxtstm3dmKsuPDtWXH7ZWeYrGuq23XXvmDhxUuWzxhrbPhzxUWy67a519/76mMNj/e9+u9HYivVh8YrXxl7pWb8hr8xaeE5/S8rU9LiTz4wHH36k8qji9OOLzj41OnXqOMuj777vgfjN2RfU/Vxj25xWx/0ECBAgQIAAAQIECHxZAhrbvix5zyVAgAABAgQIECBAgEA7Fxg9ekxs+JPt6qL80+3Xx7zzztNo1JMmTYr1N902iq/Fdft1l8UiA/o1GNuaRrCTzjg37vvzXyrzbLPFpnHQPl+cDDJzIMeedHo89PdHKz9urLGt2DDdcPOfVl7f1LlTp7jn5qtjvvnmbXUVWpNPqx82041lNj6d6FEtbfMQIECAAIHqCMzc2Fac2nb+Gb+O1VdZqcEDZm5K2nv3nWKnn27VYEyZtUBjURevON1ml71j6AfDKh8XzWMXnn1Kg5PjivXcIUefGE8983xlzHzzzhu3X39ZpRGu/lU0ThWxFldxwu25p50Qa62+aoMx9V8VP+ODxhrbis+23HHPeH/o9LhW+uoKceZJxzZYe3766eg46sTT6v7ooRjXWGNb8fMjTzg1/vaPf1bmKk6Su+bic2Z5befNf7g7zr3wilhq8cXi9JOOiYGL9G/SuKjVTVdeGIstOmsTYHV+OyLK1LRoECwaBWdcjTVHvvXO4Nh930Pis/Hj68ZpbKtWlcxDgAABAgQIECBAgEBbC2hsa2txzyNAgAABAgQIECBAgEBCAjvueUC8/tbblYh/sskP4/ADv3iNVP00Lrnqurj6hlsrP2rq9VGtaQS7894/xWnnXFiZd555+sR1l54bC/ftO4vgG2+9E7vt+4u60zsaa2wrbtr55wdF8Vqp4ipOlCtOlmvqKjZ8P/r4k1jpqys2OqQ1+VSr9GU2Pp3oUS1t8xAgQIAAgeoIzNzYNmPW5ZZZOr6x5qoxYcLEePypp+O9IUPrHti7d6/4ww1XRO9ePRsEUWYt0FTU9z/0tzjx1LPrPu7WrWusscrXK81kL7/6evz72edj3GdfNEUduM8ese0Wm84y3eAh78e2u+4TU6dOrfts2aWWjG8OWj0mTpgUTzz9TLw7eMgs9zXV2DZzXAsusEB8Z+1BMXBA/3j/gw/ikceerDshbsakTTW2FWvDXfc+OIpGvuIqTjVb6SsrxJqrrxqjRn0a//3fK/HKa6/XxbbXrjvGLttvPUus9f9QoJjjqysuH0susXgc9PPdo2fPHtX5xfh8ljI1nTJlamyz689jyPsf1D174b4LxjcGrRF9F5g/nnrmufjfy681qEkxUGNbVUtlMgIECBAgQIAAAQIE2lBAY1sbYnsUAQIECBAgQIAAAQIEUhO4574H4pR6rzFq7FVOxQbagUf8qnISWnEVr6EqXkc189WaRrDidVNb7/SzKDbximuNVb8evz31+OjSuXPd9MVpFHvsd1i8+fY7dT9rqrHt3j89FCefeV7duCLW7bbePIpTOOpfxWu6fn3muZWTLo465IDYaMPvVyWfatW/zManEz2qpW0eAgQIECBQHYH6jW2rrbJSpWm/WHM0dRXrnZN/9cv4zkyvdy/Gl1kLzC7q62++I3532dXNJja7V4wWN99+1x/jzPMvme082/xk03j0X0/WNWM11dhWrCUPPvL4+Ne/n21yvuKEueLVqTNex9lUY1sxwT+f/Hccefxv6v7woalJ99x5u9htxy9eg1p/3Mxr4Rmf3XL1xVU/va1sTV/438tx0C+Pj7HjxjXptMpKX4m+Cy4Qf/n79NfZamxr9lfdAAIECBAgQIAAAQIE2qmAxrZ2WhhhESBAgAABAgQIECBAoD0ITJ4yJXbYc/9459336sIpNhO/tdYa0blLp3j8X0/HW+8OrvusOK3tpqsumuVVVcWA1jS2FfeddPo5UbzGasbVq2fPWHONVWKFZZeJF158OZ55/r8xfsKEBlxNNbYV+Wy/x34NTg8pNpXXWu3rsfyyy1Sa4/73ymsx+L336+b73rrrxCnHHTFLOVqbTzXqWmbj04ke1ZA2BwECBAgQqJ5A/ca2QWusFmedclycdf4lce/9D0axRql/rfSV5WPvPXaO1VdZudEAitPdNtpqh8rJavPPN1/cd9u1LQ70iaeeiWtvvDWe/c+Ls9z7lRWWi5223TK++521m533r39/NC6/5sYGa8Lipu7dusX222wRe+z009h1n19UToMrTj279drLYkC/hRqdtzj97bqbbo8rr7+pQUNacarcNwetEccedmD8/tY748rrbqrcf9Qv9otNNtqwyRhffePNuOaGW+Nvjz4+yylmA/r3i5/tun38cP3vNnl/0WxX/GHEZdf8Pj4c8VHduNuvuywWGdCvWZuWDGhJTV997Y343eXXxpNPN2wCLF4Ju963vxXHHn5QXHHt7ytWxXXCUYfGht9ftyXhGEuAAAECBAgQIECAAIF2IaCxrV2UQRAECBAgQIAAAQIECBBovwLDPvww9j/s2AbNXo1FW7wG6YIzT27y9IrWNoJ98snI2O+wYxucyDbz8xecf/7Y+Ifrx7U33lb5qKnGtuKzSj6HHhvF67Oau3bdYZvKZuzMJ7oV97U2n+aeWebzMo1txTxO9CijaQwBAgQIEGgbgZkb28497YTKg0eOHBVFA9ZHH4+MeefpE4suMiAWX2xg2wQVER8MHxFD3n8/ho/4OPouMF8MHDCgxU1bRQPYm2+/G0OGfhBjx30WCy24QHx1heVa/brO4hWi7wx+L95+Z3As0r9fLLfs0g1O7G0pTrGefHfI0Phg2PDo3q1rDBjQL5ZfZukWTVOckDZs+Ijo2KFjLLnEoi26t1aDi9ONi9e9fvTxJzHffPPEsksvGQv37Vurx5mXAAECBAgQIECAAAECbS6gsa3NyT2QAAECBAgQIECAAAEC6QmMGvVp/P62Oybt03wAACAASURBVOOOe+6PMWPGNkigR/fuselGG1ZeP1q88qip64DDj42nnnk+ipMkrr/svFh6ySVKQxSbkRdddX386cGHY9KkSQ3uW26ZpePkYw+Pd98bEocec1Lls802/kH88uB9m5y/2EC+8fa7Gs2nuGmlr64QRVPb2oPWrEk+pRNvYqATPeZU0P0ECBAgQKDtBZpqbGv7SDyRAAECBAgQIECAAAECBAikIaCxLY06iZIAAQIECBAgQIAAAQLtQqB45WdxKsT7Qz+I4lWXAxfpH4svOrDVp3G0NKmiwa44DeSDD0dEz+7dYrFFB8bSSy7e0mnqxlfyeW9IDB06LD6bMCH6LrBALLHYwCheqZrb5USP3CoqHwIECBBITUBjW2oVaz7e4o825vRa+WsrVl7b6iJAgAABAgQIECBAgACBWQU0tvmtIECAAAECBAgQIECAAAECBAgQIECAAAECNRbQ2FZj4C9h+m/9v03n+Km3XXtp5Y9FXAQIECBAgAABAgQIECAwq4DGNr8VBAgQIECAAAECBAgQIECgDQSc6NEGyB5BgAABAgTasYDGtnZcnFaGts8hR7Xyzi9uO+HIQ7I8LXiOYUxAgAABAgQIECBAgACBiNDY5teAAAECBAgQIECAAAECBAi0gYATPdoA2SMIECBAgEA7FtDY1o6LIzQCBAgQIECAAAECBAgQaJcCGtvaZVkERYAAAQIECBAgQIAAAQK5CTjRI7eKyocAAQIECLRMYOTIUXHnHx+o3LTCckvHtwat0bIJjCZAgAABAgQIECBAgAABAnOZgMa2uazg0iVAgAABAgQIECBAgAABAgQIECBAgAABAgQIECBAgAABAgQIECBAgEB7F9DY1t4rJD4CBAgQIECAAAECBAgQIECAAAECBAgQIECAAAECBAgQIECAAAECBAjMZQIa2+aygkuXAAECBAgQIECAAAECBAgQIECAAAECBAgQIECAAAECBAgQIECAAAEC7V1AY1t7r5D4CBAgQIAAAQIECBAgQIAAAQIECBAgQIAAAQIECBAgQIAAAQIECBAgMJcJaGybywouXQIECBAgQIAAAQIECBAgQIAAAQIECBAgQIAAAQIECBAgQIAAAQIECLR3AY1t7b1C4iNAgAABAgQIECBAgAABAgQIECBAgAABAnOpwGtvvRuPP/3fGPHxJxWBvgvMH+ustUoss8Sic6mItAkQIECAAAECBAgQIDD3CGhsm3tqLVMCBAgQIECAAAECBAgQIECAAAECBAgQIJCMwOtvDY7b/vhQo/Fu/eP/F8ssuVgyuQiUAAECBAgQIECAAAECBFouoLGt5WbuIECAAAECBAgQIECAAIFMBZwIkmlhpUWAAAECBAgkKXDtbX+M9z8Y3mjsi/RfOHbaauMk8xI0AQIECBAgQIAAAQIECJQT0NhWzskoAgQIECBAgAABAgQIEMhcwIkgmRdYegQIECBAgEByAmddcl1MmjS50bi7d+8WB+2xXXI5CZgAAQIECBAgQIAAAQIEygtobCtvZSQBAgQIECBAgAABAgQIZCzgRJCMiys1AgQIECBAIEmBUy+4arZx/3K/XZPMS9AECBAgQIAAAQIECBAgUE5AY1s5J6MIECBAgAABAgQIECBAIHMBJ4JkXmDpESBAgAABAskJaGx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YCN08wLLD0CBAgQIEAgOQHrs+RKJmACBAgQIECAAAECBAhUVUBjW1U5TUaAAAECBAgQIECAAAECqQrYOE21cuImQIAAAQIEchWwPsu1svIiQIAAAQIECBAgQIBAOQGNbeWcjCJAgAABAgQIECBAgACBzAVsnGZeYOkRIECAAAECyQlYnyVXMgETIECAAAECBAgQIECgqgIa26rKaTICBAgQIECAAAECBAgQSFXAxmmqlRM3AQIECBAgkKuA9VmulZUXAQIECBAgQIAAAQIEyglobCvnZBQBAgQIECBAgAABAgQIZC5g4zTzAkuPAAECBAgQSE7A+iy5kgmYAAECBAgQIECAAAECVRXQ2FZVTpMRIECAAAECBAgQIECAQKoCNk5TrZy4CRAgQIAAgVwFrM9yray8CBAgQIAAAQIECBAgUE5AY1s5J6MIECBAgAABAgQIECBAIHMBG6eZF1h6BAgQIECAQHIC1mfJlUzABAgQIECAAAECBAgQqKqAxraqcpqMAAECBAgQIECAAAECBFIVsHGaauXETYAAAQIECOQqYH2Wa2XlRYAAAQIECBAgQIAAgXICGtvKORlFgAABAgQIECBAgAABApkL2DjNvMDSI0CAAAECBJITsD5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YCN08wLLD0CBAgQIEAgOQHrs+RKJmACBAgQIECAAAECBAhUVUBjW1U5TUaAAAECBAgQIECAAAECqQrYOE21cuImQIAAAQIEchWwPsu1svIiQIAAAQIECBAgQIBAOQGNbeWcjCJAgAABAgQIECBAgACBzAVsnGZeYOkRIECAAAECyQlYnyVXMgETIECAAAECBAgQIECgqgIa26rKaTICBAgQIECAAAECBAgQSFXAxmmqlRM3AQIECBAgkKuA9VmulZUXAQIECBAgQIAAAQIEyglobCvnZBQBAgQIECBAgAABAgQIZC5g4zTzAkuPAAECBAgQSE7A+iy5kgmYAAECBAgQIECAAAECVRXQ2FZVTpMRIECAAAECBAgQIECAQKoCNk5TrZy4CRAgQIAAgVwFrM9yray8CBAgQIAAAQIECBAgUE5AY1s5J6MIECBAgAABAgQIECBAIHMBG6eZF1h6BAgQIECAQHIC1mfJlUzABAgQIECAAAECBAgQqKqAxraqcpqMAAECBAgQIECAAAECBFIVsHGaauXETYAAAQIECOQqYH2Wa2XlRYAAAQIECBAgQIAAgXICGtvKORlFgAABAgQIECBAgAABApkL2DjNvMDSI0CAAAECBJITsD5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YCN08wLLD0CBAgQIEAgOQHrs+RKJmACBAgQIECAAAECBAhUVUBjW1U5TUaAAAECBAgQIECAAAECqQrYOE21cuImQIAAAQIEchWwPsu1svIiQIAAAQIECBAgQIBAOQGNbeWcjCJAgAABAgQIECBAgACBzAVsnGZeYOkRIECAAAECyQlYnyVXMgETIECAAAECBAgQIECgqgIa26rKaTICBAgQIECAAAECBAgQSFXAxmmqlRM3AQIECBAgkKuA9VmulZUXAQIECBAgQIAAAQIEyglobCvnZBQBAgQIECBAgAABAgQIZC5g4zTzAkuPAAECBAgQSE7A+iy5kgmYAAECBAgQIECAAAECVRXQ2FZVTpMRIECAAAECBAgQIECAQKoCNk5TrZy4CRAgQIAAgVwFrM9yray8CBAgQIAAAQIECBAgUE5AY1s5J6MIECBAgAABAgQIECBAIHMBG6eZF1h6BAgQIECAQHIC1mfJlUzABAgQIECAAAECBAgQqKqAxraqcpqMAAECBAgQIECAAAECBFIVsHGaauXETYAAAQIECOQqYH2Wa2XlRYAAAQIECBAgQIAAgXICGtvKORlFgAABAgQIECBAgAABApkL2DjNvMDSI0CAAAECBJITsD5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YCN08wLLD0CBAgQIEAgOQHrs+RKJmACBAgQIECAAAECBAhUVUBjW1U5TUaAAAECBAgQIECAAAECqQrYOE21cuImQIAAAQIEchWwPsu1svIiQIAAAQIECBAgQIBAOQGNbeWcjCJAgAABAgQIECBAgACBzAVsnGZeYOkRIECAAAECyQlYnyVXMgETIECAAAECBAgQIECgqgIa26rKaTICBAgQIECAAAECBAgQSFXAxmmqlRM3AQIECBAgkKuA9VmulZUXAQIECBAgQIAAAQIEyglobCvnZBQBAgQIECBAgAABAgQIZC5g4zTzAkuPAAECBAgQSE7A+iy5kgmYAAECBAgQIECAAAECVRXQ2FZVTpMRIECAAAECBAgQIECAQKoCNk5TrZy4CRAgQIAAgVwFrM9yray8CBAgQIAAAQIECBAgUE5AY1s5J6MIECBAgAABAgQIECBAIHMBG6eZF1h6BAgQIECAQHIC1mfJlUzABAgQIECAAAECBAgQqKqAxraqcpqMAAECBAgQIECAAAECBFIVsHGaauXETYAAAQIECOQqYH2Wa2XlRYAAAQIECBAgQIAAgXICGtvKORlFgAABAgQIECBAgAABApkL2DjNvMDSI0CAAAECBJITsD5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YCN08wLLD0CBAgQIEAgOQHrs+RKJmACBAgQIECAAAECBAhUVUBjW1U5TUaAAAECBAgQIECAAAECqQrYOE21cuImQIAAAQIEchWwPsu1svIiQIAAAQIECBAgQIBAOQGNbeWcjCJAgAABAgQIECBAgACBzAVsnGZeYOkRIECAAAECyQlYnyVXMgETIECAAAECBAgQIECgqgIa26rKaTICBAgQIECAAAECBAgQSFXAxmmqlRM3AQIECBAgkKuA9VmulZUXAQIECBAgQIAAAQIEyglobCvnZBQBAgQIECBAgAABAgQIZC5g4zTzAkuPAAECBAgQSE7A+iy5kgmYAAECBAgQIECAAAECVRXQ2FZVTpMRIECAAAECBAgQIECAQKoCNk5TrZy4CRAgQIAAgVwFrM9yray8CBAgQIAAAQIECBAgUE5AY1s5J6MIECBAgAABAgQIECBAIHMBG6eZF1h6BAgQIECAQHIC1mfJlUzABAgQIECAAAECBAgQqKqAxraqcpqMAAECBAgQIECAAAECBFIVsHGaauXETYAAAQIECOQqYH2Wa2XlRYAAAQIECBAgQIAAgXICGtvKORlFgAABAgQIECBAgAABApkL2DjNvMDSI0CAAAECBJITsD5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YCN08wLLD0CBAgQIEAgOQHrs+RKJmACBAgQIECAAAECBAhUVUBjW1U5TUaAAAECBAgQIECAAAECqQrYOE21cuImQIAAAQIEchWwPsu1svIiQIAAAQIECBAgQIBAOQGNbeWcjCJAgAABAgQIECBAgACBzAVsnGZeYOkRIECAAAECyQlYnyVXMgETIECAAAECBAgQIECgqgIa26rKaTICBAgQIECAAAECBAgQSFXAxmmqlRM3AQIECBAgkKuA9VmulZUXAQIECBAgQIAAAQIEyglobCvnZBQBAgQIECBAgAABAgQIZC5g4zTzAkuPAAECBAgQSE7A+iy5kgmYAAECBAgQIECAAAECVRXQ2FZVTpMRIECAAAECBAgQIECAQKoCNk5TrZy4CRAgQIAAgVwFrM9yray8CBAgQIAAAQIECBAgUE5AY1s5J6MIECBAgAABAgQIECBAIHMBG6eZF1h6BAgQIECAQHIC1mfJlUzABAgQIECAAAECBAgQqKqAxraqcpqMAAECBAgQIECAAAECBFIVsHGaauXETYAAAQIECOQqYH2Wa2XlRYAAAQIECBAgQIAAgXICGtvKORlFgAABAgQIECBAgAABApkL2DjNvMDSI0CAAAECBJITsD5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MCYsePi45GfNpnF7/9w/2wz3O4nP2ry8/nm6RPz9OmVuJDwCRAgQIAAAQJtK2B91rbenkaAAAECBAgQIECAAIHUBDS2pVYx8RIgQIAAAQIECBAgQIBAiwWefPaFePif/45p06a1+N6yN6yx8ldig/W+WXa4cQQIECBAgACBuVrA+myuLr/kCRAgQIAAAQIECBAgUEpAY1spJoMIECBAgAABAgQIECBAIFWBzz4bH+dfeVNMrWFTW2HTuXOnOPhnO0Snjh1TpRI3AQIECBAgQKBNBKzP2oTZQwgQIECAAAECBAgQIJC8gMa25EsoAQIECBAgQIAAAQIECBBoTuCS62+PT2bzGtLm7i/zee+ePWO/3bYpM9QYAgQIECBAgMBcL2B9Ntf/CgAgQIAAAQIECBAgQIBAswIa25olMoAAAQIECBAgQIAAAQIEUhd4690hcfPdD8ySRvFi0g4tTK6pe7bZdMNYavGBLZzNcAIECBAgQIDA3ClgfTZ31l3WBAgQIECAAAECBAgQaImAxraWaBlLgAABAgQIECBAgAABAskKPPrkc/Hok882iH9aTIsOLWxta+ye7wxaLdYZtGqyNgInQIAAAQIECHwZAtZnX4a6ZxIgQIAAAQIECBAgQCAdAY1t6dRKpAQIECBAgAABAgQIECAwBwLFSWu33PXneGvw+w1macmpbY2NXWqxReL/NvtBC9vj5iARtxIgQIAAAQIEMhGwPsukkNIgQIAAAQIECBAgQIBAjQQ0ttUI1rQECBAgQIAAAQIECBAg0P4Exk+YEFfddFeMGj22LrjKCWzTOjT/TtJpEdM6NDzhbd4+vWLXbTeL7t26tb9kRUSAAAECBAgQSEDA+iyBIgmRAAECBAgQIECAAAECX5KAxrYvCd5jCRAgQIAAAQIECBAgQODLERg+4uO45tZ7YsqUqfUCKNrbit62Do0GNf31o8X1xeedOnWMnbfeJBbuu8CXk4inEiBAgAABAgQyEbA+y6SQ0iBAgAABAgQIECBAgECVBTS2VRnUdAQIECBAgAABAgQIECDQ/gVeeOWNuPfBRxoGOm1aTOswa2tbpeFt2rSIDg2b3n68wbqx0grLtP9kRUiAAAECBAgQSEDA+iyBIgmRAAECBAgQIECAAAECbSygsa2NwT2OAAECBAgQIECAAAECBNqHwP1/fSye/9+rDYNppIGtsWhXXWmF+OF3124fiYiCAAECBAgQIJCJgPVZJoWUBgECBAgQIECAAAECBKokoLGtSpCmIUCAAAECBAgQIECAAIG0BKZMnRrX3HxPDP/o47rAp7+OtN7VyClu/RfqGztuvXF06tgxrYRFS4AAAQIECBBo5wLWZ+28QMIjpCEFlQAAIABJREFUQIAAAQIECBAgQIBAGwtobGtjcI8jQIAAAQIECBAgQIAAgfYjMGr0mLjyprtiwoSJXwRVnNpWtLd1mBbTv/ui1a1H926x27abRZ/evdpPEiIhQIAAAQIECGQkYH2WUTGlQoAAAQIECBAgQIAAgTkU0Ng2h4BuJ0CAAAECBAgQIECAAIG0Bd56d0jcfPcDDZMoOtqKq97xbcW3P/3Jj2Lxgf3TTlj0BAgQIECAAIF2LmB91s4LJDwCBAgQIECAAAECBAi0kYDGtjaC9hgCBAgQIECAAAECBAgQaL8Cjz75XDz65LOzDXDdb6wea6+1SvtNQmQECBAgQIAAgYwErM8yKqZUCBAgQIAAAQIECBAg0EoBjW2thHMbAQIECBAgQIAAAQIECOQjUBzQdstdf463Br/faFJLLbZIbLPZD/JJWCYECBAgQIAAgXYuYH3WzgskPAIECBAgQIAAAQIECLSBgMa2NkD2CAIECBAgQIAAAQIECBBo/wLjJ0yIq266K0aNHtsg2Hn79Ipdt90sunfr1v6TECEBAgQIECBAICMB67OMiikVAgQIECBAgAABAgQItEJAY1sr0NxCgAABAgQIECBAgAABAnkKDB/xcVxz6z0xZcrUSoKdOnWMnbfeJBbuu0CeCcuKAAECBAgQINDOBazP2nmBhEeAAAECBAgQIECAAIEaCmhsqyGuqQkQIECAAAECBAgQIEAgPYFX33wn7vvLYzFhwoTY7IffjRWXXSq9JERMgAABAgQIEMhIwPoso2JKhQABAgQIECBAgAABAi0Q0NjWAixDCRAgQIAAAQIECBAgQIAAAQIECBAgQIAAAQIECBAgQIAAAQIECBAgQKD2Ahrbam/sCQQIECBAgAABAgQIECBAgAABAgQIECBAgAABAgQIECBAgAABAgQIECDQAgGNbS3AMpQAAQIECBAgQIAAAQIECBAgQIAAAQIECBAgQIAAAQIECBAgQIAAAQIEai+gsa32xp5AgAABAgQIECBAgAABAgQIECBAgAABAgQIECBAgAABAgQIECBAgAABAi0Q0NjWAixDCRAgQIAAAQIECBAgQIAAAQIECBAgQIAAAQIECBAgQIAAAQIECBAgQKD2Ahrbam/sCQQIECBAgAABAgQIECBAgAABAgQIECBAgAABAgQIECBAgAABAgQIECDQAgGNbS3AMpQAAQIECBAgQIAAAQIECBAgQIAAAQIECBAgQIAAAQIECBAgQIAAAQIEai+gsa32xp5AgAABAgQIECBAgAABAgQIECBAgAABAgQIECBAgAABAgQIECBAgAABAi0Q0NjWAixDCRAgQIAAAQIECBAgQIAAAQIECBAgQIAAAQIECBAgQIAAAQIECBAgQKD2Ahrbam/sCQQIECBAgAABAgQIECBAgAABAgQIECBAgAABAgQIECBAgAABAgQIECDQAgGNbS3AMpQAAQIECBAgQIAAAQIECBAgQIAAAQIECBAgQIAAAQIECBAgQIAAAQIEai+gsa32xp5AgAABAgQIECBAgAABAgQIECBAgAABAgQIECBAgAABAgQIECBAgAABAi0Q0NjWAixDCRAgQIAAAQIECBAgQIAAAQIECBAgQIAAAQIECBAgQIAAAQIECBAgQKD2Ahrbam/sCQQIECBAgAABAgQIECBAgAABAgQIECBAgAABAgQIECBAgAABAgQIECDQAgGNbS3AMpQAAQIECBAgQIAAAQIECBAgQIAAAQIECBAgQIAAAQIECBAgQIAAAQIEai+gsa32xp5AgAABAgQIECBAgAABAgQIECBAgAABAgQIECBAgAABAgQIECBAgAABAi0Q0NjWAixDCRAgQIAAAQIECBAgQIAAAQIECBAgQIAAAQIECBAgQIAAAQIECBAgQKD2Ahrbam/sCQTaXGDa+Kkx+dOpMXnM1JgyekpMHl18nTz9Z8W/P51S+fmU0cWYKTFl1OdfR0+do1g79ekYnXt3ik7zfv61T8fo1KdTdJ6nU3SufC3+3Tk6z/h5746Vn3Xo3nGOnutmAgQIECBAgACBuVxg/ISYMmZcTB07LqaOGRNTi+/HjK18nTK6+DomptV9PjamFj8bO/3zObk69u4ZHXv1io59ekXH3r2iY6+e0aH4We/e0anys+L7GV97Vz7v1LtnRPduc/JY9xIgQIAAAQIE2r/ApPER40fHtAljIsZ/Wvk6bfynEePHxNTi5+M/jQ6ffz7j55Wvxfg5ubr1jg7d54noPv1rh269Y1r3PpXvO3bv0+Dn8fnnUfy8S/c5eap7CRAgQIAAAQIEWigwfsrkGDlpUnw6eWKMmjQhPp08qfJ11MTPvxY/mzQxRk2eNP3rpInxafH55EktfFLD4fN27hLzdOkW83bpGvN06RrT/9015q38rFvM27VL5es8nWd87RrzdekS3Tt1nqPnupkAgdYLaGxrvZ07CXwpAlPGTI3xgyfGpA8nx8TKf5Ni0keTp/97RPHvKTFtwpw1qLV1Yh26dYyuC3WKrn07R5eFOkfXBTtH14W7RJfP/919sa7Rqbfmt7aui+cRIECAAAECBNqDwLSxn8Wk94fGlBGfxJSPRsbkjz6JKZ+MjCnF1+LfH4+MmDChPYRaPoZu3aLzAvNFpwWL/+aPTvPPF537LhCdFpg3OvWdP7osMiA69OpRfj4jCRAgQIAAAQJtKTBhTEz9ZHDE6BExbcyImDb6w5g69qOI4vvP/4vJ49syojl/Vufu0aF338p/0btvdCy+79M3OvTqG9Gnb3Scf7GIbr3n/DlmIECAAAECBAjMBQJFk9pb4z6NYeM/i+Hjx8Wwz8bFsInF95/F8AmfxQfjP4vxUycnJdG9Y+fo371HLNytRyzcvUf069Yz+nfvGQsV33fvEUv1nKfSDOciQKD6Ahrbqm9qRgJVERj3yoSYMHhijB8yMT4bPDEmvjep8n1xytrceBWnwXUf2DW6LdYlui/a9fPvu0bPFZx2MTf+PsiZAAECBAgQyE9g4hvvxJQhH8SkocNi4vvDYsrQ4TF56LA5PlUtVanitLfOA/pF50X6RZcBC0eXAf2i08D+0XWZJVJNSdwECBAgQIBAYgLThr0a0z4ZHNNGDokpn7wX8cmQmDryvTk/VS0xh7pwu/WOjvMtGjH/otFp/oHRYb6B0WH+xaJDv+VTzUjcBAgQIECAAIE5Enjx00/i7bGfxjufjY63xo6OwWNHxzvjRs/xqWpzFNSXeHNx+tsSPfvE4r36xJK9+sQSPYqv88TX5pn/S4zKowmkL6CxLf0ayiBxgSljp8XYlz+Lz16bEOPeGB/jXp8QE96dGNOmJJ5YG4XfoVNEt8W7Rs9lu0XPZbtP/7pij+jUq0MbReAxBAgQIECAAAECLRGYNu6zmPDaWzHprcEx8e3BMfGtd2Pyex9ETJ07/4CjJXaVsR07RudF+0fXpRb//L/FouuyS0aHnk54a7GlG/4/e/cBHUd1tgH43b6r3iVLlptcMDa2weCKbcBgCKEGCBACJJSfGiCBQCgp1FACoYQWCDUQesBAAJtmU2xjbOPeu2X1rpW2z39mZAtJ1mpHu7O7U949x0eWdube73vuEE9G785QgAIUoAAFKNAh4HMjVLkBQvVWBGu2QqjZAqF+N3iBUuYBYrLAlFMKU/5wWAqGw5RfBnPRKMCeKnMAbkYBClCAAhSgAAXULdAS8GNNUx3WtzRiQ0uD9EcMsgUFQd2Fq6Q6i8mEoanpOCg9G6PTc3BQRhbGZuQgnXd4U8kKsQy1CzDYpvYVYn26EgjUB9G2yYu2zR64N7ajbbMXvipt3WZVKwtiL7QiZYQDqQe5kDLCKf3dmmPRSvmskwIUoAAFKEABCuhCINTQBN+2XfBv2wnv1p3wbduJYE29LnpTWxOW/BzYhw2GY/gQ2IYOhn1YKczZmWork/VQgAIUoAAFKJBsAXc9QtWbIVRvRrBqE0I1m4Hm6mRXpc/5Mwpgzh8BS9Eo6aupYDiQmqPPXtkVBShAAQpQgAK6Eaj1erCuuQHrWuqxtqke61oaUOFp001/ampkgDMFB6dnY2xWrvR1dHo28hxONZXIWiigCgEG21SxDCxCjwJiYE0MrkkBtk0e6e9isI2v5AmIwTYx4JYyyoW0UR1hN1uBNXkFcWYKUIACFKAABSigIwExsCYG18QAm18MsW3fBTHYxlfyBMRgm3Rnt+FDpEeY2ocNgiWPv0xN3opwZgpQgAIUoECCBZqrpeCaGGATqjZ3hNjc/JBBgleh+3SpOR0ht8KRsBSOhFkMu6UXJLUkTk4BClCAAhSggHEFxMCaGFyTAmzNHSE2MdjGV/IExGCbGHIbk5GDMZk50t+LnCnJK4gzU0AFAgy2qWARWIKOBEKAe5MHjd+60by4Vbo7G1/qFUgZ6UDGlDRkTUtF6kgnYFZvrayMAhSgAAUoQAEKqFIgJMC3dQfav1+F9mUr4d+6S5VlsqgOAVvZILgmjofr8HGwlw0BzCbSUIACFKAABSigNwEhhFD1JgS3LkZo+2Lpzmx8qVfAVDAC5qFTYCmbAnPBSMDEC5TqXS1WRgEKUIACFNCHQAgC1jQ3YEF1ORbU7pXuzsaXegUOzsjGrLxizCoowdiMbJjB63nqXS1WFi8BBtviJctxDSMgBAS0LGtHw8JmNH7jRqCRd2XT4uJbsyzImp6K7JkZSJ/ogsnKkwItriNrpgAFKEABClAg/gJCIAjvyvVoW7wM7Ut/QKipJf6TcgbFBcyZ6XAdMQGpUyfCPm40TFaL4nNwQApQgAIUoAAFEiQQCkDYuRyBLV8htPVbCO2NCZqY0ygpYHJlwVw2DdYRM2EadChg5pMmlPTlWBSgAAUoQAEjC/iFEBbXVWF+1W58XlOOeh9vzqLF4yHH7sAx+SWYUzgIk3MLYOOHIrS4jKw5CgEG26JA4y4UCLWH0Ly0DfULW9D0bStCbQJRdCRgTjEhc1oacmamI3NSCkxOflJSR8vLVihAAQpQgAIUiEJA8HjgWbEW7sXL4Vm6EkI7H0kQBaNqdzG5nHAeMV4KubkmjAGcDtXWysIoQAEKUIACFNgn4G9DaMeyjjDbtkWAr400ehKwp8A8bCqsI2bAPPgIwObUU3fshQIUoAAFKECBBAi0BQP4uq5SCrOJd2drDQYSMCunSJRAmsUq3cVtTmEpZuQWwWnhhyISZc95Ei/AYFvizTmjhgW85X7UvNeI2o+bEGwOabgTli5XwJphRu4Jmcg/NQuOEpvc3bgdBShAAQpQgAIU0IVAoKIarZ98Cfdn3yDU6tZFT2yibwFzeipSj5mOtOOPgnVAAbkoQAEKUIACFFCZgNBYjsCquQiu/QTw8M65Klue+JTjzIBlzBxYx50CU1ZJfObgqBSgAAUoQAEK6EZgZ3sLXt+1Be/u3Y5Gv083fbGR8AJZNjtOKx6KswcNx2BXOqkooDsBBtt0t6RsSGkBwS+gcWErquc2onVlu9LDczwNCaRNcKHglCxkzUiDycZHlWpo6VgqBShAAQpQgAL9EBD8AXgWL0PLJwvgXbupH3tyU70JOMaMQvrxs+CcchhMNn7qU2/ry34oQAEKUEBDAkE/Qlu+gn/l+xDKV2mocJaqtIB54HhYx50M8/AjAQs/hKu0L8ejAAUoQAEKaFXAFwrh0+rdeG33FnzfUKPVNli3AgJHZBfgnNLhmF0wEHYzn0qmACmHUIEAg20qWASWoFKBEFD/aTP2vlAH716/SotkWckQEO/cVvLrPGQfkw7wfCAZS8A5KUABClCAAhSIh0BIQNvCxWh6/X0EKqvjMQPH1KiAeOe2rHNOhevISYCZH/DQ6DKybApQgAIU0KKAEEJow2fwL3oJQtNeLXbAmuMkIN65zTb1QphHHQ2YeIEyTswclgIUoAAFKKB6gRAEfLB3J57Yuga72ltVXy8LTJyAeOe2q4ePxU8GDIIZvJ6XOHnOFA8BBtviocoxtS0gAA0LWlH+fC28O3l7Vm0vZnyrdw6xoeSifOkObjwfiK81R6cABShAAQpQII4CgoC2RcvQ9J+5COzhL0zjKK35oa2lA5D1i9PhmnwoYOIFMc0vKBugAAUoQAEVCwgIbl4I/7cvAvU7VVwnS0u2gClnMGzTf91xBzdeoEz2cnB+ClCAAhSgQMIEBACfVO3GP7asxjZ3c8Lm5UTaEyhLzcA1I8bh2IKBPFvU3vKx4n0CDLbxUKBAFwFvpR877q1E6w985CgPDPkC4iNKh/yhCI4i3v5fvhq3pAAFKEABClBADQKB6lrUP/o8vGs3qqEc1qARAfERpTnX/BrWgjyNVMwyKUABClCAAtoREJoq4Z93P0J7VmqnaFaadAHxEaW2OTfClFmU9FpYAAUoQAEKUIAC8RUob3fjljVLsLSBT1yIr7S+RhcfUXrP2MkocaXqqzF2YwgBBtsMscxsMqKAANS814TdT9ZA8IYibs4NKNBTwOw0o/SKfOSdkskPR/LwoAAFKEABClBA/QKCAPfHC1D/4puA16v+elmh6gRMDgeyf3UWUo+fxbu3qW51WBAFKEABCmhTQEBw5fvwL3waCHi02QKrTq6A1QX7rMtgHncS796W3JXg7BSgAAUoQIG4CIh3aXtt9xY8sPEHeEKBuMzBQfUt4DJb8fuDJuDsgcN59zZ9L7XuumOwTXdLyob6K8C7tPVXjNv3JcC7t/H4oAAFKEABClBA7QK8S5vaV0hb9fHubdpaL1ZLAQpQgALqFOBd2tS5Llqtindv0+rKsW4KUIACFKBAeAHepY1Hh5ICvHubkpocKxECDLYlQplzqFagbbMHW/5QDn9dULU1sjDtCdhyLRh+bwlSRji1VzwrpgAFKEABClBA1wK+bbtQc9cjCDU06bpPNpdYAXN2JvJvuxb2YYMSOzFnowAFKEABCuhAIFS9Gb53bwXcdTrohi2oRiA1F/bT7oa5YIRqSmIhFKAABShAAQpEJ7C+uQGXr1iAGi/v6hudIPfqTSDf4cRTh87C6IxsAlFA9QIMtql+iVhgvAQav27FtjsrIHjFG7fyRQFlBUwOE4b9cQCyjkxTdmCORgEKUIACFKAABaIUaF+yAnUPPQPB54tyBO5GgfACJrsdub+7FK7Jh5KJAhSgAAUoQAGZAsGt38D/v7uBAB8NL5OMm/VHwOqA7cRbYSmb3p+9uC0FKEABClCAAioS+Kx6D36/ahE8Id6kRUXLoptSnGYLHhg3FbMLBuqmJzaiTwEG2/S5ruwqgkDTd25suakcYKaNx0o8BUyQ7tyWOTk1nrNwbApQgAIUoAAFKBBRoH3FGtTe+Qgg8AQ4IhY3iF7AZELebdfAddgh0Y/BPSlAAQpQgAIGEQjuWAr/f28GL1AaZMGT1qYJttPugWXopKRVwIkpQAEKUIACFIhO4OvaCly2fAF/nR0dH/eSKWAC8ORhMzEzr1jmHtyMAokXYLAt8eacMckCnt0+rL9sF0JtoSRXwumNIGBONWP0k4PgHGQ3QrvskQIUoAAFKEABFQr491ai6oa7ILTzcQUqXB7dlWRKcaHw/lthKynSXW9siAIUoAAFKKCUQKhhN3yvXgn42pQakuNQILyAPRX2cx+HOaeUShSgAAUoQAEKaERgh7sZZy2eB3cwoJGKWaaWBdKsNrw++TgMTc3QchusXccCDLbpeHHZ2oECYpht3f/thHePnzwUSJiAs9SO0U8PgjnFnLA5OREFKEABClCAAhQQBYT2dlRefxcCFVUEoUDCBKzFRSj6260wuVwJm5MTUYACFKAABTQj4HPD+8qVEBr3aKZkFqp9AVN2KRy/eByw88kS2l9NdkABClCAAnoXaA368fNF87CjrUXvrbI/FQkMTUnH61PnIM1iU1FVLIUCHQIMtvFIMJRA5Sv1KH+m1lA9s1l1CJRcmoei83LUUQyroAAFKEABClDAMALNb3+Epn+/bZh+2ah6BDJ/eQYyzviJegpiJRSgAAUoQAGVCAS++w8C3zyrkmpYhpEErNMvgXXSuUZqmb1SgAIUoAAFNCnwzPb1+PvmlZqsnUVrW+C3I8bj0qGjtd0Eq9elAINtulxWNtWbQMgbwppfbIe/LkggCiRcwJZnxdhXhsDs4F3bEo7PCSlAAQpQgAIGFQh5fai44maEGpoMKsC2kylgyclC0RP3wOywJ7MMzk0BClCAAhRQlYAQ8ML73PmAu05VdbEYgwik5sJx0cswWR0GaZhtUoACFKAABbQn4AkGcPzXH6DG69Fe8axY8wIFDhc+PvKncFqsmu+FDehLgME2fa0nu+lDoPa9Juz8Ox/BxIMkeQKDbyxE3omZySuAM1OAAhSgAAUoYCgB98dfov7pfxuqZzarLoGcqy5E6rEz1FUUq6EABShAAQokUSC06n34Pns4iRVwaqML2OZcD8uYE43OwP4pQAEKUIACqhV4bc8W3LHue9XWx8L0L3DnmEk4o2SY/htlh5oSYLBNU8vFYmMR2PHXStR90hzLENyXAjEJ5B6fgSE3F8U0BnemAAUoQAEKUIACcgXqH30O7i++lbs5t6OA4gKpR09DzjUXKT4uB6QABShAAQpoVcD/yX0Irpun1fJZtw4ELAfPge34m3TQCVugAAUoQAEK6FPgljWL8e7eHfpsjl1pQuC04iG4Z+wUTdTKIo0jwGCbcdba8J1uuGI33OvbDe9AgOQJpI524aAnS5NXAGemAAUoQAEKUMBQAlU33QPfpm2G6pnNqkvAPnIYCu+7RV1FsRoKUIACFKBAEgV8/7kaocr1SayAUxtdwFw0GvZz/2F0BvZPAQpQgAIUUK3AOUvmY1UTH1uv2gUyQGHjMnPx2uTjDNApW9SSAINtWlot1hqTwA8/3YKgOxTTGNyZArEIWFLNmPDh8FiG4L4UoAAFKEABClBAtkD5eb9BqI0f7JANxg0VFzCnuFDyymOKj8sBKUABClCAAloV8D5xCgSvW6vls24dCJgcqXBcOVcHnbAFClCAAhSggD4FJn/+NloCfn02x640IZButWHJMWdoolYWaRwBBtuMs9aG75TBNsMfAkkHYLAt6UvAAihAAQpQgAKGEmCwzVDLrcpmGWxT5bKwKApQgAIUSKIAg21JxOfUkgCDbTwQKEABClCAAuoWYLBN3etjhOoYbDPCKmuvRwbbtLdmrDhKAT6KNEo47qaYAB9FqhglB6IABShAAQpQQIYAH0UqA4mbxFWAjyKNKy8HpwAFKEABDQrwUaQaXDSdlcxHkepsQdkOBShAAQroToCPItXdkmquIT6KVHNLZoiCGWwzxDKzSVFgx18rUfdJMzEokDSB3OMzMOTmoqTNz4kpQAEKUIACFDCWQP2jz8H9xbfGaprdqkog9ehpyLnmIlXVxGIoQAEKUIACyRTwf3IfguvmJbMEzm1wAcvBc2A7/iaDK7B9ClCAAhSggHoFblmzGO/u3aHeAlmZ7gVOKx6Ce8ZO0X2fbFBbAgy2aWu9WG0MArUfNGPn3ypjGIG7UiA2gcE3FiLvxMzYBuHeFKAABShAAQpQQKaAe/5XqH/iRZlbczMKKC+Qc9WFSD12hvIDc0QKUIACFKCARgWCa/4H//wHNVo9y9aDgG3O9bCMOVEPrbAHClCAAhSggC4F3izfhj+v/U6XvbEpbQjcOWYSzigZpo1iWaVhBBhsM8xSs9GQN4RVZ2xDsDVEDAokXMCWa8HYV4fC7DAnfG5OSAEKUIACFKCAMQVCXh/2XnwDBHebMQHYdVIFzNmZGPDkX2F22JNaByenAAUoQAEKqElACHjh/efPAW+rmspiLUYRSM2F46KXYbI6jNIx+6QABShAAQpoTsATDOCoBe+hOeDXXO0sWPsC+Q4nPjnyJDgtVu03ww50JcBgm66Wk81EEqh4oQ57X6iLtBnfp4DiAiWX5qHovBzFx+WAFKAABShAAQpQoC+B5tfeQ9Pr7xOJAgkXyPzlGcg44ycJn5cTUoACFKAABdQuEFj8IgKLXlJ7maxPhwLW6ZfAOulcHXbGlihAAQpQgAL6Enh86xqIf/iiQKIFfjtiPC4dOjrR03I+CkQUYLAtIhE30JNAqC2E9Zftgme3T09tsReVCzgG2nDwPwfDnMK7tal8qVgeBShAAQpQQHcCQns7Km+4G4G9lbrrjQ2pV8A6oBBFD94Gk8ul3iJZGQUoQAEKUCBZAj43vK9eBaFhd7Iq4LwGFDBlDYTjvCcAe6oBu2fLFKAABShAAW0JtAb9OHvRPGxva9FW4axW0wJDUtLxxtQ5SLPYNN0Hi9enAINt+lxXdtWHgGeXD+uv2IWQm48k5YESfwExzDb66UFwlvIRTPHX5gwUoAAFKEABCvQm4C+vRNWNd0NoaycQBeIuYHI5Ufi322ArLor7XJyAAhSgAAUooFWBUP1u+P5zFeBza7UF1q0lAXsK7L94AubsUi1VzVopQAEKUIAChhbY7m7G2Uvmo5WPJDX0cZCo5lMtVrw5ZQ6GpGYkakrOQ4F+CTDY1i8ubqwXgaYlbmz5Qzkg6KUj9qFKARMw/L4SZE7iJyFVuT4sigIUoAAFKGAggfblq1F716OAwBNgAy174ls1mZD3x2vhOnRs4ufmjBSgAAUoQAGNCQS3fwf/u7eAFyg1tnCaK9cE2+l/hWXIEZqrnAVTgAIUoAAFjC6wsHYvrli+kL/ONvqBEOf+TQCePmwWjswbEOeZODwFohdgsC16O+6pcYHGr1ux7c4KCF7+ck/jS6nK8k0OE4b9cQCyjkxTZX0sigIUoAAFKEAB4wm0L1mBuoeegeDzGa95dhx3AZPdjtzfXQrX5EPjPhcnoAAFKEABCuhFILj1G/j/dzcQ8OqlJfahJgGrA7YTb4WlbLqaqmItFKAABShAAQr0Q+Cz6j34/apF8ISC/diLm1JAnoDTbMED46ZidsFAeTtwKwokSYDBtiTBc1p1CLRt9kgb5/0OAAAgAElEQVR3bvPX8WRAHSuijyrsRVaU3VmMlBFOfTTELihAAQpQgAIU0I2Ab9su1Nz1CEINTbrpiY0kX8CSn4u8P1wF+7BByS+GFVCAAhSgAAU0JhCq3gzfu7cC7jqNVc5y1SxgyiiE7eTbYS4YoeYyWRsFKEABClCAAjIE1jc34PIVC1Dj9cjYmptQQJ5AsTMVj004EqMzsuXtwK0okEQBBtuSiM+p1SHgrw1i21170fpDuzoKYhWaFkib4ELZHSWwZpg13QeLpwAFKEABClBAvwKh+kbUPvQMvGs36rdJdpYwAceYUci76UqY01MTNicnogAFKEABCuhOoLUOvo/uRmjPSt21xoYSL2AeOB72k/8CODMSPzlnpAAFKEABClAgLgLV3nbpzm1LG6rjMj4HNZbAEdkFeGTCkciy2Y3VOLvVrACDbZpdOhauqIAA1M5twu4naxDyhBQdmoMZQ8DkMKP0inzkn5oJiA8j54sCFKAABShAAQqoWUAQ4P5kARpeeBOCl4++UvNSqbY2hwM5F56F1BNmASaeAKt2nVgYBShAAQpoSEBAaNUH8C14GgjwA7gaWjj1lGp1wjbzMljGnwxeoFTPsrASClCAAhSggFICAoDX92zBAxt+QHsooNSwHMdAAk6zFb8fNQHnlA7nr7MNtO56aJXBNj2sInuQJdC8uA0ZU1L63NZb6ceOeyt59zZZotxov4B4l7YhfyiCo8jWJ4qcY5CqFKAABShAAQpQQCkBz7LVcE48pM/hAtW1qH/0ed69TSl0g4wj3qUt55pfw1qQ12fHco5Bg5CxTQpQgAIUoIAkENq+BOahk/vUEJoq4Z93P+/exmOmXwLiXdpsc26EKbOoz/3kHIP9mpgbU4ACFKAABSigqMDCmgrMzB/Q55jl7W7csmYJ796mqLz+BxPv0nbP2MkocfX91IUFtRWYldf3Mah/LXaoNgEG29S2IqwnbgLLZm/C8LuKkTk1re85BKDxq1aUP1cDzw5/3OrhwNoXcAy2o+TXecielRbxQ5CNX7di65/3YuJnI7XfODugAAUoQAEKUEATArvPvAx5f7gKrsPHRTj/FdC+ZAUaX/0vArsrNNEbi0yOgHVgMTLPPQUpUydGvEubeEzV3v8kSt/+Z3KK5awUoAAFKEABFQp4HpkD28l3wDJsSoTqBIS2fA3/N89DqN+pwk5YkmoEcgbDNu1CWEbMjHiXtuDWb+B//y9wXjdfNeWzEApQgAIUoAAFuguMm/86HpswA7Pyi/ukEe/e9mn1Hjy6eRW2upvJSIGwAsNSM3D18ENwfGFpxLu0fVa9B9et/AarjzubohRQlQCDbapaDhYTT4FlR20CzEDRL3NRfGEuTJYIs4WAhs9bUP58LbzlDLjFc220NnZnoG1mmnRM9fUSAgLKn6lF1RsNgABM/JLBNq2tN+ulAAUoQAEKaFVg9+mXAGYTMs48CZlnnwyYI5y4hAS0f/0dGl97D4GKaq22zbrjINAZaJsyUTqm+j7/DaLp32+jZe58QBBQ+t9n41ARh6QABShAAQpoU8Dz99mAyQzLpPNgm3o+Il6gFEIIbfwC/kUvQmgs12bTrDo+AvsDbcNnSMdUn69QAP6vn0Vw2VsQL1A6f/tZfGriqBSgAAUoQAEKxCxw8LzXYIYJlw07GFeWjYXF1Pd1mBAEfFSxC//YsgY721tinp8D6Edgf6BtTuFA6Zjq6+UXQnh480q8sGOj+OtsrJtzjn4g2IkuBBhs08Uysgk5AlKwbd8rdbQTZbcXw1ZglbMr6j9vQc3cRj6iVJaWfjdKG+9C/qlZyDkmXVaT3j1+bP1zOdq3+jq3Z7BNFh03ogAFKEABClBAAQEp2LbvZR8xDHk3Xg5LXo6skdu+XorWj7/kI0plael3I8eYkUg74WikHHmErCYDFVXSXdr8O/Z0bs9gmyw6bkQBClCAAgYRkIJt+17motGwn/QnIL1AVvfBTV8guPJ9PqJUlpZ+NzKVjIN1wimwjDxaVpNC4x743r8dQu22zu0ZbJNFx40oQAEKUIACSREQg237X+MzcvH3CdNR5EyRVcv/Knfh9d1b+IhSWVr63ejw7HycUzoCJxYNktXkjrYW/Hbl19jY0tS5PYNtsui4UQIFGGxLIDanSq5A12CbWIk51YyhNxch68gIjybtUrZ457aa9xpR93ETAs2h5DbE2RMiYMkwI++ETCnQ5iixyZ6z5r9N2P1UNQSvmGv/8cVgm2xCbkgBClCAAhSgQIwCXYNt4lCmFBdyrrkIKZMPlT2yeOe21k++hPvzbxBqccvejxtqV8CclorU2dORdvxRsA6Q94t2sVv3R1+g/oU3AF/3u10z2KbdY4GVU4ACFKCA8gJdg23S6PZU2I6/EZbhR8qeTLxzW2DVXATXzgM8fOyUbDgtb+hMh2XM8bCOOwWmrBLZnQRXvgffwqdgCvz4oVtxZwbbZBNyQwpQgAIUoEDCBboG28TJ06w2/HXsZMwuGCi7FvHOba/v2oJ3925Ho7/7eYDsQbihpgSybHacVjwUZw8ajsEueTdoERt8dfcWPLBxBbyhYLd+GWzT1PIbolgG2wyxzGxSFOgZbNuvkjMnA4N+UwBLeoRbtvdgbFzYivqFLWj6thWhtu7hJYprW8CcYkLmtDTkzExHlvi40X68fJUB7HyoEs3ftfW6F4Nt/cDkphSgAAUoQAEKxCTQM9i2f7CUo6Yi++JzYU6T92nP/fu1L1oG9+Ll8CxdCaHdE1Nt3FldAiaXE84jxiN1ymFwTZ3Yr+KC1XWof+oleFas7XU/Btv6xcmNKUABClBA5wIHBNv29WsefRzsR18NOPp3HSq0+SsEtnyF0LZFgK/3a1E6J9Vve/YUmIdNhXX4DJhHzOhfn81V8H32EEI7vu91Pwbb+sfJrSlAAQpQgAKJFOgZbNs/9ynFQ3DzQRORaZV/Ew5x33nVezC/ajcWVJejNRhIZCucK84CaRYrZhWU4LjCUszpR/BRLGtvuxt/Wb8UX9dW9lolg21xXjwO328BBtv6TcYdtCoQLtgm9mPNNGPQNYXIni0/wbzfQQgIaFnWjoaFzWj8xo1AY/dEs1a9jFa3NcuCrOmpyJ6ZgfSJLpisfT9r/ACfEFD1RgPKn6+D4A1/Nz8G24x2ZLFfClCAAhSgQPIEwgXbxIrMGWnIueRcuGZM7neBQiAI36r1cC9ahvalPyDU1NLvMbhD8gXMmelwHTEBKVMmwjF+NExWS/+KCglomTsPja/NBbzesPsy2NY/Vm5NAQpQgAL6FggXbJO6dmVK4TbzqGP6jxAKQNi1AoHNCxHa+i2E9sb+j8E9ki5gcmXBXDZNCrOZBh8GmK39q0kIIbjsLfgXvQgEwn8QhcG2/rFyawpQgAIUoEAiBcIF28Qasm123Dp6Ik4sGtzvkvxCCEvqqjGvahc+rylHvS/8tZx+D84dEiaQY3fgmPyOMNuU3ELYTP27cU8IAl7YsRH/2LIGnlD4oCODbQlbUk4kU4DBNplQ3Ez7An0F2/Z3lzraieIL85AxpX93r+jUCQHuTR40futG8+JWtG3iSYGaj5yUkQ5kTElD1rRUpI50Av37t19qTQgCdZ80ofKVeoiPqo30YrAtkhDfpwAFKEABClBAKYG+gm3757CPGIbMs0+Gc+Ih0U0bEuDbugPt369C+7KV8G/dFd043CshArayQXBNHA/X4eNgLxsCmPv5YQ6xymAQ7i++RfM7H0F8VG2kF4NtkYT4PgUoQAEKGEmgz2DbPghz0WhYp5wP89D+fwCh42JVCKHqTQhuXYzQ9sUQqjcbiVhzvZoKRsA8dAosZVNgLhgJ9POXk1LDoSCC6z9B4LvXID6qNtKLwbZIQnyfAhSgAAUokDyBvoJt+6san5GLy4ePxay8AVEVKoab1jQ3SHdxW1C7F+uaG6IahzslRuDgjGzMyiuW7s42NiMbZvT/el5AEPDe3u14dtt6iI+qjfRisC2SEN9PtACDbYkW53xJE5ATbNtfnHOoHQN+kYuc4/p/B7euDfrrg2he0orGRW6417RD/J6v5AnYcixIHetC1tRUZExOg/h9tK9QWwg17zeh6s16+GvlryuDbdGKcz8KUIACFKAABforICfYtn9M66BiZP7sRKTMmtLfabptH2xshmeZGHJbDd/6zRC/5yt5ApasDNhHj4Br4iFwThwH8ftoX0J7O1rnfYXmufMQqpd/FxgG26IV534UoAAFKKBHATnBtv19m3KHwDbpXJgPOjYmCqGtQQq4BbcvgVC+BuL3fCVPwJSSDVPJWFiGTpYCbeL3Ub/8bQiu+hD+5W8CrXWyh2GwTTYVN6QABShAAQokXEBOsG1/UcPTMvB/Q8fgpAH9v4Nb18ZqfR4srN2LhdV7sbyxFuL3fCVPIM/uxGFZeZhZUIyZecUQv4/25Q768cbubXhx5wZUe9tlD8Ngm2wqbpggAQbbEgTNaZIv0J9g2/5qrTkWFJyahfzTsqXHlcb6CtQH4d7oQdsmT8fXzV74a/g881hde9vfXmhFyggHUke5kDLCCfHubOJ6xvry7vGj8o161M9rQcgT/pGj4eZhsC3WFeD+FKAABShAAQrIFehPsG3/mObsTKSfcBTSTjhaelxprK9QQxN8W3fCt20nvJt3wLd9F0J1/GVqrK697W/Jz4F92GA4ygbDNmww7MMGQVzPWF+Biio0vzcPbV8uhtDHI0fDzcNgW6wrwP0pQAEKUEBPAv0JtnX2nZoD27iTYRl/qvS40phf7nrpjm5C1SYEqzYhJN7RrbU25mE5QC8CGQUw54+ApXAkpDuzFYwAUnNiphIa98C/7C2E1n0KBOT/gnL/xAy2xbwEHIACFKAABSgQN4H+BNv2F5HncOKc0uE4t3Sk9LjSWF+1Xg/WtNRjXXM91jbWY11LA6r6EYqKdX4j7T/AmYKD07MxJjMHB6fnQLw7m7iesb52tLXgxR0bMHfvTrT38cjRcPMw2BbrCnB/pQUYbFNalOOpViCaYNv+ZkwWIHNaGvJ/moX0I1Igfq/UK+gW0LahHW1bvGjb4pG+enf5pEdc8hVZQFwLxyA7UoY7kFLmhEsMsx3kgiW1/7dhDTeb4BVQ/0ULaj5sgnt1/y8WdR2XwbbIa8otKEABClCAAhRQRiCaYFvnzBaL9LjKtONmwnnoGMAc+4c89o8ttLXDt0UMue2Wgm7in8CeSiDU/w8NKCOlsVHMZlgHFsE+dBDsQ0phG1oKx4ihMKW4lGvE60PbN9+j5dOvpDvvxfJisC0WPe5LAQpQgAJ6E4gq2LYfwWyBedhUWMeeCPOQw6HoBUqfG6HKjRBqtiJYvQVCzRYI9bvBC5Qyj0CTBaacUpjyh8OSXwZTQRnMRQcB9lSZA0TezBTwIrjpS/hXfwRh7+rIO/SxBYNtMfFxZwpQgAIUoEBcBaIJtu0vyGoy4aj8EpwxsAxH5hbBYlLud6UtAT/WNNdjQ3Mj1rfUY0NLA7a7WxAUhLh66GVwcS2GpqbjoPRs6c/o9CyMzcxFutWmWIveYBAfVe3CW3u2YXljTUzjMtgWEx93joMAg21xQOWQ6hSIJdjWtSNbtgU5x2cga2oa0sYr+MujHmxtG73w7vbBU+6DZ48P3t1+6e/BFmP+ws+SboazxA77QBtcpXbp745SO1JGOeJ2wDUvaUPDV82o/7Q1qruz9VYYg21xWy4OTAEKUIACFKBAD4GYgm1dxrJkpiPl6OlS0M0xZmTcnMU7uwXLK+GvqIK/ohqBvVUQ7xYWam2L25xqHticlgLrgEJYBhTAXlwIm/j3kiLYy2J7vERfPXuWrUHbkmVoW/hdVHdn621sBtvUfJSxNgpQgAIUSLRATMG2LsWaUrJgGX08LGVTYCoZF7c2xLu6CQ27ITSWI9hQDjTsQahxD+Btjducqh7YkQZz1kAguwSW7IEwZZXAlF0KU2H8zpGF7d8hsOUrBDd8EdXd2XrzZLBN1UcZi6MABShAAYMLxBJs60qXa3fgtAFDMaugBIdn58dNdW1zA3a4m7GzvQU73C3Y5W7BzrYWNAX8cZtTzQNnWm0YnJKO0tR0Kcg22JWOIakZGJMRw+PnIzT8VW0FPq3ajQ8qdkV1d7behmewTc1HmTFrY7DNmOtuyK6VCrZ1xTO7zMg4PAVZ09KQfmgK7EXWuNsGW0Pw7PZJjzD11wbgq/bDVxeQvveJ39cEIXi1FX4zOcyw51tgz7PClm+FLdcKe74NdvHv+VY4S+2wpCl3l5Bwi+SrDKBpqRtN37aieXkbxDu1Kf1isE1pUY5HAQpQgAIUoEA4AaWCbV3HNzmdcI4fDdek8XCOHQ1LQW7cF0Bwt8O/twLB2gYE65sQqK1HsKERwboGBOsaEahvBKJ4RGbcC+9rAocD1pwsWHLFP9mwZGfBKn4Vv8/Lhq14AEyp8fsQzf7SgtV1aP9hDdqXroRn1XrAp/xFRwbbknqkcXIKUIACFFCZgFLBtm5t2VJgHnwYLGVTYRl4KJBRGP+uva0INewGWmohuGshtNQiJD7OtLUWwr4/CHjiX4eSM1idMKXlSX+Qlgdzai5M6fkd36fnwZxdCjjSlJyx97GaqxDcuRTBrYsQ3L0cpoBP8TkZbFOclANSgAIUoAAFFBNQKtjWtaAUixXTcotwVEExpmQXotil3F1lwzXeHPBje1szqjztqPG0o9LThipvG6o97aj2it+3wxPFIzIVg45iIKfZiiKnCwUOFwqcLhTaXSh0paDAmYJCpwtDUzKQoeAd2MKVuLfdja/qKrGguhyL6qvgDSn/GDgG26I4QLhLXAUYbIsrLwdXk0A8gm09+xODbekTUpBxaArSJqTAXhj/oFtvxoInhEBzCIHWEIItQQRaxK+Bjp+J3zcHpZ+Ld38LtAYRbNr3Nca7wYl3VbOmWWDJ3Pc13QxLugXWDAus0lfxeyus+3+eZpZ+ZnLGP7TWm5OvKoCWFW1o+aHjjxhsi/eLwbZ4C3N8ClCAAhSgAAX2C8Qj2NZTVwy2OcccBOcho+AYexAs+TnJWQCPF8HWNoTcbQi1tkp3eQu1uqWvwRbxayuEzvfdCIk/c3e8H8tLvKuaOTUV5vRUmNNSYU5NgUn8WVoaLNLPxL/v/5omvW9JSwGc8bvrcF/9BGvq4V29Ae1rN8C7ZiPEYFu8Xwy2xVuY41OAAhSggJYE4hJs6wFgyiiEeeChsJSOh3ngBCCjIDlEfg/gaYEg3t3N0yx9FTzNgEd8MkKL9HfTvvf3/1z6Guvd4BxpMDkzAGfHV5MjDYIzXfq72Zne7efY9z7En9ucyXFqrkZozwoEd69EaM8PEJqr4l4Hg21xJ+YEFKAABShAgagF4hFs61mMGGybnF2ASTmFmJRTgAHOlKjrjWVHTzCARr8fzQEfmvxeiGE48WuTb99X8Wd+n3T3N+mr34dm8f0Y7wYn3lUtw+ZAps2ODJsdHd/bkSn9zIFMu036KobUOr7akWWzwWlJzu/9KzxtWFJfhe/qq/FdQzXEYFu8Xwy2xVuY4/dXgMG2/opxe80KJCLY1hPHMcCG1ENcSB+XgvRDnHAMtmvWTw+Fe7b70LrGg5bVbWhd1Q5fpfJ3pIjkxGBbJCG+TwEKUIACFKCAUgKJCLb1rNVamA/76OFwHjwSjtFlsA4sVqodjhOFQGDXXng2bIF33SZ4129BsLo2ilFi24XBttj8uDcFKEABCuhLIBHBtp5ipsximIrHwDJwHCzFY4Cc+D3WXF+rFZ9uhLodCO1di2D5KgjlayA0V8Znoj5GZbAt4eSckAIUoAAFKCBbIBHBtp7FlLrScGh2HiZmF2BiVh6GpWbIrpcbKi+wpbUZy5tqsKy+BssbalDuiX+QrWcXDLYpv64cMTYBBtti8+PeGhJIRrCtJ4/4OM20cS6kiUG3MU64RjhgTtLdyjS0dFGVGmoPoW2TF+617WhZ3Y7WVW0IupV/tGh/i2Owrb9i3J4CFKAABShAgWgFkhFs61mr+DhNx+iRcI4ZAceoMtiGDYLJkZy7lUXrqJX9BI8Hvq274Nu4FZ71m+FdtxlCW3vSy2ewLelLwAIoQAEKUEBFAskIth3QviMN5pJDYC4ZKwXdTAXDAWv8H4GuomVIXCn+NgjVW/YF2dYgVL4a8CX+F5M9G2awLXGHAGeiAAUoQAEK9FcgGcG2njWKdyqbmJWPw3LycWhWHkZnZMNlTs7dyvrrp7Xt24IBrGtuwA9NtVheX4NljTVoifGOdEoYMNimhCLHUFKAwTYlNTmWqgXUEGzrDUi8q5truAMp0h8nXGV22ItsqrZUVXEC4K3wo32LF+4tXrRv9aB9qy8pd2OT48JgmxwlbkMBClCAAhSggBICagi29daHeFc325CBsA8bBNuQUtiHDISlIE+Jlo0xhiAgUFUD/4498G3fDf+O3fDt2JOUu7HJAWewTY4St6EABShAAaMIqCLY1gu2dFe3/GGw5JfBlD9c+rspo8goy6JAnwKEpgoINVsRrN4KoXYrhJptSbkbm5xmGGyTo8RtKEABClCAAskRUEOwrbfOxbu6jUrPwkEZWTgoPVv6e4kzNTlIGpxVvPXK7vZWbGxpxIbmBumr+CcZd2OTw8dgmxwlbpNIAQbbEqnNuZIqoNZgW28oJocZzhIrHCV2OEpscA50wFHc8b29wAqYkkqZ+MlDgK/aD0+5H969fnj3+ODZ4+v4+14/BG/y78QmF4XBNrlS3I4CFKAABShAgVgF1Bps67UvhwO2ojxYiwpgHVAIW3EhrNL3hbDkZQMmg50AhwQEa+vgr6iWQmyBvVUIVFTDXyl+Xwt4fbEeHgnbn8G2hFFzIgpQgAIU0ICAWoNtvdJZnTBlDYApqwTmzBKYcgbClDlA+jsy8mG4C5RCCEJLNYTGcinEFmrY0/H3xr0INVXAFPBq4AjsKJHBNs0sFQulAAUoQAEDCqg12NbbUjjNVgxKScWglHQMdqVhUFoGSl2pGJySjiJnigF/nS2gwtOGXe4W7Gp3Y1dbM3a6W7GrvQW7293wBoOaOaIZbNPMUhmmUAbbDLPUbFRLwbZIq2XLt8KeZ4U1xwJbnhWOfBtsuVbY8iyw5dikn1kzzZGGUcX7/oYgArVB+Bv88NUGEKgNwFcTgK8ugEB9QPqZv1Y7/9BHQmWwLZIQ36cABShAAQpQQCkBTQXbIjRtzs2GNScbluwMmHOyYMvNhjknExbxZ1ni1yyYM9KUoovrOMGmFoTqGxFsbEKwrgFB8e91jQg0NCLU0IRAfaP0vl5eDLbpZSXZBwUoQAEKKCGgqWBbpIbT8mBOywdSs4HUXFjS84G0XJhS82BKzYEpNRdwZUYaRRXvC22NgLsOgrsegrsGaK1DqKVW+l78echdK/1MLy8G2/SykuyDAhSgAAX0KKClYFsk/0KHC0WOFOQ6nChwuFDoSkG+w4lCRwry7C4UOF3IttkjDaOK9+t8XlR721HnbUeVt136e7WnTfpa6/V0/kwVxSpQBINtCiByCEUFGGxTlJODqVlAT8E2uc62AivsORZYxdCb+CfbCrPTBLPNDJPDBIvdBJPdDLPDBJMNMDvMMNk6vjfbO/6Y9n01p3QE5UJtIYR8AgSfgKA3BMEHhPwh6a5pIV/H9x0/FxDyCxA8AgR/CAGPgEC9H/66IPz1Afjr9BVYk7smDLbJleJ2FKAABShAAQrEKqCnYJtcC/Hubp1Bt+xMWDIzYHLaYbbZALvtx692O2Czwix9tcFkF/9YYRL/Ln1vhcnlkqYV2tsh+AIQ/H4IPl+Xv/v3/Uz8uR/w+REK+AFvx89DXh+CDY0INjR1BNbErzoKrMldEwbb5EpxOwpQgAIUMIKAroJtchcsPR/mlBwp9CYG4Ewp2TDZHDBZ7IDVLn0VxK9WO2ARvzogSF/F923d37eldMzqb4MQ8MEU8EEQ75QW9EMI7v/eB4g/D3o73g/6Ab+4jQ8h8ev+AFubGGKr01VgTe6SMNgmV4rbUYACFKAABRIvoKdgm1y9IqcL+XYX8h3iHydy7S44rRY4zBbYzRY4xa+WfV/NZjgtFthNFjjEr+L3+7ZzWMxItdikad1BP7zBEHyhINpDQfiCIXgF8WsQ3lDHH08wKL3vDYWku6n5hCDaAwHUettR4/WgxtfxVQyvGe3FYJvRVlz9/TLYpv41YoUKCRgx2KYQHYdRUIDBNgUxORQFKEABClCAAn0KGDHYxkNCfQIMtqlvTVgRBShAAQokT8CQwbbkcXPmMAIMtvHQoAAFKEABCqhXwIjBNvWuhnErY7DNuGuv1s4ZbFPryrAuxQUYbFOclANGIcBgWxRo3IUCFKAABShAgagEGGyLio07KSzAYJvCoByOAhSgAAU0LcBgm6aXTzfFM9imm6VkIxSgAAUooEMBBtt0uKgabInBNg0ums5LZrBN5wvM9n4UYLCNR4MaBBhsU8MqsAYKUIACFKCAMQQYbDPGOqu9Swbb1L5CrI8CFKAABRIpwGBbIrU5VzgBBtt4bFCAAhSgAAXUK8Bgm3rXxkiVMdhmpNXWRq8MtmljnVilAgIMtimAyCFiFmCwLWZCDkABClCAAhSggEwBBttkQnGzuAow2BZXXg5OAQpQgAIaE2CwTWMLptNyGWzT6cKyLQpQgAIU0IUAg226WEbNN8Fgm+aXUHcNMNimuyVlQ+EEGGzjsaEGAQbb1LAKrIECFKAABShgDAEG24yxzmrvksE2ta8Q66MABShAgUQKMNiWSG3OFU6AwTYeGxSgAAUoQAH1CjDYpt61MVJlDLYZabW10SuDbdpYJ1apgACDbQogcoiYBRhsi5mQA1CAAhSgAAUoIFOAwTaZUNwsrgIMtsWVl4NTgAIUoIDGBBhs09iC6bRcBtt0urBsiwIUoAAFdCHAYJsullHzTTDYpvkl1F0DDLbpbknZUDgBBtt4bBYZFLsAACAASURBVKhBgME2NawCa6AABShAAQoYQ4DBNmOss9q7ZLBN7SvE+ihAAQpQIJECDLYlUptzhRNgsI3HBgUoQAEKUEC9Agy2qXdtjFQZg21GWm1t9MpgmzbWiVUqIMBgmwKIHCJmAQbbYibkABSgAAUoQAEKyBRgsE0mFDeLqwCDbXHl5eAUoAAFKKAxAQbbNLZgOi2XwTadLizbogAFKEABXQgw2KaLZdR8Ewy2aX4JddcAg226W1I2FE6AwTYeG2oQYLBNDavAGihAAQpQgALGEGCwzRjrrPYuGWxT+wqxPgpQgAIUSKQAg22J1OZc4QQYbOOxQQEKUIACFFCvAINt6l0bI1XGYJuRVlsbvTLYpo11YpUKCDDYpgAih4hZgMG2mAk5AAUoQAEKUIACMgUYbJMJxc3iKsBgW1x5OTgFKEABCmhMgME2jS2YTstlsE2nC8u2KEABClBAFwIMtuliGTXfBINtml9C3TXAYJvulpQNhRNgsI3HhhoEGGxTwyqwBgpQgAIUoIAxBBhsM8Y6q71LBtvUvkKsjwIUoAAFEinAYFsitTlXOAEG23hsUIACFKAABdQrwGCbetfGSJUx2Gak1dZGrwy2aWOdWKUCAgy2KYDIIWIWYLAtZkIOQAEKUIACFKCATAEG22RCcbO4CjDYFldeDk4BClCAAhoTYLBNYwum03IZbNPpwrItClCAAhTQhQCDbbpYRs03wWCb5pdQdw0w2Ka7JWVD4QQYbOOxoQYBBtvUsAqsgQIUoAAFKGAMAQbbjLHOau+SwTa1rxDrowAFKECBRAow2JZIbc4VToDBNh4bFKAABShAAfUKMNim3rUxUmUMthlptbXRK4Nt2lgnVqmAAINtCiByiJgFGGyLmZADUIACFKAABSggU4DBNplQ3CyuAgy2xZWXg1OAAhSggMYEGGzT2ILptFwG23S6sGyLAhSgAAV0IcBgmy6WUfNNMNim+SXUXQMMtuluSdlQOAEG23hsqEGAwTY1rAJroAAFKEABChhDgME2Y6yz2rtksE3tK8T6KEABClAgkQIMtiVSm3OFE2CwjccGBShAAQpQQL0CDLapd22MVBmDbUZabW30ymCbNtaJVSogwGCbAogcImYBBttiJuQAFKAABShAAQrIFGCwTSYUN4urAINtceXl4BSgAAUooDEBBts0tmA6LZfBNp0uLNuiAAUoQAFdCDDYpotl1HwTDLZpfgl11wCDbbpbUjYUToDBNh4bahBgsE0Nq8AaKEABClCAAsYQYLDNGOus9i4ZbFP7CrE+ClCAAhRIpACDbYnU5lzhBBhs47FBAQpQgAIUUK8Ag23qXRsjVcZgm5FWWxu9MtimjXVilQoIMNimACKHiFmAwbaYCTkABShAAQpQgAIyBRhskwnFzeIqwGBbXHk5OAUoQAEKaEyAwTaNLZhOy2WwTacLy7YoQAEKUEAXAgy26WIZNd8Eg22aX0LdNcBgm+6WlA2FE2CwjceGGgQYbFPDKrAGClCAAhSggDEEGGwzxjqrvUsG29S+QqyPAhSgAAUSKcBgWyK1OVc4AQbbeGxQgAIUoAAF1CvAYJt618ZIlTHYZqTV1kavDLZpY51YpQICDLYpgMghYhbQWrAtGAyhsakFuTmZMffOAShAAQpQgAIUSKwAg22J9eZsvQtoLdjG818eyRSgAAUoEE8BBtviqcux5QpoLdjG8zO5K8vtKEABClBADwIMtulhFbXfA4Nt2l9DvXXAYJveVpT9hBVgsI0HhxoEtBRsW7l2Ez7/dim8Xh+mHzEeMyYfpgZC1kABTQhU19bif598IdV6yJhRmDhhnCbqjqZIfyCAN//7AXw+P1wpDvz8tJNhMpmiGUraZ9Wa9Vi+co309+OOnoGS4qKox+KOFFBCYMnyNfh+5TpYrGZMnTgO4w8eqcSwCRmDwbaEMHOSCAJaCrbx/JeHs5oEeD7J80k1HY9qq0XL52cMtqntaDJmPVoKtvH8zJjHqJa7rqyuxcfzO64Jjhs7GoeNH9trO3K307JF19p5/VAvK6mdPrR8vshgm3aOMz1XymCbnldXm70x2KbNdWPVUQgw2BYFGndRXEALwTbxU5Dzv1qMH9Zs7Nb/1RedjbSUFMVNOCAF9Cjw8Wdf4va/PiS1dszM6bj7TzfpsU2pp4qqGvzsvIs7+/ts7utISXFF3e89D/0D7/9vnrT/Db+5DGec+tOox+KOFIhVwOvz45FnX0UoFOocasLYUThuxhRYLOZYh4/7/gy2xZ2YE8gQ0EKwjee/MhaSmyRcgOeTPJ9M+EGnkQm1fn7GYJtGDjSdl6mFYBvPz3R+EOq4vf/N+xx33v+w1OGxR83Anbf9vtdu5W6nFypeP9TLSmqjD62fLzLYpo3jTO9VMtim9xXWXn8MtmlvzVhxlAIMtkUJx90UFVB7sK3V3Ya3PvgMlTW1B/T963NORWFejqIeHIwCehXgLyL5i0i9HttG66uqtg7Pvzb3gLaL8vNw5kmzkZaq7sA3g21GO2LV2a/ag208/1XnccOqAJ5P8nyS/x30LqD18zMG23hkq0FA7cE2np+p4ShhDdEKyA2syd0u2jrUth+DbWpbEX3Xo/XzRQbb9H18aqU7Btu0slLGqZPBNuOsteE7ZbDN8IeAKgDUHGwrr6zG2x98hjaPp1crBttUcQixCI0IGOkXkc3NLbjstzfB6/Uj1eXCc088CJvNFvVK8Y5tUdNxxzgIhLsQJk6V4nTijJNmo6SoIA4zKzMkg23KOHKU2ATUHGzj+W9sa8u94yvA80meT8b3CNPu6Fo/P2OwTbvHnp4qV3OwjednejrSjNmL3MCa3O30osjrh3pZSW30ofXzRQbbtHGc6b1KBtv0vsLa64/BNu2tGSuOUoDBtijhuJuiAmoNtn2/ah0+/+o7hAQhbL8Mtil6KHAwnQsY6ReRSi8lg21Ki3K8WAT6uhAmjms2mzH7yCMwcdzBsUwTt30ZbIsbLQfuh4Bag208/+3HInLTpAjwfDJ6dp5PRm+nhT21fn7GYJsWjjL916jWYBvPz/R/7BmhQ7mBNbnbGcEsmh55vheNmnH20fr5IoNtxjlW1dwpg21qXh1j1sZgmzHX3ZBdM9hmyGVXXdNqC7YFgkF8OP8rrN+yPaIVg20RibgBBToF+IvI6A8GXpiK3o57Ki8Q6ULY/hnHjirDCcdMh9ViUb6IGEZksC0GPO6qmIDagm08/1VsaTlQnAV4Phk9MM8no7fTwp5aPz9jsE0LR5n+a1RbsI3nZ/o/5ozUodzAmtztjGTXn155vtcfLeNtq/XzRQbbjHfMqrFjBtvUuCrGronBNmOvv6G6Z7DNUMut2mbVFGxramnF2x9+hura+gO8BHTcuc0EU+d7DLap9rBiYSoU4C8io18UXpiK3o57Ki9wwIWw/Tc2/fGfx85JC/JycOZJs5GRlqZ8IVGOyGBblHDcTVEBNQXbeP6r6NJysDgL8HwyemCeT0Zvp4U9tX5+xmCbFo4y/deopmAbz8/0f7wZrUO5gTW52xnNT26/PN+TK2XM7bR+vshgmzGPW7V1zWCb2laE9TDYxmPAMAIMthlmqVXdqFqCbTv3VOCdjz6H1+vr5tXt9/XiN11+cc9gm6oPLUMWt3rtBqzduAkVe6sQDIVQUlyIUSPKcNj4QyJ67CmvQE1tHUxmM8aPHQ2TyYTm5hasWL0WP6xeC4fdjpFlQzFj+hTYrNYDxhMEAYu+W4aNm7eisroGLqcTpSUDcNSMqcjNyUE0v4hcsWotNmzajL0VVTCbzBhQXIixo0dJfyK9Yu0n0viR3t+4eQva2jxIS0/FiGFD+9y83ePBl18twq49e1BX34jMjHSMKBuGGdMmSY68MBVJm+8nUqDnhbDOfxoFQDB1+2dSKsvldOBnP5mN0pLCRJYZdi4G21SxDIYvQi3BNp7/Gv5Q7BWA55M/svB8kv+NaEVA6+dnDLZp5UjTd51qCbbx/Ezfx1kyuqtvbMT3y1ehvKISVdU1yMnOwuDSgRg6aCCGDhkEm80mqyzxGuFXi79DeXkFahsaIX6QraS4GDOmTkJaakqfY8gNrMndrudksVw/7O36XUVlFZavWoP16zcjPz8Xh4w5SNa1VVmQPTbi9cNo1LhPNAJaP19ksC2aVec+Sgsw2Ka0KMeLVYDBtlgFub9mBBhs08xS6bpQNQTbFi9fjQXffr/vnmw/ch9wlzYG23R9LGq5OfEXkI8+9SzWrN/UaxtiSOo3l/0KRxw2IWybF111PdZv3Cy9/8yj92Pt+o14+Ml/HbD9kMEDcddtN6Fs6ODO99Zu2Ig77nsYu3aXH7C9+BjC22+5Hr5AALf/9SHp/WNmTsfdf7opbC0rVq7BI089B/HiTm8vMXh33ZWX4qCRw+PST6zHQlu7B7NP/rk0jHiBcOFHb4cd8v2P5uMfz7wghQh7vvJyc/Do/XfiP2+/h/f/N096+4bfXIYzTv1prCVyfwpELRD2QhiA3u5uKk4kBmWPmnY4Jh86Nup5ldqRwTalJDlOLAJqCLbx/DeWFdTnvjyfPHBdYzk/jvUo4flkrILG2l/r52cMthnreFVrt2oItvH8TK1Hhzbr8ni9eP7fr+PN/34A8QOVvb2KCvLwq/POxonHz+71Q6ziPj6fH0/860XM/XBer+OIobazTjsJF1/wC1gs5l7nkRtYk7vd/klivX7Y83zriw/exB/vfgBfLPzmgD6mTpqIO2/7PVJT+g7x9edo4flef7S4bawCWj9fZLAt1iOA+yshwGCbEoocQ0kBBtuU1ORYqhZgsE3Vy2OY4pIZbPP5A/jg04XYtHXnAd69/nK+R7Ctx7eGWTM2Gl8Bu92G/JxsTJ80AcMGlUScbOnyH3DjH++GeMGqr5cYMLvj1htw9MzpvW72qyt+1xkkO/nEOZ1Bqp4bi3dre/axBzByRJn01qbNW3HVDbei1d0Wdnqz2QzxAtA3i5dK2/QVbPt2yfe4+fa/ShfO+nqlpLjw4N1/xoRDDla0n4jgMjZoa2vH7FPOlrYUvRZ+/E6ve4lhNfFubH29sjIzUTpwAMRfNosvOcG2rTv24NvvV6KmviGio4x2uAkFugmI/z52fSx3z38Lw4XbxEFGlg3GycfNDHvBPBHUDLYlQplzRBJIZrCN57+RVkcf74vnk3ni+eQR41E2eGDEpng+yfPJngfJ5u27sGjZatTyfDLifz9q2EDr52cMtqnhKGINyQy28fyMx58cgf5eL7znwccgfphSzkt80sPjD959wKbitcY//PkeLPl+RcRhZs+ajr/ccgPE6489X3IDa3K3E8dX4vph1+t3Yt1zZs+CWENvr+IBhXj56UchXo9U6sXrh0pJchw5Alo/X2SwTc4qc5t4CzDYFm9hjt9fAQbb+ivG7TUrwGCbZpdOV4UnK9jW0NSCNz+Yj/qGpu6eYR6lJm3EYJuujj0tNHPWScehbEj4X0aKd/n62S8vhbutI1SWmZmBmdMmY9qkibBYrVi8dBkWfrMEtXX10vtiyOqNl/4J8ROZPV9dg23ie+IFs/PPOQPjx46R7ra0eu16vPP+R/jVL87qdsewq66/FctXru4cbtrkwzHliMOkR2mKd30TH0+67IdV3aYLF2xraGjEGef/X+cnQEePGiFdVJp6+GEIBINYvHQ5Pp7/BbZs39HZ7zsvP9PrRaVo+1HiuJBzYaql1Y2f/fIStLa6pSnFC2Ozpk3GpCMOQ252tmS28OvF2L5rd7eSIgXbxFCb+L9tfFEgXgKRLoTtn1f6J1MQxNu1dSslLycLZ518HDLT0+JVYp/jMtiWFHZO2kMgWcE2nv8a81A866RjUTakNGzzPJ/MAM8nux8eW7bvxlsffmrM/2A02rXWz88YbNPogaezspMVbOP5mc4OpAS1E+l64XfLVuDam/4sVSNe37vikgtx9IypyMnKQvneKmzfuRNfL/ke8z79Urredv+dt0mPFO35+sc/n8crb/y3c5xTfjJHuuZ30MgyrFm3EYuWLscHH89HMBiStrni4gtwwblnHjCO3MCa3O2Uun7Y9frd/qIHFObjnLNOw0HDh6O5pQWLli7Dp19+jUfuvb3PJ0dEs/S8fhiNGveJVkDr54sMtkW78txPSQEG25TU5FhKCDDYpoQix9CEAINtmlgm3ReZjGDbzvIKvPPhZ/D2vCOU+Ft48dX9d/A/rgGDbbo/HtXWYHFRAS44M/xjJ//5/L/x/CtvdF5geu7xh7o9IlR8o6KyChdcdm3nHdV+dspP8Ptrrjig1a5BMDHI9vjf7sah4/t+bKD4qFBxv/2vs884BdddcckBY996x334vMtt/MMF2x57+jm8+ua70v6lJcV44cm/HxBaa2xswgWXX4ea2jppu8t+fT5+dd5ZivSj1PrLuTD1n7fexaNPPdc55b2334JZ06d0K0EMLF54+XUo31vZ+fNIwbaX3/oQ5ZXVSrXCcShwgIDcC2Hijh3htgP/XXU47Dj75OMg/m9col8MtiVanPP1JpCMYBvPf417LPJ8kueT/T2ffOmtD7GX55Oa+h8NrZ+fMdimqcNNt8UmI9jG8zPdHk5xb6w/53dXXfor/PLsn/VaU2V1LXbt3o1JEw894P36xkaccd6lnU+IuPHaK3H6ySccsN2Lr76Jp557Wfp5RkY63vn3Mwc8rlNuYE3udkpdP+wZbCvMz8Mzjz2A/LzcuK+hOAGvHyaEmZPsE9D6+SKDbTyU1SDAYJsaVoE1dBVgsI3Hg2EEGGwzzFKrutFkBNueeuktNDa3dHfp605t+7dksE3Vx5Iei3M67Lju0vPCtnb6Ly6CeBFKfF3/m8tw5qm9h+Dmf7EQf7r7b9J24p3B5r/7H4iPB+366hpsmzbpcDx4z58ikoqf2hQ/vSm+hg0ZjBeefAg2m+2A/VpaWnHepb/pDKOFC7adeOYFaGhslPYXxxo1YnivNSxdvhLX3PhH6b3BgwbiteeeOGC7aPqJ2LDMDeRcmLr+1jukxyaIr1NOnIObf3d1r6Ov3bARl1z9+873IgXbHnzqZfgDAZmVcjMK9F+gPxfCxNE7MuPdH18q/iQzPRWXnX/mAf9b1P+K+rcHg2398+LW8RFIRrCN57/xWUstjOp0OnDdJb8IWyrPJ3k+2fPgePDpl+H383xSC/99769R6+dnDLZp6WjTb63JCLbx/Ey/x1O8O4t0vfAPf/krFny9SCrj4Xtvx+TDDwyuRarx7bn/w98efUraTLybm3hXt95eoVAIV99wK1asWiu9fedtv8exR83otqncwJrc7ZS6ftgz2NZXCDCSVzTv8/phNGrcJ1oBrZ8vMtgW7cpzPyUFGGxTUpNjKSHAYJsSihxDEwI/nLIVweagJmplkfoUsGRaMOG9soQ2FwyF8M+X30JTS8fj/zpfDLYldB04mTyBvi5UVdXU4LRzL5YGsljM+HTu63A6HL0OLAgC5px2budd21586mGMHD6s27Zdg2DhPoXZc/Cud2K76PxzcOmF4X9peu/fH8d7H34iDdFbsG1vRRXOOP9S6X3xUZwfvPliWCSxn6N+eiZ8++66OO/d/yA9LTXmfuStSuSt5FyY+skZ56OxqeNRyP/4212YOGFc2IF//qvLsXvPXun9SMG2h595BR6vL3KR3IICUQoodSEsKyMdl19w4CNKoixL9m7lF1yLUM9zANl7c0MKxC5gTk9DyUsPxz5QP0bg+W8/sHS4aV/BNp5P8nyyt0P+4Wdfhcfj1eF/DfptSevnZ54nTwM8PT58qN/lYmdqFHBlwHl5x+MWE/Xi+VmipPU5T6Rg24OPPY233vtQav7kE+fgljAfpuxL5477/o6P5n8hbRLpOmHXu7adc+apuPbyjuuV+19yA2tytlPy+mHPYJv4wVnxA7SJevH6YaKkOY8ooPXzxalfvIMmP69582hOnkCW3YFvjzo9eQVwZgr0IsBgGw8LwwhsuGI33OvbDdMvG1WfQOoYJw56fFDCC9tTUY0335/HR5EmXJ4T9legr0cL/LB6Ha747R+kIQeVluD155/sc/j/u/ZGrF67Qdrm3r/cjFlHTu22fddg2wN33oYjp06KWO6V19+CFSvXSNvdcesNOO7omWH3ee2td/HIvkdv9hZsE8cRxxNfQweV4qF7b++7n2t+33kHuBeffhgjy8IH9eT2E7FhmRtEujAlBvOmHXdq52gfvPECcnNywo5+4x/vwleLvpPejxRs46NIZS4SN4taoF8XwsI84ttht+HkObMwfEhp1HVEu2PVTffAt2lbtLtzPwrELOAYNQwF93b8e5fIF89/E6mtrrlKigpwfphH2/N8kueTvR2tPJ9U13/DcqrR+vmZ7z9XI1S5Xk6r3IYCcREwDzgY9nMei8vYfQ3K87OEk+tmwkiPIu365AaxafGJCDOnTcKwIYNQWJCPwsJ85GRl9elx1fW3YvnK1dI24lMGJh1+WNjtP/vyq84nOsycPgX33d79/+/ICayJg8vZTsnrhz2DbZ/NfV160kWiXrx+mChpziMKaP188Zwl87GqqY6LSYGkCUzIysWrk45L2vycmAK9CTDYxuPCMAI77q5A3Xx+ItIwC67CRnOPz8CQm4uSUllDUwve/GA+6hs67pjU+errzm18FGlS1srIk5510nEoG9L7JwW/WbwUN9x2p8QzetQIPPf4g31S/fbmv2Dx0uXSNn+88TqcOOeYbtt3DbY9/fB9GDd2dET6C6/4LTZt3ipt9+Ddf8K0yYeH3Ue8W5t41zbx1VuwrWs/ESfuscETD96DQ8ePjbmf/s4bbvtIF6bcbW049pRzOnf//IM34HI6w07/53v+hnmfL5TejxRs27pjj/S/bXxRIF4Csi+ECQIEkwmmHoXk5WThjJ8ei+zM9HiV2Oe49Q8/C/eCxUmZm5NSQBRIPXoacq65KCkYPP9NCnvSJz3r5ONQNpjnk5EWgueTPwpt2b4bb334aSQyvq8iAa2fn/k/+iuCG3jMqeiQMlwploPnwHb8TUnpm+dnSWHX/KR9XS8UmxM/UHntTX/C0uUrw/ZaVFSAQ8cejIvOPxcDSwYcsN2vr/wdNmza0m+rw8YfgscfvLvbfnICa+IOcrZT8vph1+t3VosFX32S2Ds38vphvw8v7hCDgNbPF29avQjvV+yMQYC7UiA2gdOKh+CesVNiG4R7U0BhAQbbFAblcOoVqHm/CbserFJvgaxM9wKDbyxE3omZSevT5w/gg08XYtPWA0+IO24yI6Dbr+QZbEvaWhlpYrvdhvycbEw7fHzYUJvo8cXCb3DLHfdJNGIITQyj9fW66U93Y+G3S6RNenuEQNdg2z8fuR+HjDkoIvt5F1+NbTt3Sds9ev8dOOKwCWH36XpxqrdgW9d+Ik7cY4NH778TRxw2vttPo+mnv/OG2z7ShanGxib85MzzO3cXL5yJF9DCve564BF8+Mln0tuRgm3iNmK47ZvvV6K2vqHzca1K9cZxKBDpQpj4vvg6MNIGjCwbjJOPmwmb1Zo0yNZ5C9Dw5MtJm58TUyDnqguReuyMpEHw/Ddp9Amd2Gm3IzcnC9MPH49hYT4kIRbE88kfl4Xnk90PUel8cukPqK1vhM/vT+jxy8n6L6D187Pg6g/g//Tv/W+ce1BAIQHbnOthGXOiQqP1fxien/XfzIh7yL1euN+m3ePBcy+/htfeeg+BYDAsmTjun278LWYfdWS3bc675DfYtqP/IZLxY0fjqR7XKOUE1sTJ5Wyn5PXDSNfv4n2cRZqf1w/jvQLGGl/r54uv79mK29ctNdaisVtVCdw5ZhLOKOn+1CBVFchiDCnAYJshl92YTYe8Iaw6YxuCrSFjArDrpApYMy045K1hMNt63ssl8WUtXr4aC779ft+v4n+c/4BfzvcItv36nFNRmBf+8YGJ74QzGklAvPuaeBc28TVyRBlefLLvXwRcc6P4Sc0fpO3/cvP1OH72rG5c0QTBLr76BqzbsEka5/47b8OMPh5f+s7cj/DAox2PS+0t2PbdshW49qY/S++LnxS97opLZC2nyWTCpMMPPSAYFk0/siaUsVGkC1MerxdH//SszpE+nfsaUlNSwo78xzvvx6cLvpbelxNsk1EiN6FA1AJVtXV4/rW5nft3/acxXKhN/O901tSJmHLYIVHPq9SOIa8Pey++AYK7TakhOQ4FZAuYM9JQ/OzfYLIlL9y5v1ie/8peNl1vyPPJjuXl+aSuD3NDNKf18zMh4IX3nz8HvK2GWC82qTIBVyYcl74Ok8WW9MJ4fpb0JdBlAeI1qrUbNmH9xs2orq5FRXU1tm7bgaqa2s5+09JS8dpzjyM358fr3P937Y1YvXaDtM1F55+Dg0eNkOVTPKAIQweXdttWTmBN3EHOdkpeP4x0/U5WwzFsFGl+Xj+MAZe7HiCg9fNFTzCAoxa8h+YAP3TDwzvxAtk2B76YdQrs5vA3J0h8VZyRAgCDbTwKDCVQ8UId9r7A55IbatFV0mzJZfkoOjdbJdUAO/dU4J2PPofX6+tWU8d9Z8Q7z0g3cNv3l46fMdimmuUzZCFr1m3ApdfcKPU+oDAf77zyrz4duj429IE7b8ORPUJo0QTBrr7hNiz7YZU07203XoufzpkdtoaX/vMWnvzXS9L7vQXbxICcGJQTX8OGDMYrzz4W07pG009ME3bZOdKFKXHTacedKj0aQny988qzGFBYEHb66/7wZyz5foX0PoNtSq0Sx4lWIOyFsDCP8nY5HTjthKMxeOCBjzaJtoZY92t+7T00vf5+rMNwfwr0WyDrgjORfvoJ/d4vXjvw/DdestoZl+eTfa8Vzye1cywbvVI9nJ8FFr+IwKKO/7/IFwUSKWA98lJYjzgnkVP2ORfPz1SzFLovZMXKNbj5jnvR1NQs9XrrDdfgpBOO7ez7+lvuwLfffS99f8+fbsLRM6dHbSInRdhTlAAAIABJREFUsCYOLmc7Ja8fyrl+F3XTMnaUMz+vH8qA5CayBPRwvvj41jUQ//BFgUQLXD9iPC4eOjrR03I+CkQUYLAtIhE30JOAeLe2dRfvgK8qoKe22IvKBZyldox+ZhDMTrOqKm1qacXbH36G6tr6bnV1PpZUMDHYpqoVM3YxLS2tmHP6LzoRPn7738jMzOgVxe/3Y/Yp50D8Kr7efvkZFA8o7LZtNL+4u/OBR/C/fY/IPPtnp+C6K8PfZa3rXcd6C7a1utsw57RzpbCX+FjO919/AVlZ0T+qOJp+lDqi5FyYOv2Xl6Cyslqa8t7bb8Gs6VPCTv/TMy9AfWOj9D6DbUqtEseJVqDnhTAx9C2Yejy6e9/gBXk5OPOk2chIS4t2urjsJ7jbUfHbPyNY0/3f+7hMxkEpsE/AWlyEoof+CJPDoSoTnv+qajkSXgzPJ/sm5/lkwg9JThilgB7Oz8S7tXn+fSnQ3PH/kfiiQCIETNmlcPzyScDqSsR0sufg+ZlsKm4Yo8C/XnoNz770qjTKL8/+Ga669FedIz729HN49c13pe8jXfOLVIacwJo4hpztlLx+KOf6XaTeYnlfzvy8fhiLMPftKqCH80Xxbm2nf/sRKjx8CgOP7sQJDE1Jx1vTjofLnPynLySua86kFQEG27SyUqxTMYH27V6sv2wXBN/+e1MpNjQHosABAuYUMw7+12A4BiT/Fv+9LU8gGMSH87/C+i3bI64e79gWkYgbxFng/EuvwZbtO6RZTj/5BNx47ZW9zvj08y/jhVfelN7Lz8vF3NeeP2C7aH5x9+4HH+O+h5+QxsrISMfL/3wEBXl5B4y9dftOXHTV7+DzdQTregu2iT+/8PLrsGnLNmkb8Y5y4p3lwr0qKqtQ9//s3QeUXWW9///P6WV6n0x6hZAQAomBUARFULFhx3L1d+3XK5a/Cnp/AhYsS72gXhWXcm3XnxUuAipNhNBCCxASkpDepvd2Zk7/r31STMJM5sycMru8z1qzzpmZvZ/n+7y+O+Rk8zl79/Rq+WmnjrnJVNaTr3Zlc2Lq2q9/V/c98FBmytOXnaqbbviWPJ6Xhn3v+Nu9+uYNPzxaGsG2fHWJcaYq8JITYeMMtHTRfL3ukgtecpvgqc6b7/3i+5rVftX1Sh/+71K+x2c8BI4VcIWCarzxOnkb6kwJw/tfU7alaEXxfpL3k0U72JioYAJ2eX+W6tqj2G8/LiWPv5J+weAY2NkC/rD87/2p3BXmubL0sQ3h/ZmzD89cVz8yOqo9e/frtFOXnHSoY4Ntn/rYB3TF2y4/uv1Djz2hq6/9euZ743zVT2781rjn4IxtHl7/pFafuUKhYPAlc9719wf11W/dkPn5BWvX6NvjnO/Ldrt8nT/M5vxdrr042f7ZzM/5w0J2wFlj2+X94o7BPr3jifsUTSWd1UBWOy0CJR6vblv7Gs0Km+tD29OCwaSmFCDYZsq2UFShBfoeGdKuL7UUehrGd7qAS1pywyyVnRk2vcTTG7fo/keePHqrwLEKJthm+jbavsA7/3avvnFM6On6L12liy86/7h1P/XMc/rU1dcdPZaNT18an8I88TGVIFhre4fe/r6PKJlMZYZbtXKFbvzWl+Xz/vPTK8bJtA994vPavXff0SnHC7b95e6/6+vf/cHR7Yxa3/32y+V2Hx/4Wvfwel3/3e/LGPs/PvtJXXbpK/OynnwdMNmcmLrn/nX68jf/8+iU//red+oj/+c9x5WwZ98BffDfP5tZ55EHwbZ8dYlxpiow0Ykw48/rxee/TKtWnDbVKYq2X+SJZ9X9rR8VbT4mcqiAy6W6r3xWwdPHDmKbSYX3v2bqRvFq4f0k7yeLd7QxU6EE7PT+LLnzEcXvvK5QVIyLwGEBl3xv+648s1eaXoT3Z6ZvkekKjCcSuuqa6/X4U8/o5eedo0//2wc1o/H4uzYYRff29ukDV37u6N0Efvyf39CZZyw/uh4jXHnFv/6bmlvaMj9rbKzXz77/bdXWVB+3ZuMKwNd/5/sygnDLly7Rf379usyHX499PLnh2cy5SeNRVlaqu275zZgf7sx2u3ydP8zm/F0hG5zN/Jw/LGQHnDW2nd4v3t9xUFc+94izGshqiy7gkvTz1a/Q2dUv/Tu06MUwIQLjCBBs49BwrEDvg4Pa8402rtzm2COgsAt3h1xacF2TKs4pKexEeRz9QHO7brvrH4ocEyo5dniCbXnEZqgpCRgnmd774Su1b//Bo/vPntmktS9bJa/Po/VPbNCe/QeO/s64Wtvvf3GTwqGXfnpyKsE2Y+Cvfft7mVsFHHmUhMNaveoMnbJooTa/sE3PbNyk0Wj0uPWNF2wz1vOeD31C+w80H93eOBn2sjNXaMmihZlw3JYXd+jAwX8GsV/x8vP0jWuvfonfVNczpUacsFM2J6aMMOA7//VjR08QGkPU19bo7DWrVFtdJSOQuGXbDqVSh0KDRx4E2/LRIcbIReBkJ8LCwaDe+vqLNbOxPpcpirpv5NGn1f39m6V4oqjzMpkzBFzBgGo+91GFVq2wzIJ5/2uZVuWtUN5PSryfzNvhxEDTJGC392fJ7esUv/ubUvLQFb95IJBXAV9QvtddK8/8s/M6bCEH4/1ZIXXtN/atd/xN3/3BT44uzO/3adnSU7Rk4QItXjRfqWRKe/cf0F/uuV8DA4OZ7Zadeopu+t43j/ugqvHzY6+gdmTAUxYv0tmrV2bOV72wbbte3LFLxnkw42Fcre0H3/mali895ThYIxz3tvd95OjPaqqrddYZyzMfZj11yaKjP892u3ydP8zm/F0hj5Bs5uf8YSE74Kyx7fZ+8e62/frC5scVO+HcubO6ymoLJRD2eHXDinP18rqmQk3BuAjkRYBgW14YGcSqApEdo9rx+WYl+riMq1V7aMa6/Y1eLf72LAXn+M1Y3klrGhqO6Ja/3K+2zq6XbEewzXLttGXB7Z2duvLz1xwX9hproUZo6off/bpmzxr7zfhUg2DGJzw/8flrjrsi24nz11RV6XWvuVi//t0tmV+NF2wzfpdZz+eu0YHmia8ialzl7EPve9dLruhmjDPV9eTjIMnmxJQxz+Yt2/TpL3xZw5HIuNOesXxp5tOw9697NLMNwbZ8dIgxchEY70RYY12t3vb6i1VaYv6rsp64/tju/er86o1K9R86qc8DgXwIeOpqVHftp+WbZc7bW51sjbz/zccRYK0xeD/J+0lrHbFUe6KAHd+fpTp2KPa/X5BG+mg4AnkTcJU3yPfmb8ldPSdvYxZrIN6fFUva+vMYgbPb7rxLP/n5/8g4biZ6VFSU6xc/vkEzGsb+gNr//P5W/fjmX000jObMnqlvXvcFLZg3d8xtP3/N9Xpk/ZPH/e4zn/iw3nH5G477Wbbb5eP8Ybbn7yZc/BQ3yHZ+zh9OEZjdjhOw4/vFrQO9+vAzD6ondvyH6mk9ArkINAVL9NNVF2pBSXkuw7AvAkURINhWFGYmMbNAvCupXV9u1vDmf976zMz1Upu5BcpfVqIF186Qp+z4Wwmau+rjqzM+GXXXPx7R5hd3Hf2Fcau1z3zkPS/5JJuV1kWt9hHo7x/Qb2/5s/73zrs0NDR83MKMT0u+8bJLM7cfPfF2Acdu+MmrrtFTz2yUy+XSb372g3FPRI2lZoTbbvrFb3T3fQ8oHj/+U/WLFy7Q16+5SvsPNutzX/paZvc3ve7V+sJn/n3cBvT19et3t94+5nqMnZafdoqMUNu5a1aPO0Yu68n1yIhGY7rsbe9VZGRUVZWV+tstvx53yO07dulHN/9axu0Wjn0Yfbjw/LW65qpP679//Vv99k9/zvz6K//xOV36ypfnWiL7IzBlgcGhYf3ol388bv+Vy0/RJRecM+atRKY8UZF3TPX0qfM7P1Fs284iz8x0dhQIrlymms9+VO5S6wU9j/SD9792PDJPvibeT77Uh/eTzvtzYNUV2/X9mYa6Ff3LV5RufcGqraFuEwm4566W/3XXSIFSE1U1uVJ4fzY5L6dv3d3To5//5g9a9/Dj6u7tfQlHMBDQ29/8ev3LO9+auT3oyR6PPfm0fvP7W/Xs8y/977Fxp4VLLrxA//bh98m4i8N4D+Nc3/duuln3P/iIjCuuGY/PffJjeusbLztul2y3M3bK9fzhZM7fFeJ4msz8nD8sRAecNaZd3y92REf0mece1bP9L70whbM6zGrzIXBeTaO+e8Z5qvD68jEcYyBQcAGCbQUnZgJLCKSkjlv7dPDmTqWjaUuUTJHmEnCHXZpzZb1qXlthrsJyqObp57foofUb5Pf7tWblMq05c3kOo7ErAvkXMG75adzGs6W1TcYJz5lNjZoza6bC4VD+JxtjRON/iO7euz9zhcNwMKDZs2ZqwbypfxI6s56DzWptbddINKra6mrNnT1Txi1V7fZobe/I9K67p1eVleVatGCe6mtr7bZM1mMTgYeeeEaPPbUxE2S79MK1OuO0JfZYWSqtob/er97f3CrFuPWVPZpa3FW4QkFVffAKlVx8fnEnLuBsvP8tIK5Jh+b9pEkbk0VZvJ/MAsnGm9j2/Vk6peSztyn26M1yJWI27iBLK5iAPyzfRR+XZ9lrCzZFsQfm/Vmxxa09Xzqd1p59+9Xe0aW+/gFVVVZkzhc2NtRP+gPbxlXSmlva1W6c9wsF1VBXq0UL58vr8WSNZJyvbO/o1PBIRHNnzZJxq9SxHtluZ+zL+UPOH2Z9ADp8Q7u+X0wprd/s26Ebd2xUNMXdyBx+mE9p+aUer76w9Cy9pWnBlPZnJwSmS4Bg23TJM2/RBQYej6j8nJNfRWC0OaY917cpspWrtxW9QRaesGxVWPO+2Ch/rfekq8jmGLQwA6UjgAACCCBgW4HOnl75PF5VVpRZao2jGzYpuOr0k9Ycb+1Qz40/U2zHHkutjWKnVyCwYqlqPvVBeaorT1pINsfg9K6E2RFAAAEErCpg1fdnqT1PyD3/7JOyp/qaFb/rG0q3bbNqe6h7GgTcc86S79VXy1V68tBHNsfgNJTPlAgggAACCORdwKrvFx/qbNXL62ac1GNfZFBXbVqvTf09eXdjQPsKnFPdoG8tP0f1wZNfHGJdV6surD35MWhfJVZmVgGCbWbtDHXlXWDDxdu16PomVayd4BLsaan3wSG1/LxLowf4dGTeG2GjAcOLA2r6QK0q1pZMuKq+R4a067oWrbrfJld5mXDFbIAAAmYWMG7Dmuvj9GWnyriVAw8EEDCvwIG3fVS1X/h3hVavOHmR6bQijz2tgd/drnhzm3kXRGXTLuBbMEeV77pcwYmOKUkjTzyrrm/fpNm3/nTa66YABBDIvwDvJ/NvyojOEBj9/qXyveGr8iw4Z4IFp5Xcvk6Jx36pdO8BZ+CwyikJuOoXyXfuv8o9f6JjSkruelTxO7+s4Kfvm9Jc7IQAAs4RGBwc0rYdu3JasHEnmDOWL81pDHZGwIkCK+77g/5r5QW6sK7ppMs37j92d/sB/XDHJu2JDDiRijVnKbC0vFJXLlqhi2pPfkwZw93fcVCf3vioNl3yzixHZzMEiiNAsK04zsxiAoENF22X3FLje2vU9P4auSa4YnQ6KfXeP6CWX3Qr2srtmUzQQtOUEJzv18wP1KrygglCkpLSibSaf9al9j/2Smlp1YME20zTSApBwMECa1/1xpxXf8uvf5q5nQMPBBAwr8CBN39IcrtU/rbXq+Kdb5Dc7pMXm0op8tAT6v/9HUq0d5p3YVRWdAHvnJmqfPflCp195oRzpxNJ9f/mVg3ecZ+UTmv2bTdPuA8bIICA9QR4P2m9nlGxOQRGb7xYcrnlWfMe+db+i7I5QZna9g/F1/9a6f4WcyyCKkwh4KqZdyjQtiiL28KnEoo/crOSG24xzlYq+Jn7TbEGikAAAfMKPLNxk/79s/83pwKN27f++Xc/z2kMdkbAiQKn3ft7ueXSRxecpo8vXC6Py3VShmQ6rb+27tOPdm3WgZEhJ5Kx5nEEFpdW6MpFp+tV9bMmNIqnU/rejo365d4Xjf+drS2XXjHhPmyAQDEFCLYVU5u5plUgE2w7/ChZGtTCrzTJV3/yW0ce2b7n3gF13NGn4c3conRamzjNk5evDqvuTZVZBdqMUqMH49p1XbNGdv3zyn8E26a5iUyPAAIZgY9/9j9ylvjKFz+rutqanMdhAAQQKJxAJth2+OFfvEC1V31MntrqrCaMPLheg/esU2zbzqy2ZyN7CgRXLlPpay7KKtBmCCRa2zNXaYvvPXgUhGCbPY8NVoUA7yc5BhCYmkAm2Hb44W5cKv/rr5XK6rMaLLX1PsU33ql06wtZbc9G9hRwz10t74o3ZBdoM2JsfQcVu/MrSnftPgpCsM2exwarQiCfAtt37tb3bsrtQ0pVFRX6+rVX57MsxkLAEQJGsO3I44zyGt248jw1BsNZrf2Olr36w4Gdera/K6vt2cieAufWNOqK2YuyCrQZAnsjg/rMxkf04mD/URCCbfY8Nqy8KoJtVu4etU9K4Nhgm7Gju8St+V9sVOX5E19168hExq1JO//cp+57BpQcSk1qfja2poC32qPayypU/8bKrIOQxko7b+vXgZ90KB01cu3/fBBss+ZxQNUIIIAAAghYUeDYYJtRvyscUvUnP6BwFlfdOrJe49akQ3c/oOEHHlN6eMSKDNQ8SQF3VYVKXnm+yl5zYdZBSGOK4bseUM8v/yjFjr/aNcG2STaAzRFAAAEEbC1wbLAts1B/iXyvvkqebK66dVjGuDVpYuPtSm65T4pyVQ5bHzBHFldSLc+y18q34vVZByGNXZMbb1fsoZ/Ilfjnh26NnxNsc8RRwyIRQAABBCwqcGywzVhCqdenby4/WxdncdWtI0s2bk36u/07dUfLHg0kuCuZRQ+FSZVdGwjqLU0LMoG2bIOQxgS/PbBT33nxWUVTyePmI9g2KX42LoIAwbYiIDOFOQRODLYdqar60nLNubJenrIJbs10wjJ6/zGo3nWD6ns8onSUkJs5upyfKjyl7kzgserlZao4t2RSg8baEtp3Q5sGnoyMuR/BtklxsjECCCCAAAII5CBwYrDtyFDhi9aq6oPvkrs0u097Htlv5OEnNfz4Bo1s2CxFozlUxq5mE3CVhBRec5bC556l4OozJlVesqNbPT/5tUafHfvqMQTbJsXJxggggAACNhd4SbDt8HrdSy+R/xWfkALZfwDX2DX14gNK7HhIqT1PSgnuNGGrwydQKs/C8+VZfL7cC9ZObmkD7Yrdf4NSe58ecz+CbZPjZGsEEEAAAQSKKXBisO3I3G9smqcvnrpKFV7fpMq5q22/7m0/oHWdrRpNJSa1LxubW6Dc68sEHl/VOFuvqG2aVLEtI8P68tan9EhX25j7EWybFCcbF0GAYFsRkJnCHALjBduM6rwVbs35ZIOqLi6bdLGpWFqDGyLqfWhQ/Y8OKTFAyG3SiCbYwVfnVeX5JZkwW+mKsFyeSRaVktr/2KvmX3SfNOhIsG2SrmyOAAIIIIAAAlMWGC/YZgzoLi9V9YfepdAFZ096/HQ8rujGrYqsf0YjTz2r1ODwpMdgh+kXcNdUKbRmpUrWrlJg2RLJPbkP+iiV1uAd96rv93ecNOhIsG36e00FCCCAAALmERgv2JapMFSRCbe5T3nl5AtOxpTa/4yS2x9Wcvdj0ujA5Mdgj+kXKK2VZ+F58iy+QO5ZKzTpE5TplJIbblF8/a9OGnQk2Db9raYCBBBAAAEExhMYL9hmbF/l8+v/Ll2lyxrnThrQuCLX+p52/b3toP7ReVB98eOv6DrpAdlhWgQaAiFdXD9TlzTM1uqqenlcrknVkVJav9z7on64c/NJg44E2ybFysZFECDYVgRkpjCHwMmCbUcqLFkaVNP7a1V+zuSuXnF0hSlpeMuIeh8b1sDjQxrZzZsCc3R/jCpcUnhpUFVrS1V+TonCiwNTKjWdlLrv6Vfb/+tRtHniy/kSbJsSMzshgAACCCCAwBQEThZsOzKcf/ECVbzzDQquOn0KMxiXCUkrtn2XIk9t1OiG5xXf1zy1cdir8AIul/yL5yu8eoWCq1bIt2DO1OZMJjO3ph3437uUaO2YcAyCbRMSsQECCCCAgIMEThpsO+zgblwq7zn/Ivf8yX8AITNEOqV06xYldj+u1J7Hle7a4yBhqy3VJZfR7wVnyz3/HLnqF01tAamkklvvUeLJ3yvdN/H7cYJtU2NmLwQQQAABBIohcLJg25H5zyiv0ccWLdeFtTOmVJIRbtrY160HOpr1UFeLtg/1T2kcdiq8gBFbW1FRowvrmnRh7UwtLa+c0qSJdFq3t+zRzbu3at/I4IRjEGybkIgNiixAsK3I4Ew3fQLZBNuOVBec79eMd9eo+pLJX8Ht2BXGOxLqf3xYfeuHNPzCCFdzm772Z2b21XtVelpQleeVqeLsEnnKJ3lVimPqT0VS6ryzX+1/6lG86/j7jp9smQTbpvkgYHoEEEAAAQQcJJBNsO0Ih3dOkyrecpnCF56Tk1Cyq0ejGzYp8vRGxV7cxdXcctLMfWdPbZUCSxZmrsxmhBfdpSVTHjQ9MqKhex/WwB33KtXTl/U4BNuypmJDBBBAAAEHCGQTbDvC4KqZJ9+ad8l96qtykxnsUGrPE4eCbq1buJpbbpq5711WJ0/jafIsOlfueWdLwRzOP8cjSj7/V8Wf+ZM01J11bQTbsqZiQwQQQAABBIoukE2w7UhRi0rL9ZH5y/T6GZO/gtuxC2sbjWhdV6vWdTTruf4uruZW9K4fP2FjMKSVFbV6Zf0snV87Q5U+/5QrGk7G9ccDu/WrfdvUER3JehyCbVlTsWGRBAi2FQmaaaZfYDLBtiPVeqs9qn9Tpeour8rcrjTXR7wzociOqIZfHFVk+6iGt48q0Z19KCrX+Z20f2CGT+ElAZWcElRosfEcyinIdsQuejCutj/2qOfeQaVGJ3/bWYJtTjoKWSsCCCCAAALTKzCZYNuRSt1VFSp7zUUqfc0rMrcrzfWR6u5VbM9+RXfsVWz3PsV27VOql0+B5uo61v7ehjr5Fs5RYOG8zNXY/Ivm5RRkOzJHorVdA7ffq8iDjysdjU66dIJtkyZjBwQQQAABGwtMJth2lKGkWr4Vb5DnjDdlblea82OoS6mOHUq2b1e6fXvmtYazD0XlPL+DBnBVNGWuwuZpWCJX/WK5G07JLch22C7dd1DxDbcoteXvUiL7/0F5hJ5gm4MOQpaKAAIIIGA5gckE244srjYQ1BWzF+lds5dkblea66M9OqItg716oa9HWwZ69MJgjzqjo7kOy/5jCMwOleq08iotq6jW0rIqLSuvzinIdmSKvZFB/WrvNt3Rsk8jqcSk7Qm2TZqMHQosQLCtwMAMbx6BqQTbjlTv8kgV55aq7nWVKntZWMb3+XokB1IafnFEIztjGt45qsjOqKIHYtLkM1P5KslS47h8LoXm+RVaFFB4UVBh43lJQO5Q7kHEIxDpaFo9Dwyq86/9Gt40+ZNFx4ISbLPU4UWxCCCAAAIIWFpgKsG2owv2eBRavUKll7xcwTOXSe78vbdKDQ0rtnOv4nsOKLrnQOY50dKaua0pj4kFXD6vvLOb5J83R/75s+WbP1v+hXPkCgYn3jnbLaIxRR59WoN/f1ixrTuy3WvM7Qi25cTHzggggAACNhOYUrDtiIHbI/eCtfIuv0zueauV1xOUo4NKtb+oVOcupTp2Zp7VeyBzW1MeWQh4fHLVzJW7dpHc9cbXwkO3FfWFs9g5u01ciaiS2x9UfNNdSrdsym6ncbYi2JYTHzsjgAACCCBQUIGpBNuOFOR1uXRR3Uy9ddZCnV/TKI/LuJFlfh598ZheGOjRtsE+bR3o1bbBXu0dHpRxW1MeEwv43W4tLC3X0tJqnVpeqVPLqjKBtrDHO/HOWW4RTSZ1V/t+3XJwt57p68xyr7E3I9iWEx87F0CAYFsBUBnSnAK5BNuOXZGvyqPqV5ercm2pSs8IFWyxkS2jGj0Y08jBuGIHY5nXxlcq4sw3CN5KjwIzfQrM8is026/ATL8Cs3wKLw4UrAcDT0TU+/CAev4+NKWrs41VGMG2grWLgRFAAAEEEEDgBIGcgm3HjOWpKFP4Fedlgm6BZUsK5hzbvluJlnbFWzuUaGlTvLVdiZYOpUec+YlQd0WZvI318jY1yD+zQZ7GevlmNGSuxlaox+iGzYo8sUGRh56c0tXZxqqLYFuhusW4CCCAAAJWFMgp2HbMgl3hSnmWvlqehefINXNFwSjSbVuU7m1WsrdZ6j2oVN9BpfuapVikYHOaeWBXqFKqbJKrapY8VbOkyplyV846FGIr0CO950kldj6s5LYHpnR1trHKIthWoGYxLAIIIIAAAnkQyCXYduz0Nf6ALp8xXxfWz9Tqqro8VDb2EBv7u7VveFD7Ioe+jCuF7R8e1FBy8lcJK1iRRRy42h/QnFCp5paUaX5JuWaHyzQvVKal5ZUFq+Lhrlb9vf2A/tK6f0pXZxurMIJtBWsXA09RgGDbFOHYzXoC+Qq2Hbty46pg5avDqjy3VGVnhuVvzF+qejzhRF9S0ea4ou1xxbsSivckFO9IKNqZyHyf6E4oFbNW+M1w9Nd65avzymc813oVOPrap9B8n9zB/F0lZDzbWFtC/U8Nq/+xIQ08E5FxpbZ8Pwi25VuU8RBAAAEEEEBgPIF8BduOHd+4KljwjKUKrTlDweVL5amvKXgDUv2DSrR1KNHZo2R3r5J9/Up29SjR3Zf53ri1aToeL3gd+ZzAcPTWVMpdXSVPdYU8NVXy1lRlnj3VVfLNmSFXoHAf4DiylmRHt0ae26yRpzZq9PmtUiz/jgTb8nnkMBYCCCCAgNUF8hVsO87BF5Z77lnyLFwrz6wzpfKGgjOlR/qkvhalBtulwW6lIt3SQKdSQ13SUJfSxq1Nk7GC15HXCXxhuUpr5CqtlTLPdXL6GuouAAAgAElEQVSX1h7+vk7u2jmSt3Afcj66loF2Jfc9peSu9UoeeEauRP4dCbbl9chhMAQQQAABBPIqkK9g27FFGVcFO7emURfVN+mcqgY1hUryWvNYg/XEoto/MqSWkWF1REfUFR1R22hEbaMj6hiNqDM2qmgqWfA68jmB4dgQCKshGFJdIKSGQEiNobDqM6/DWlRWrpC78FkBw/Th7jat62jW+p72gjgSbMvnkcNY+RAg2JYPRcawhEAhgm0nLtwItpWtDKv8zLBKV4blbyj8X15j4adGUkoMpJQcTCkxmDj8bLxOKjGQVNL42UBKiSFjG+NnxnNCyeHcglzecrc8ZR55yz3ylLnlKTVeH/qZr9yb+Vnmd6VuecuMbTzy1ebxvq6TPBJj7QkNPhvR4HOHvoxgW6EfBNsKLcz4CCCAAAIIIHBEoBDBthN1jWBbcNmpCp5+igLLT5WnrnpaGpAeHVVqMKLUkPE1pNSw8Tyc+UoODittPGe+jyg1PHx422GlI7ndZt5dViJ3qfFVKndpSK7M63Dme4/xuiwsj/G7EuNnh39XXbhPaE6En+zsUXTTNo28sE3RzS/KCLYV+kGwrdDCjI8AAgggYCWBggTbTgBwlTfIPetMeWafIfeslVJ5/fQQxSPSyJDS0UGlRwek6JDSo4dep0eHpMzz4NGfK/O7QSk2nFu9wXK5gmVyBculYIkUMF6XScFyuTPPpZnfuQLG67JDz6WF/7DGuIsa6FDq4LNKHtio1MHnlB5oz239WexNsC0LJDZBAAEEEEBgmgQKEWw7cSlGsO3sqnqtqW7Qmup6zQjm7/bpk2GLJBPqj8cOf0U1kIgffd0fi2nA+F3in8+ZnyViGkzk9sHMSp9fFd6AjOcyv09lXn/mdYUvoAqfX+U+4/uAyn2+zHbGsxFem65H62hET/S068meDj3Z25EJCxb6QbCt0MKMP1kBgm2TFWN7ywoUI9h2Ik5ghk8lp4dUtiKsstODCsz1W9bPDoWP7olpaPOoBjdFNPT8iGJtub3xmYoJwbapqLEPAggggAACCExFoBjBthPr8jbUyb90kYKnLVFg6UJ5ZzVNpXT2yZNAYn+LRrftVHTLdkW37lSyoytPI2c/DMG27K3YEgEEEEDA/gLFCLadqOiqaJKraZk8s1bI07RMqp5rf2gTrzDdvVeplheUbH5e6ebNSg+0Fb1agm1FJ2dCBBBAAAEEshYoRrDtxGJmh0p1ZlWtVlXVa1VlrRaUlGddLxvmX2Dn0ICe6e/Uhp5OPdPbqebRwgfZTlwFwbb895URcxMg2JabH3tbSGA6gm0n8hhXKitdEVKpEXRbFlRocaAot9i0UJvyVqpx1brI9qiGXxjR4KYRDT0fyfmKdPkojmBbPhQZAwEEEEAAAQSyEZiOYNuJdblKQgosXaLgssUKnLJQvgVzinKLzWx87LaNcdW62K79ir24S6Nbdyi6ZUfOV6TLhxHBtnwoMgYCCCCAgF0EpiPY9hK7QKncM0+Xe+byTNDNVb+oOLfYtEsTJ7OOeETpjp2Hg2yblWrelPsV6SYz/zjbEmzLAyJDIIAAAgggUCCB6Qi2nbiUcq9PqyrrdFZ1nc6srNXS8qqi3GKzQKSmHta4at2WgV4919+lZ3o6taGvM+cr0uVjwQTb8qHIGPkUINiWT03GMrWAGYJtYwEZV3ULLQoonPkKKrTQL3+jz9SWpiouLUVb4xrZGdXwzqhGdo1qZFdsWq7Glo0LwbZslNgGAQQQQAABBPIhYIZg21jrMK7q5ps3S/4Fc+SbN1v+ebPkqa/Nx5KdMUY6rUR7p+J7Dyq254Diew8otvfgtFyNLRtwgm3ZKLENAggggIBTBEwRbBsDO3NVt7oF8tQtlKtuUea1q7zRKW3JwzrTSve3Kt25S8mOXUp37VK6c/e0XI0tm8UQbMtGiW0QQAABBBCYHgEzBNvGWrlxVbdTyip1anmlTi2ryryeadz2nUdWAmlJB0aG9OJgn7YN9Gaeja/puBpbNgUTbMtGiW2KKUCwrZjazDWtAmYNto2F4gq4FZzpVWCmX4GZPgVnBRRoOvS9v94ruaaVsviTp6RYR1yjzXFFW+KKHoxp9GDs0OuWuNJR4+2ANR4E26zRJ6pEAAEEEEDADgJmDbaNaRsIyNdYK29jvbwzGuRrapA3832DPLVVksthb4BTaSW7uhVv7ciE2BIt7Uq0dijeZnzfJUVjljlECbZZplUUigACCCBQBAGzBtvGXLo3KFflDLkqZ8pdMVOu6llyVczIvFZ5nRx3gjKdUnqwQ+m+5kyILdV78NDrvhal+lvlSkSLcATlZwqCbflxZBQEEEAAAQQKIWDWYNtYaw26vZoTLtGccJnmhko1p7Rcs0MlmhsuU2Mw7MD/nZ1W62hE+4cHtX9kWPsjA9o3PKT9I4M6MDKsaDJZiEOmIGMSbCsIK4PmIECwLQc8drWWgJWCbRPJ+uq88td65a32yFfrVaDOJ1+NV75aj3zVvszPvBXuiYYxxe/jvUklupKK98YV60oo0ZVQrDOhWHdCiZ5E5mfxLuv8RT8RKsG2iYT4PQIIIIAAAgjkS8BSwbYJFu2uqZK3ukqeqnK5qyvlq6mSu7pCHuNnlcZzpdzlpfmiK+g4yf5BpXr6lOzrV7K7V0njdXefEr19SvX2K9HTl/m9XR4E2+zSSdaBAAIIIJAPAUsF2yZacGmt3KV1UkmVVFIjT1mdVFojV0mtXCXVcpXUSKGKiUYxxe/TkT5puFvp4R6lhzuloW6lBrsy3xs/Tw13ZX5mlwfBNrt0knUggAACCNhRwErBton8GwIhNQbCqgkEVR8IqSEUVl0gqIZAWLX+kOqDIVX5/BMNY4rfd8ei6oiOqDs6ovboSOZ1x2gk89wVHT36M1MUm4ciCLblAZEh8ipAsC2vnAxmZgE7BduydfbVe+Wv9shrhN6Mryqv3EGX3D63XAGXPH6XXH633AGXXD7JHXDL5Tv0vdt/6Mt1+NkdPhSUS0VSSsXSSsfSSkZTSsekVDyVuWpaKnbo+0M/TysVTys9mlY6nlJiNK1ET1zx7qTiPQnFu+0VWMu2JwTbspViOwQQQAABBBDIVcBOwbZsLYyrux0NulVVyFNRLlfQL7fPJ/l9/3z2+yWfV+7Ms08uv/Hllct4nfneK1colJk2PTKidCyhdDyudCx2zOv44Z8ZP49LsbhSibgUPfTzVDSmZG+fkr39hwJrxrONAmvZ9oRgW7ZSbIcAAggg4AQBWwXbsm1YWZ3c4epM6M0IwLnCVXL5AnJ5/JLXn3lOG89ev+QxngNKZ56N3/uO/70vfGjWeETpREyuRExp40ppybjSySPfxyTj58nood8n41Lc2CamlPF8JMAWMUJs3bYKrGXbEoJt2UqxHQIIIIAAAsUXsFOwLVu9xmBIdf6Q6gLGV1A1/pCCXo8Cbo/8bo+CxrPn8LPbraDHI7/Lo4DxbHx/eLuAx60Sjy8z7XAyrmgypVgqqZFUUrFkStG08ZxUNHXoazSZzPw+mkplrqYWSyc1kkioKzqizuioOmOHno3wmtMeBNuc1nHzr5dgm/l7RIV5EnBisC1PdAyTRwGCbXnEZCgEEEAAAQQQOKmAE4NtHBLmEyDYZr6eUBECCCCAwPQJODLYNn3czDyOAME2Dg0EEEAAAQTMK+DEYJt5u+Hcygi2Obf3Zl05wTazdoa68i5AsC3vpAw4BQGCbVNAYxcEEEAAAQQQmJIAwbYpsbFTngUItuUZlOEQQAABBCwtQLDN0u2zTfEE22zTShaCAAIIIGBDAYJtNmyqBZdEsM2CTbN5yQTbbN5glvdPAYJtHA1mECDYZoYuUAMCCCCAAALOECDY5ow+m32VBNvM3iHqQwABBBAopgDBtmJqM9d4AgTbODYQQAABBBAwrwDBNvP2xkmVEWxzUretsVaCbdboE1XmQYBgWx4QGSJnAYJtORMyAAIIIIAAAghkKUCwLUsoNiuoAMG2gvIyOAIIIICAxQQItlmsYTYtl2CbTRvLshBAAAEEbCFAsM0WbbT8Igi2Wb6FtlsAwTbbtZQFjSdAsI1jwwwCBNvM0AVqQAABBBBAwBkCBNuc0Wezr5Jgm9k7RH0IIIAAAsUUINhWTG3mGk+AYBvHBgIIIIAAAuYVINhm3t44qTKCbU7qtjXWSrDNGn2iyjwIEGzLAyJD5CxAsC1nQgZAAAEEEEAAgSwFCLZlCcVmBRUg2FZQXgZHAAEEELCYAME2izXMpuUSbLNpY1kWAggggIAtBAi22aKNll8EwTbLt9B2CyDYZruWsqDxBAi2cWyYQYBgmxm6QA0IIIAAAgg4Q4BgmzP6bPZVEmwze4eoDwEEEECgmAIE24qpzVzjCRBs49hAAAEEEEDAvAIE28zbGydVRrDNSd22xloJtlmjT1SZBwGCbXlAZIicBQi25UzIAAgggAACCCCQpQDBtiyh2KygAgTbCsrL4AgggAACFhMg2Gaxhtm0XIJtNm0sy0IAAQQQsIUAwTZbtNHyiyDYZvkW2m4BBNts11IWNJ4AwTaODTMIEGwzQxeoAQEEEEAAAWcIEGxzRp/NvkqCbWbvEPUhgAACCBRTgGBbMbWZazwBgm0cGwgggAACCJhXgGCbeXvjpMoItjmp29ZYK8E2a/SJKvMgQLAtD4gMkbMAwbacCRkAAQQQQAABBLIUINiWJRSbFVSAYFtBeRkcAQQQQMBiAgTbLNYwm5ZLsM2mjWVZCCCAAAK2ECDYZos2Wn4RBNss30LbLYBgm+1ayoLGEyDYxrFhBgGCbWboAjUggAACCCDgDAGCbc7os9lXSbDN7B2iPgQQQACBYgoQbCumNnONJ0CwjWMDAQQQQAAB8woQbDNvb5xUGcE2J3XbGmsl2GaNPlFlHgQItuUBkSFyFiDYljMhAyCAAAIIIIBAlgIE27KEYrOCChBsKygvgyOAAAIIWEyAYJvFGmbTcgm22bSxLAsBBBBAwBYCBNts0UbLL4Jgm+VbaLsFEGyzXUtZ0HgCBNs4NswgQLDNDF2gBgQQQAABBJwhQLDNGX02+yoJtpm9Q9SHAAIIIFBMAYJtxdRmrvEECLZxbCCAAAIIIGBeAYJt5u2Nkyoj2OakbltjrQTbrNEnqsyDAMG2PCAyRM4CBNtyJmQABBBAAAEEEMhSgGBbllBsVlABgm0F5WVwBBBAAAGLCRBss1jDbFouwTabNpZlIYAAAgjYQoBgmy3aaPlFEGyzfAtttwCCbbZrKQsaT4BgG8eGGQQItpmhC9SAAAIIIICAMwQItjmjz2ZfJcE2s3eI+hBAAAEEiilAsK2Y2sw1ngDBNo4NBBBAAAEEzCtAsM28vXFSZQTbnNRta6yVYJs1+kSVeRAg2JYHRIbIWYBgW86EDIAAAggggAACWQoQbMsSis0KKkCwraC8DI4AAgggYDEBgm0Wa5hNyyXYZtPGsiwEEEAAAVsIEGyzRRstvwiCbZZvoe0WQLDNdi1lQeMJEGzj2DCDAME2M3SBGhBAAAEEEHCGAME2Z/TZ7Ksk2Gb2DlEfAggggEAxBQi2FVObucYTINjGsYEAAggggIB5BQi2mbc3TqqMYJuTum2NtRJss0afqDIPAgTb8oDIEDkLEGzLmZABEEAAAQQQQCBLAYJtWUKxWUEFCLYVlJfBEUAAAQQsJkCwzWINs2m5BNts2liWhQACCCBgCwGCbbZoo+UXQbDN8i203QIIttmupSxoPAGCbRwbZhAg2GaGLlADAggggAACzhAg2OaMPpt9lQTbzN4h6kMAAQQQKKYAwbZiajPXeAIE2zg2EEAAAQQQMK8AwTbz9sZJlRFsc1K3rbFWgm3W6BNV5kGAYFseEBkiZwGCbTkTMgACCCCAAAIIZClAsC1LKDYrqADBtoLyMjgCCCCAgMUECLZZrGE2LZdgm00by7IQQAABBGwhQLDNFm20/CIItlm+hbZbAME227WUBY0nQLCNY8MMAgTbzNAFakAAAQQQQMAZAgTbnNFns6+SYJvZO0R9CCCAAALFFCDYVkxt5hpPgGAbxwYCCCCAAALmFSDYZt7eOKkygm1O6rY11kqwzRp9oso8CBBsywMiQ+QsQLAtZ0IGQAABBBBAAIEsBQi2ZQnFZgUVINhWUF4GRwABBBCwmADBNos1zKblEmyzaWNZFgIIIICALQQIttmijZZfBME2y7fQdgsg2Ga7lrKg8QQItnFsmEGAYJsZukANCCCAAAIIOEOAYJsz+mz2VRJsM3uHqA8BBBBAoJgCBNuKqc1c4wkQbOPYQAABBBBAwLwCBNvM2xsnVUawzUndtsZaCbZZo09UmQcBgm15QGSInAUItuVMyAAIIIAAAgggkKUAwbYsodisoAIE2wrKy+AIIIAAAhYTINhmsYbZtFyCbTZtLMtCAAEEELCFAME2W7TR8osg2Gb5FtpuAQTbbNdSFjSeAME2jg0zCBBsM0MXqAEBBBBAAAFnCBBsc0afzb5Kgm1m7xD1IYAAAggUU4BgWzG1mWs8AYJtHBsIIIAAAgiYV4Bgm3l746TKCLY5qdvWWCvBNmv0iSrzIECwLQ+IDJGzAMG2nAkZAAEEEEAAAQSyFCDYliUUmxVUgGBbQXkZHAEEEEDAYgIE2yzWMJuWS7DNpo1lWQgggAACthAg2GaLNlp+EQTbLN9C2y2AYJvtWsqCxhMg2MaxYQYBgm1m6AI1IIAAAggg4AwBgm3O6LPZV0mwzewdoj4EEEAAgWIKEGwrpjZzjSdAsI1jAwEEEEAAAfMKEGwzb2+cVBnBNid12xprJdhmjT5RZR4ECLblAZEhchYg2JYzIQMggAACCCCAQJYCBNuyhGKzggoQbCsoL4MjgAACCFhMgGCbxRpm03IJttm0sSwLAQQQQMAWAgTbbNFGyy+CYJvlW2i7BRBss11LWdB4AgTbODbMIECwzQxdoAYEEEAAAQScIUCwzRl9NvsqCbaZvUPUhwACCCBQTAGCbcXUZq7xBAi2cWwggAACCCBgXgGCbebtjZMqI9jmpG5bY60E26zRJ6rMgwDBtjwgMkTOAgTbciZkAAQQQAABBBDIUoBgW5ZQbFZQAYJtBeVlcAQQQAABiwkQbLNYw2xaLsE2mzaWZSGAAAII2EKAYJst2mj5RRBss3wLbbcAgm22aykLGk+AYBvHhhkECLaZoQvUgAACCCCAgDMECLY5o89mXyXBNrN3iPoQQAABBIopQLCtmNrMNZ4AwTaODQQQQAABBMwrQLDNvL1xUmUE25zUbWuslWCbNfpElXkQINiWB0SGyFmAYFvOhAyAAAIIIIAAAlkKEGzLEorNCipAsK2gvAyOAAIIIGAxAYJtFmuYTcsl2GbTxrIsBBBAAAFbCBBss0UbLb8Igm2Wb6HtFkCwzXYtZUHjCRBs49gwgwDBNjN0gRoQQAABBBBwhgDBNmf02eyrJNhm9g5RHwIIIIBAMQUIthVTm7nGEyDYxrGBAAIIIICAeQUItpm3N06qjGCbk7ptjbUSbLNGn6gyDwLPvXGXkgPJPIzEEAhMTcBT4dHK2xdObWf2QgABBBBAAAEEJinQ/L5PKTU4PMm92ByB/Am4y0o189ffy9+AjIQAAggggIDFBUZvulwaHbT4Kijf0gKhcgU/dpull0DxCCCAAAII2Flg7QP/q/54zM5LZG0mF6j0B/TYRW82eZWU5zQBgm1O67iD17vt3w5oeOuIgwVY+nQLlCwL6tQfzZnuMpgfAQQQQAABBBwi0H71NxTbvtshq2WZZhQInLJA9d/6DzOWRk0IIIAAAghMi0Dsd59Qqm3rtMzNpAgYAu4Zp8l/xX+BgQACCCCAAAImFbjiifv0fH+3SaujLCcIrKys0W/XXOKEpbJGCwkQbLNQsyg1N4G9X29V9318IjI3RfbORaDm1eWa98XGXIZgXwQQQAABBBBAIGuBnu/drOF1j2e9PRsikG+Bklecq+pPfiDfwzIeAggggAAClhWI3/VNJbf93bL1U7j1BTynXSrfq6+2/kJYAQIIIIAAAjYVuHrTet3Zus+mq2NZVhC4vGmevrH8HCuUSo0OEiDY5qBmO32pnXf2a/9/tjudgfVPo8DcqxpUe1nFNFbA1AgggAACCCDgJIGhe9ep96b/cdKSWavJBKr//f0qedUFJquKchBAAAEEEJg+geSmvyj+9xunrwBmdryA79LPyrPsMsc7AIAAAggggIBZBf5wcJe+suUps5ZHXQ4Q+NqyNXrrzAUOWClLtJIAwTYrdYtacxJIRVN6/q27lRxK5TQOOyMwFQFvhUen37JAbp9rKruzDwIIIIAAAgggMGmBVDSmlg9+TunhyKT3ZQcEchVwl5eq6ebvyuXz5joU+yOAAAIIIGAbgXQiquhP3yFFh2yzJhZiIYFQhQIf/oNcHp+FiqZUBBBAAAEEnCUwmkzoonW3ayARd9bCWa0pBKp8AT1w4Rvld3tMUQ9FIHBEgGAbx4KjBFp/2a2WX3Jfckc13SSLnfnROjW+q8ok1VAGAggggAACCDhFYOD3t6v/D3c6Zbms00QCle97m8re/BoTVUQpCCCAAAIImEMg8fivlFj/a3MUQxWOEvCe/2F5X3aFo9bMYhFAAAEEELCiwI92bZbxxQOBYgt8dvEZ+uD8pcWelvkQmFCAYNuERGxgJwHjam1bPrhXsfaEnZbFWkwuEJzt19KfzZE76DZ5pZSHAAIIIIAAAnYTSA+PqPUz1ynZ2WO3pbEeEwt4mxrVeMM1cgUCJq6S0hBAAAEEEJgmgeiQRn/zYWmgY5oKYFonCriqZivw3pskb8iJy2fNCCCAAAIIWErAuFrbmx+7S62j3IXBUo2zeLHzw2W65dxXK+Tm7gsWb6UtyyfYZsu2sqiTCYzsiWrrR/crHUsDhUDBBdxht07777kKzOAS/wXHZgIEEEAAAQQQGFMgvq9Z7Vddr3SMWxhwiBRewBUKqvHG6+RtqCv8ZMyAAAIIIICARQVSXXsU++3HpWTMoiugbEsJ+MPyv/enclfMsFTZFIsAAggggICTBXYM9ukdT9ynaCrpZAbWXiSBEo9Xt619jWaFS4s0I9MgMDkBgm2T82Jrmwj0PTKkXV9qsclqWIZpBVzSkhtmqezMsGlLpDAEEEAAAQQQcIZA5Iln1f2tHzljsaxy+gRcLtV95bMKnn7q9NXAzAgggAACCFhEILnzEcXvvM4i1VKmdQVc8r3tu/LMXmndJVA5AggggAACDhW4v+OgrnzuEYeunmUXS8Al6eerX6GzqxuKNSXzIDBpAYJtkyZjB7sI9D44qD3faOPKbXZpqMnW4Q65tOC6JlWcU2KyyigHAQQQQAABBJwqEHn0aXV//2YpnnAqAesuoIArGFDN5z6q0KoVBZyFoRFAAAEEELCXQHL7OsXv/qaU5Mq69uqsSVbjC8r3umvlmX+2SQqiDAQQQAABBBCYrMDdbfv1hc2PK5ZKTXZXtkdgQoGwx6sbVpyrl9c1TbgtGyAwnQIE26ZTn7mnXSCyY1Q7Pt+sRB+XcZ32ZtioAH+jV4u/PUvBOX4brYqlIIAAAggggIAdBGK796vzqzcq1T9oh+WwBpMIeOpqVHftp+Wbxe2tTNISykAAAQQQsJBAqmOHYv/7BWmkz0JVU6rZBVzlDfK9+VtyV88xe6nUhwACCCCAAAITCGwd6NWHn3lQPbEoVgjkTaApWKKfrrpQC0rK8zYmAyFQKAGCbYWSZVzLCMS7ktr15WYNbx61TM0Ual6B8peVaMG1M+Qpc5u3SCpDAAEEEEAAAUcLpHr61Pmdnyi2baejHVh8fgSCK5ep5rMflbs0nJ8BGQUBBBBAAAEnCgx1K/qXryjd+oITV8+a8yzgnrta/tddIwVK8zwywyGAAAIIIIDAdAl0REf0mece1bP9XdNVAvPaSOC8mkZ994zzVOH12WhVLMXOAgTb7Nxd1pa9QErquLVPB2/uVDqazn4/tkTgsIA77NKcK+tV89oKTBBAAAEEEEAAAfMLpNIa+uv96v3NrVKMW1+Zv2Hmq9AVCqrqg1eo5OLzzVccFSGAAAIIIGBFgXRKyWdvU+zRm+VKxKy4AmqebgF/WL6LPi7PstdOdyXMjwACCCCAAAIFEEgprd/s26Ebd2xUNMXdyApAbPshSz1efWHpWXpL0wLbr5UF2kuAYJu9+slqchQYbY5pz/Vtimzl6m05Ujpq97JVYc37YqP8tV5HrZvFIoAAAggggID1BeKtHeq58WeK7dhj/cWwgqIJBFYsVc2nPihPdWXR5mQiBBBAAAEEnCKQ6mtW/K5vKN22zSlLZp15EHDPOUu+V18tV2ltHkZjCAQQQAABBBAws8C+yKCu2rRem/p7zFwmtZlM4JzqBn1r+TmqD4ZMVhnlIDCxAMG2iY3YwmkCaan3wSG1/LxLowf4dKTT2j+Z9YYXB9T0gVpVrC2ZzG5siwACCCCAAAIImEsgnVbksac18LvbFW9uM1dtVGMqAd+COap81+UKrl5hqrooBgEEEEAAAfsJpJXcvk6Jx36pdO8B+y2PFeVNwFW/SL5z/1Xu+efkbUwGQgABBBBAAAHzCxj3H7u7/YB+uGOT9kQGzF8wFU6bwNLySl25aIUuqm2athqYGIFcBQi25SrI/rYVSCel3vsH1PKLbkVbuT2TbRs9hYUF5/s18wO1qrygdAp7swsCCCCAAAIIIGBSgVRKkYeeUP/v71CivdOkRVLWdAh458xU5bsvV+jsM6djeuZEAAEEEEDAuQLppFLb/qH4+l8r3d/iXAdW/hIBV828Q4G2RdwWnsMDAQQQQAABJwsk02n9tXWffrRrsw6MDDmZgrWfILC4tEJXLjpdr6qfhQ0Clhcg2Gb5FrKAYgj03Dugjjv6NLyZW5QWw9usc5SvDqvuTZUE2szaIOpCAAEEEEAAgbwJRB5cr8F71im2bYIOd50AACAASURBVGfexmQg6wkEVy5T6WsuItBmvdZRMQIIIICADQVSW+9TfOOdSre+YMPVsaRsBdxzV8u74g0E2rIFYzsEEEAAAQQcJHBHy1794cBOPdvf5aBVs9QTBc6tadQVsxcRaOPQsJUAwTZbtZPFFFrAuDVp55/71H3PgJJDqUJPx/gmEPBWe1R7WYXq31gpX73XBBVRAgIIIIAAAgggUDwB49akQ3c/oOEHHlN6eKR4EzPTtAm4qypU8srzVfaaC+WprZ62OpgYAQQQQAABBMYWMG5Nmth4u5Jb7pOiXJXDEcdJSbU8y14r34rXS2X1jlgyi0QAAQQQQACBqQsYtyb93f6duqNljwYS3JVs6pLW2bM2ENRbmhZkAm2NwbB1CqdSBLIUINiWJRSbIXCiQO8/BtW7blB9j0eUjhJys9MR4il1q/L8UlW9vEwV55bYaWmsBQEEEEAAAQQQmLLAyMNPavjxDRrZsFmKRqc8DjuaT8BVElJ4zVkKn3uWgqvPMF+BVIQAAggggAACYwqkXnxAiR0PKbXnSSnBnSZsdZgESuVZeL48i8+Xe8FaWy2NxSCAAAIIIIBA8QTuatuve9sPaF1nq0ZTieJNzEwFFyj3+nRx/Sy9qnG2XlHbVPD5mACB6RQg2Dad+sxtC4FULK3BDRH1PjSo/keHlBgg5GbFxvrqvKo8vyQTZitdEZbLY8VVUDMCCCCAAAIIIFB4gXQ8rujGrYqsf0YjTz2r1OBw4SdlhrwLuGuqFFqzUiVrVymwbInkdud9DgZEAAEEEEAAgSIJJGNK7X9Gye0PK7n7MWl0oEgTM01eBUpr5Vl4njyLL5B71gpxgjKvugyGAAIIIICAowWiqaTW97Tr720H9Y/Og+qLxxztYdXFNwRCurh+pi5pmK3VVfXyuFxWXQp1IzApAYJtk+JiYwQmEEhJw1tG1PvYsAYeH9LIbt4UmPaYcUnhpUFVrS1V+TklCi8OmLZUCkMAAQQQQAABBEwrkEortn2XIk9t1OiG5xXf12zaUh1fmMsl/+L5Cq9eoeCqFfItmON4EgAQQAABBBCwpUA6pXTrFiV2P67UnseV7tpjy2XaY1EuuRqXyrvgbLnnnyNX/SJ7LItVIIAAAggggICpBVJKa2Nftx7oaNZDXS3aPtRv6nqdXJwRW1tRUaML65p0Ye1MLS2vdDIHa3ewAME2BzefpRdeIN6RUP/jw+pbP6ThF0a4mlvhyU86g6/eq9LTgqo8r0wVZ5fIU85VKaa5JUyPAAIIIIAAAjYTSHb1aHTDJkWe3qjYi7u4mts099dTW6XAkoWZK7MFV50ud2nJNFfE9AgggAACCCBQdIHBDqX2PHEo6Na6hau5Fb0BJ0xYVidP42nyLDpX7nlnS8Gy6a6I+RFAAAEEEEDA4QJtoxGt62rVuo5mPdffxdXcpvl4aAyGtLKiVq+sn6Xza2eo0uef5oqYHoHpFyDYNv09oAIHCcQ7E4rsiGr4xVFFto9qePuoEt1JBwkUb6mBGT6FlwRUckpQocXGc4ggW/H4mQkBBBBAAAEEEMgIpLp7FduzX9EdexXbvU+xXfuU6uVToIU4PLwNdfItnKPAwnmZq7H5F80jyFYIaMZEAAEEEEDA6gJDXUp17FCyfbvS7dszrzXcbfVVmbJ+V0VT5ipsnoYlctUvlrvhFIJspuwURSGAAAIIIIDAsQLt0RFtGezVC3092jLQoxcGe9QZHQWpAAKzQ6U6rbxKyyqqtbSsSsvKqwmyFcCZIa0vQLDN+j1kBRYXSA6kNPziiEZ2xjS8c1SRnVFFD8SklMUXVqTyXT6XQvP8Ci0KKLwoqLDxvCQgd4irsRWpBUyDAAIIIIAAAghMSiA1NKzYzr2K7zmg6J4DmedES6uUSk9qHKdu7PJ55Z3dJP+8OfLPny3f/NnyL5wjVzDoVBLWjQACCCCAAAK5CowOKtX+olKdu5Tq2Jl5Vu8BKc0JyqxoPT65aubKXbtI7nrja+Gh24r6wlntzkYIIIAAAggggIDZBfriMb0w0KNtg33aOtCrbYO92js8KOO2pjwmFvC73VpYWq6lpdU6tbxSp5ZVZQJtYY934p3ZAgEERLCNgwABkwpEtoxq9GBMIwfjih2MZV4bX6mIM98geCs9Csz0KTDLr9BsvwIz/QrM8im8OGDSDlIWAggggAACCCCAwGQEYtt3K9HSrnhrhxItbYq3tivR0qH0iDM/EequKJO3sV7epgb5ZzbI01gv34yGzNXYeCCAAAIIIIAAAsUQSLdtUbq3WcneZqn3oFJ9B5Xua5ZikWJMb7o5XKFKqbJJrqpZ8lTNkipnyl0561CIjQcCCCCAAAIIIOBAgY393do3PKh9kUNfeyOD2j88qKFkwoEaUrU/oDmhUs0tKdP8knLNDpdpXqhMS8srHenBohHIlwDBtnxJMg4CRRJI9CUVbY4r2h5XvCuheE9C8Y6Eop2JzPeJ7oRSMWuF34yrq/lrvfLVeeUznmu9Chx97VNovk/uIFdgK9IhxjQIIIAAAggggICpBFL9g0q0dSjR2aNkd6+Sff1KdvUo0d2X+d64tWk6HjdVzRMVY1xdzVtTKXd1lTzVFfLUVMlbU5V59lRXyTdnhlwBPsAxkSO/RwABBBBAAIHpEUiP9El9LUoNtkuD3UpFuqWBTqWGuqShLqWNW5smY9NT3FRn9YXlKq2Rq7RWyjzXyV1ae/j7Orlr50je0FRHZz8EEEAAAQQQQMBRAj2xqPaPDKllZFgd0RF1RUfUNhpR2+iIOkYj6oyNKppKWsrEuLpaQyCshmBIdYGQGgIhNYbCqs+8DmtRWblCbq7AZqmmUqxlBAi2WaZVFIpA9gKpkZQSAyklB1NKDCYOPxuvk0oMJJU0fjaQUmLI2Mb4mfGcUHI4t0Cct9wtT5lH3nKPPGVueUqN14d+5iv3Zn6W+V2pW94yYxuPfLWe7BfGlggggAACCCCAAAIIjCGQHh1VajCi1JDxNaTUsPE8nPlKDg4rbTxnvo8oNTx8eNthpSMjOXm6y0rkLjW+SuUuDcmVeR3OfO8xXpeF5TF+V2L87PDvqvmEZk7o7IwAAggggAAC1hCIR6SRIaWjg0qPDkjRIaVHD71Ojw5JmefBoz9X5neDUmw4t/UFy+UKlskVLJeCJVLAeF0mBcvlzjyXZn7nChivyw49l9bkNid7I4AAAggggAACCExaIJJMqD8eO/wV1UAifvR1fyymAeN3iX8+Z36WiGkwkdsHXCt9flV4AzKey/w+lXn9mdcVvoAqfH6V+4zvAyr3+TLbGc9GeI0HAghMnwDBtumzZ2YEEEAAAQQQQAABBBBAAAEEEEAAAQQQQAABBBBAAAEEEEAAAQQQQAABBBBAAIExBAi2cVgggAACCCCAAAIIIIAAAggggAACCCCAAAIIIIAAAggggAACCCCAAAIIIIAAAgiYSoBgm6naQTEIIIAAAggggAACCCCAAAIIIIAAAggggAACCCCAAAIIIIAAAggggAACCCCAAAIE2zgGEEAAAQQQQAABBBBAAAEEEEAAAQQQQAABBBBAAAEEEEAAAQQQQAABBBBAAAEETCVAsM1U7aAYBBBAAAEEEEAAAQQQQAABBBBAAAEEEEAAAQQQQAABBBBAAAEEEEAAAQQQQAABgm0cAwgggAACCCCAAAIIIIAAAggggAACCCCAAAIIIIAAAggggAACCCCAAAIIIIAAAqYSINhmqnZQDAIIIIAAAggggAACCCCAAAIIIIAAAggggAACCCCAAAIIIIAAAggggAACCCCAAME2jgEEEEAAAQQQQAABBBBAAAEEEEAAAQQQQAABBBBAAAEEEEAAAQQQQAABBBBAAAFTCRBsM1U7KAYBBBBAAAEEEEAAAQQQQAABBBBAAAEEEEAAAQQQQAABBBBAAAEEEEAAAQQQQIBgG8cAAggggAACCCCAAAIIIIAAAggggAACCCCAAAIIIIAAAggggAACCCCAAAIIIICAqQQItpmqHRSDAAIIIIAAAggggAACCCCAAAIIIIAAAggggAACCCCAAAIIIIAAAggggAACCCBAsI1jAAEEEEAAAQQQQAABBBBAAAEEEEAAAQQQQAABBBBAAAEEEEAAAQQQQAABBBBAwFQCBNtM1Q6KQQABBBBAAAEEEEAAAQQQQAABBBBAAAEEEEAAAQQQQAABBBBAAAEEEEAAAQQQINjGMYAAAggggAACCCCAAAIIIIAAAggggAACCCCAAAIIIIAAAggggAACCCCAAAIIIGAqAYJtpmoHxSCAAAIIIIAAAggggAACCCCAAAIIIIAAAggggAACCCCAAAIIIIAAAggggAACCBBs4xhAAAEEEEAAAQQQQAABBBBAAAEEEEAAAQQQQAABBBBAAAEEEEAAAQQQQAABBBAwlQDBNlO1g2IQQAABBBBAAAEEEEAAAQQQQAABBBBAAAEEEEAAAQQQQAABBBBAAAEEEEAAAQQItnEMIIAAAggggAACCCCAAAIIIIAAAggggAACCCCAAAIIIIAAAggggAACCCCAAAIImEqAYJup2kExCCCAAAIIIIAAAggggAACCCCAAAIIIIAAAggggAACCCCAAAIIIIAAAggggAACBNs4BhBAAAEEEEAAAQQQQAABBBBAAAEEEEAAAQQQQAABBBBAAAEEEEAAAQQQQAABBEwlQLDNVO2gGAQQQAABBBBAAAEEEEAAAQQQQAABBBBAAAEEEEAAAQQQQAABBBBAAAEEEEAAAYJtHAMIIIAAAggggAACCCCAAAIIIIAAAggggAACCCCAAAIIIIAAAggggAACCCCAAAKmEiDYNkY7Nm7eqmc3bs785tJXvlxNMxrGbNqx261dc6ZOWbzIVM11SjEdXV362z0PZJZ7+rJTtGrlCqcs3bLrbOvo0t33HerZ/DmzdOEFay27FqsXnkgm9afb7lQ0GlddbbVe9+qLrb4k6kcAAQQQQGBCgXgioT/d9hfFYnHV19XosktfOeY+x24XCgf0jsvfIJfLNeH4bJB/gfseeEjNLe3yej16++WvVyDgz/8kDh3x+c1b9czhf/9e8ooLNLOp0aESLBsBBBCwl8Cx515WLF+qs85YPuYCOUdjjr477fzMPfevU2tbRwb/8tddqsrKCnM0giomJcB5+UlxsTECCCCAQA4CR947GOeF3vHmN8jv9405Gu8xckCe5K6T7clEvZvk9Gx+WIBzphwKThEg2DZGp6//zvf113vuz/zmqk99XG9+w2vGPB6O3e5db7tcn/zYB5xy3JhqnXff/6C+8s0bMjW98uXn6evXXm2q+ijmpQJ/u/cf+tq3v5f5hREI/eVNh/rHo/gCxgmoN11x6L9dlRUVuuvW/yl+EcyIAAIIIIBAkQVa2zv1lvd8MDNrTVWV/vKnX41ZwbHbGRvcf8cfFA6Hilwt0xkCb3//R3WwuTWD8f9u/qEWzJsDTJ4EvnHDD3Xn3+7NjPa5Kz+qt77pdXkamWEQQAABBKZT4NhzL6+66AJ97UufH7McztFMZ5f+ObfTzs+85b0fVmtbewbgO1/7ks5fu8YcjaCKSQlwXn5SXGyMAAIIIJCDwLHvHX7/8x9r7pxZY47Ge4wckCe561R6crLeTXJ6Nj8swDlTDgWnCBBsG6PTZgy2GVeH+90tf85Ue8lFF+jii853yjE64Tr5B/SERKbbgJOm5mlJsU+c9vX16zs/+ImSqZQWLZirD73v3ebBKGIlOBQRm6kQQACBMQTMGmy74Yc/VUdXt4IBv774/13JVcmO6R0naQr3R7nYwbbb7rxbT2x4NrOgj/yf9zg2pIhD4Y5pRkYAgUMCZgy2cX5z/KOz2OdnpvvPSTb/05njZbq7NPH8xT4vzzFxqCecV5z42GQLBBCwn8BUQlSFDs87/TzeVHpCsC3/fzaLfc6U81mHeohD/o/liUYk2DaGULbBtl/99k+6/fAn29/zjjfrrW+8bCLvKf/+D7feru/d9N+Z/d/yxtfq85/8tymPZbcdi/0PaLv5Tcd6Njz3vL7+3f/KTH3mimW65qpPT0cZzCmp2CdOt+/crfd/7FC/582dpd/9948d2QccHNl2Fo0AAiYSyDbYNjAwqI9+5urMLbtLQiH9/Mf/KZ9v7Fsd5GN5l7zpCg0NRzJD/fWWX6u6sjIfw9pijGKfpLEFWpaLKHaw7eprv66HHnsiU93XrrlKr7rQmR/awiHLA5TNEEBgygLZBtuKeY6G85vjt7PY52emfGDlaUfj78Edu/fK5ZK+ce3VmTs6nPjgeMkTdgGHKfZ5eY6JQ83kvGIBD2qGRgAB0wpkG6LK5j1Gvhbp9PN42fYk2+3y1RenjVPsc6aczzp0hOFQ/D9pBNvGMM822FbMdvGPtvG1i/0P6GL2nbkQKLRAsU+ccuKFE1CFPqYZHwEEEMhGINtgWzZj5XMbp58QO5llsU/S5LOvZh+LYNv0dIgTYNPjzqwIOEkg22BbMU04vzm+drHPzxSz71Odi+NlqnLF26/Y5+U5JjivWLyjm5kQQMBsAmYMRzn9PF62Pcl2O7Mdc1app9jnTDmfdejIwKH4f0IIto1hTrCt+AdiLjMW+x/QudTKvgiYTaDYJ04JtnECymx/BqgHAQScKUCwzXp9L/ZJGusJTb1igm1Tt8tlT06A5aLHvgggkI0AwbZslMyzTbHPz5hn5eNXQojJ/F0q9nl5jgnOK5r/TwUVIoBAoQTMGI4i2PZhtba1Z1p+sluMmrF3hTpOp2PcYp8z5XzWoS7jUPyjnWDbGOYE24p/IOYyY7H/AZ1LreyLgNkEin3ilGAbJ6DM9meAehBAwJkCBNus1/din6SxntDUKybYNnW7XPbkBFgueuyLAALZCBBsy0bJPNsU+/yMeVY+fiWEmMzfpWKfl+eY4Lyi+f9UUCECCBRKwIzhKIJtBNsKdbxPZtxinzPlfNah7uAwmaM0P9vaNth2sLlVTz2zUS1tbRocGlZjfb3mzm7Seeeskd/vO6letsG2/v4B7d67PzPW4kULVFoSPum4e/Yd0OYt2zI19fT2a+aMRs2dM0vz58zWnNkzx9x3OBLR9h27dc8/1un2v96T2ebcNav13ne+JfO6srJC8+fOzs/RcJJRNr2wTS+8uF2tLe1KplKa2dSgUxYv1FlnnD7h3EYvOru65XK7dcbypXK5XBoYGNSzm17Qc5teUMDv15KF83XBeefI5/W+ZLx0Oq31T27Qizt2qa2jU6FgULNnztBFF6xVTXW1pvIP6Geff0Hbtu9QS2u73C63ZjQ1aPnSUzJfEz1yXc9E40/0+xd37FQkMqrSshItXjA/s7mRiH/m+c3aunWH6upqdPqyU0/aG8P/4cefVHNzq7p6+1RfW62ZTU26YO2acY/j7t5e7d/fnJlv7txZqq6sPGmpo9Gotm7bkdmmvq5WM5saj26fSCZlHFNKp9XY2KAZDXUTLVtT6VlbR5daW9uy+jPa1d2jAwdbVFIS1pJFC05aj/HnOB5PqCQc0pLFC8fcdip/3idEmOIGxjHz9LOb1NrWkTGvr6/Veee8TAvnz9VkT5waRrv37tPBlrbMf8uMPz91tTWqranWmlUrM89jPYw/x8+/sE27du/Vd35wU2YTY9uv/sfnMq99Pq+Wn3bquCuc6rxjDZiv3kzlz1GuDlM8BNgNAQQQsKWA8X7CeI+4Z+9+tbZ3KBwKqmlGY+Y90ETvjycTbBvrvdd4oLFYXOuf2qBm4+/Jljb5A37NmzNLc+fMzvy9O96/F3bt2ae+/n599v9+VdFoLDP89V+6StVVh95vnXrKosx74EI+BgeH9MjjT6m5tVUdXT2qrarUzKYZOnfNKlUdrmO8+cd6b5dKpbRz997Me9QDB5sz/95Zc9aZ4/bGeE/y0KNPZN6fG/8GMt4nrDx9mVatPF1ut1uTPUkzlb+nj6wvH+sxxnp24+bM+6bm1nbFojHNntOU+bffgnlzx33PVIgej4yO6sGH12v/wYPq7ulTRXmZFi9coAvOXZM5riYTbDPe42/ZtkPNLa1qbjX+XdunqsqKzPvBubNnavWZZ2T+vTfW48h78x/+7Jfasm17ZpP3v/vtOnvVmZnXs2c1jeuSy7wn1jLVP6djrSmXf6NMxaEQxwdjIoCAuQVy+fs522DbZM/R9PT16elnns/8PdDe0Zl5vzJ3tnF+c5bmz5sjn++l513Ncn4zl/PFY50HNt63vbBtu57ZuElDg8NauGBu5tyacb52rEc+z88Y4+8/0Kynnt2oltY2RUZG1dTYkHmvtXbNank87pMe3NN9fnOs+Y8UnOvxEk8k9Nj6p7Rn/0G1dXSorLQkcx7+7NVnakZjw4R/6Md6/2+8j9m8dVvm3H5FWZlWLF+q005d8pL36MbcO3ft0eatL2rPvv2a0dCQ+XfAGaefppLwyf/fwbGF/f/s3Xec1UTXwPFjRQVFESlixy6KoiCigj4oikjvICC9F2kiTRFRuhRBlN57B0EEe+8FBSsCgnRBbFjfz8m+ueTeTTbZe2dv2f3NP88jyc1MvpNskpOTGVOxK9+d9VnBZFxet7X5q29k+44frXvJH/fslTynnCJn5c8nBc/KL2VKl5STcuVybVEsx0Qs9bre/xm6x4/m/CWuGOsRze8RQCCRArHE8bTdQRPbMrrHMBUfSIY4nqmYUzRxDdsxaJ8EXc/ZP7HE9Uzct5uMHcV63pmMmcYSX8tucb1onxlicYj1WMjpv892iW2aQDVq/CR5+fW3RF+mRBZNhGrcoKbUqVbZs++DJrY99exUmb1gqbWdts0bS+P6tVy3qS/Oxk+cJutffs2zzmJXXCqtmt4nJUtcG7bO3EXLZMyEKZ6/0xcIK+ZNzbLjWJOPxkyYJBs3pb14iCz6QqRj6/vTtdu5XrP23WTTl2kJThPHDJXPN30po56enG5bF5x/jjzW90HrYd8un2/+Uh4dMsoK1ESW4487Tgb07iZ//v23DHhipLX4f2VvlkH9H/T00Av96AlTRAMUbkUT77q0aymXX3qx5zZi2Z9YO0qDVOUr17E2o4HCl1YtlH6DhslLr76RbtM3lbpeBvbtERY00Qvx+MnTZcXqdaIvuCKLvmytXe1ead64QboA2OIVz8nwMROsn2i/z3hmVIa7M2rcJJm/dIW1Ts3K90j3zm1C67/5zvvWi1stGlQaNXhAlvTZpBlzZPKMeda2K/yvrAz4/yQqt8qatOkiOpqYlmlPj5TLLnE/Bl5+7U15aMBga72LL7xAZk4cE7a5WM73WI+PyN//9NNBefiJkfLehx+7brperapSr2YVqVa/ubX89Lx5Zc3ima7r6jk8eeY8eePt9zybqUnDle+uIG1bNEoXrNNz7v62XTPcxQXTJ8i5Rc4OWyfWep0bM9U3sZxH0TqYPjbYHgIIIJDqAquf3yCTZ8wR/dvuVjSB+4F2LcMS6yOvCTUapl3/zjzjDFm1cLrrdiLvvV5ds9iTbtXa9TJp+hzZvXef6zqaQFS7+r3SsHZ1Oe20U8PWKV+lrvz22++e236oawepck+FLOk2fYh/duosWbJyjWsbcuU6USrffae0a9nEM7ku8t6u34NdpF3X3unu4fUFa4Pa1aVdiyahffnnn39lzNOTZemqNaJtiSzXXXOVDHusn9zf9gHR4KSW2ZOekosuOM/VI5brtL3BWPZHt/HJxk0ydsIU0WcZt6KJX+XL3SItGte3PnTKyrJyzQuiCVQaEIwsmjw4ZuhAmbt4uax8bp21uHvH1lKzaqV06+qzw9KVa2X2/CWiCQ1eRe+P9VjRZ5HI0qPfY/L6W+96/vau8uXkkYe6hS03Ua9zg7Gcp87txPJcGY1DVh4jbBsBBJJTwMT1OWhiW9AYjb4EmTprvixcuso1pqSShQrkl/sb1pV77iof9vFqouObJuLFkXHg4ldfJV0fethKKHOWU0/NI726tJP/lbsl9M8m4zO6UX2Z8uS4Z+W1N98RTXSJLGcXLiitmzayYmFeJZHxTW1TZP3Ojx1jOV6WrVorU2bNtz6yjiz6scQdt90iXdq28PxwI/L+f8PK+fL4sDHWh9WRRT/Q1tj07WVvthatf+V1a123mKueG727d5aSJYpn+EfHVOzKxF82U3F5PUY1njpl5nz5Zsv3nk3Tj6gb1ash9WpVS7dONMeEiXqdDTF1jx/L+Utc0cSRzTYQQCARArHG8bTNQZOjMrrHcO57LPGBRMbxTF2PYolr2I5B+yToerpdE3G9WO7btQ2xHBsmzy+TMVMT8bVo4lkm6jV13jq3E8szQzQOJo+LnLytbJXYpg9+nXr2Db3wyKhj69eqJp3aNHNdJWhimyac6UOVljbNGllfm0cWDfq06NBdNHs7SGnRuIE0b1wvtOq8RcusRCyvol8zLZvrvTxInV7raDJMz36DRPcho6IJZo/26R56iI9cV5NZ7ESyyvdUCL00iVxPgwGTxg4LjYD11dffSvvufeSXX3/zrF4DEvrSxE62ySixTQN1Dw14wrooZlROOeVkGTHoYbn26itdV4t2f2LpC/u3+sJTb5i0qHuF8uVEA5VuRYNYM58ZI7o/WrQfez38uLzz/ke+TSlf7mZ5pHd3qw676Muwe+veL3/9leY3a+LYsCRE50b1Ylul7v2hl16a0OgMUOkLLf3Dr6XU9dfJ6CHuiW2x9tnX322Rxq06W/Vo0t5zi2e5jgqoI97pjZVd7m9Y2woAupWBQ0eFzJs3rm+9kLRLrOe7b8dkYgUdqbLtA718//aULXOjvPrmO9aWvRLb9Jy5o2q9UN/7NaPavXfLg13aha2m53OTtg9k+NNFM54NS0AwUa/pvon1PIrGwc+b5QgggEBOE5g2e6E8M9U9EdtpoUk7Y4c+JvrxRGQJOmKb895L71VfXbvElXvN+pfl0cFpH1r4Fb0n0ft354gNd1SpZ41S5lV6uLRoIwAAIABJREFUd+solSve6bfpTC/Xa22fgUMyTDayN3pd8WIyfGC/0L2lszLnvd0Vl10if//1t+h9mFuJvF9XN/XLqOhoGLv37JP9Bw5Yq3kltsV6nbbbEMv+fL/1B2neoWu6l9xu+6fPMmOGPirXX3tNpvsuyA80WU1HY8uo6P3fuecUThtNOYPEtkkz5srkGXODVGuNtKHPCs4Rm/WHPfs9Jq9lkNhW8Y7bpH+v8A8hTNRrNzrW89TeTqzPKNE4BIJnJQQQyDYCpq7PQRPbgsZoHh8xVjRhOkjREXTHjRgUWjWR8U1T8WJnHFjvZ9794CPPmKUzUdxkfEZBdWTgDj37yi4dld+ndG7XQurVqOK6ViLjm9ogZ/3Pjh5qzT5hl2iPl4nT58iUmWkfuGZUdATdscMHWjOBRBbn/b9+lKGj0WYUS9V1dDYCPc70JapfefKJR6R0yRKuqyVTXNFkXP7DTzZK+269/WhCy/U9w523hydlRnNMmKjXbpSpe/xYz1/iioEPI1ZEAIEkEjARx9PdCZocldE9hs0Sa3wgUXE8U9ejWOMatmPQPgm6nqm4XrT37bpfsR4bJk89kzFTE/G1aOJZJuo1dd7a24n1mSEaB5PHRU7eVrZKbGvT5UHr63gtOppVmRtvkJtKlrCmNNEkrdfefDcsyWNgv55yh+PrOftAMJnYNmHKTJk+Z6G1aR3qvFPrptaUOrlOyiXbtv8g32zZKmvWvSQffPypNXLDtKeflMIFC4SOSc1k/X7rdiuRZtHy1da/65D2Te9LS27Ke9ppoglMposmMemFxn7BljfvaaIJMDoV0XHHHy9vv/eBNVWQTt9oeR9/vCyY8az1ZWZkcd5E6DId1alRvZpSvNhV1jQ1n32+yRoh4v4GtcNGB2jfrY81lL9dtD/1wV9HC9NR33TqKXVzFq/ENv0ysmajVqEv5vSFmyaF3XRDCdHhb99+70NZ+8JLoa/GdH+XzJzo+uIu2v0x0UfO4Iq9PZ3Gs17tanL5xRfLz4cPW9NfrX/5dRk9eEDYyHPODHXtgyoVK1iel19aVDZ+8aW89d6HsmrtC6JJaVrcRiHs/eiQ0OhwOh1u+5b3u+6WBvc6P/iwtUxHoZg3ZXzYekGCpqb6rE6TNrJ9x06rfh2Rwu3LyHlLVsjo8ZNCbdQA15wp49Ltm44CWal2E2uqMC2zJ421ppKyS6znu4ljxN6GjlSnI9bZRUeg078dJYoXkx927JR3P/hYXnnznbBktYxGbBs/abrMnLdYyt5cWu6543Y555yzpWCBs6wgrk55sXDZKuvrS7tMnzAq3ZSuGnz5+rvvRf/GatERJ4cMSAtsHX/C8aGpdZ0OJurV7ZnqGxPnUTQOJo8NtoUAAgikssB7H34inXr2C+2CTm+p96iaKK/Dsr/1zvvy5jsfhO75Ljr/PGt0VU0gchaTiW06RVjV+s1CddaoUlFqV61s3aMfOHhItny/VT7Z+IUsXbXWGjWrQe1q0rF1+Ac2eq9y6OfD0qF7n9BUpMMf6xeairTohRdY99Cmi47UNnX2gtBm9cOOMjeWtD5I+PKrr+XNdz8QNbeL7luPTm3TNcN5b2cv1JHWKt19hzUVq06Hrs88O3btkoljhlnTQWnRr0PbOV5y6bNEuZvLSKmS11pTd7774cfy8mtvy08RI4R5JbaZuE5ru6LdH/1tq849Q0li+lK/ddP75OKLLpC///5bvv1+m3z19TeyeOUa0WnW9QXuuBGPu354EWtf60v0Gve1kF9++dXalH7sUk7PlZIlrFEK9Tnq1dffli3btodV5TVim47SVrdJG8l1Yi7RUX+vuvxSOadIYcl14omy/6eD8v5Hn8j02Qtl/08/WdvTe0b7Ps+uQJft2bNPRo571nr+0KIfdpW5MW10N30Ojpy6zUS9um0T56lux8QzSjQOsR4P/B4BBFJLwNT12WRimzPOo/ckbVs0kdtvvUl0hKUdO3fLlq1b5fV33pd161+24mxDB/a1YhB2SVR8U+s3FS92viCz96vSXeXl1tKlJF++M6wp2BevWC0Xnn+eNYOCXUzHZ5p36B6a0ls/eNb7rdI3lJD8+c+U9617p7fkzXffD9Uf+bGpvSCR8U1tQ0YvnaM5XpwjD+r2b7u1jPWccP11V8uOHbvk7fc/lFVr1oc+wvWaQcIt9qox+0Z1a1pTj/7zz9/y+aavZeb8Ra6jHWuctmGdGlb8+vAvv1ix7flLVoTirRon1Q8AnB8T231iKnZl4i+eybi8jpym98g6U0b1eyta8ehzzi4sZ5yRV3766ZB8890WmTpnoWi8TIvGJ1cumBZmFM0xYaJe29LUPb6J85e4ookjnG0ggEC8BEzF8bS9QZOj/BLbTMQHEhXHM3E9MhHXsI+foH0SdD1Tcb1o79tNHBumzi3TMVMT8bVo4lkm6jUZ1zPxzBCNg6njIqdvJ9sktkVeHHt37SA6Opiz6DD+rTs/GJoW0+tFl8nENmfwZPJTw60HYLei0+2dcOIJ1tSGbmX+4uWh6Tu9XiiZPJidQTQNWE0ZNzLd6Fw6ylXj1p1DXyd6tct5E6GJbOOGDxId8SGjEjmsdt2aVaxh4iNLn0eHyIuOaTi9EtvGPjNF5ixMG11PpzrUBEJ7JDN7mwcPHpLGbbqEhqrXEbt05K7IEs3+mOqbyOCKBrAmjh1mJQhlVPTCUbNhy9Doez07t5Pqle9O9xNNwtQgihYN2iyZNTFsNBEdGa9734HW8gL5z5Slcyane1GsywYOGy3PPb/BWs9tNMMgiW2m+sxOjNK26DSrXTu0Srff+kJVbxKcZf7Up0VfljvLxi82S8tOPa1/0tFf5k4OT9gzdb7HerxoELlS7cahKaf0786EUYPTvTRdvHy1DB/7TKi6jBLb9EuJ3bv3ZjhdVqee/UPTnnpNmaZBLJ321cswct9N1Wuib0ydR7qPmXWI9Zjg9wgggEB2EXD+Pdfr9NTxT8opJ58UtnuvvP6W9HrkidC/uX3MYjKxzfkcUqbUDTLi8f6u3Hofpy+Fby1TOt2U7/YP7qxaL3RvvXrRDOtlcVaVyA9Z7i5/mzz8UPppw53Ty3t9zBKZCKYjKg95tI9vwpZz6PY8eXLLjGdGh33kY10zv/5WWnTsETZNqVtim8nrdLT7c+TIn1K+Sh3rxaXeVy2ZPdF1+lb9WEJfrl5+6cVZ1seR0zUNHtBbyt1cOuxw0o+Y9L5MR46wi1dimy7fuu0HKVjwLGtENreiH5npOapFn09WzHMfteTB/oNCIwZ7fWzm3L6Jek2dp6aeUXT/MuuQVX8L2C4CCCSXgMnrs8nENmecUD9y1I8d3YpOsbdt+3browO3Eu/4psl4ceQLslb3Nwx9eOx1FJmOzzjjcvpR96SnhsmlRS8Kq16Tebr2HmB9xKulZIlrrRFiI0si45vaFr+XzrpOZo6Xpu26yuavvrF2847bbg1LLrT3/ePPvrBGDtN7MS3PjBoi1xS7IowmMvaqHwRMfXpkutir3p80btM5bGaQSy8pKuNHDAqLperGNdGwW++jfTBiUH/rg/zIYiJ2ZeIvmum4vLbJHnnZbZQ8Xa5/++o1ax/6oGXB9AlWDD+yZOaYMFWvqXt8k+cvcUUTRzrbQACBeAiYiuNpW4MmR/ndY5iKD2ib4hnHM3U9MhnXCNonQdYzGdeL5r5d+9PksRHr+WUyZmq3xUR8TbeV2XiWiXpN9Y2pZ4ZoHGI9Jvi9SLZJbHt0yJOy5oWXrD69vezN8nj/tIB6ZNEs6iatu4RGVHBLNjOZ2FahegPr63Atrzy3OOqRFjL70BbrwV29QTPRYJSWbh1bS62qlVw3+cJLr0r/QcOtZZoo9sKyuekSnZw3ERm97HNWMHvB0tDw7Toi1rSnR1qj8EUWtW3YsmMoGc0rse2eWo1DD8a6LR29yq04/zC6jTSmv4lmf2LtD/v3kcGVjIKJzjoXr3hOho+ZYP2TfjGrX866FQ3s6EghH336ubVYvzDVYJBdNCBXrV6z0EgMTw1/LN3USXpzpUlV+qJMExmXzpkkBc86K6y6IIltpvpMg1p6odJSqFABWTrr6Mhs+m+HDv0s99RubAW1dCQ/TTLV4mbr/HJSR03UIKazmDrfYz1edB+ate9mbSZXrhNl1rNjrRE13Eq3Po+KZqhrySixLUiblqxYI8PGPG2t2rh+LWvUv8iSFYGXIPWa6BtT55GaZIVDkD5iHQQQQCCVBXb+uFtqNkqbOlxHOND7eH155FaGjBovy1attRa53X+aTGybv3SFaPJXRte/oO7xDIitWrteBg0fYzVNR5ae+ezodC/hdJlOh9a8fbfQyMZu90iRiWAZfdBjW+i9V4VqDUIjRD/yUDe5q3w5V6pZ85fIuInTQsvcEttMXqej2R9tnE6/2rhVZ6udxa68zBqdLlHFeY9X5Z4Koh8duJXPN38pLTocHVUmo8S2IPtSqVbj0EgoL69eZN2LRpbMBsBM1GvqPDX1jKL7lBUOQaxYBwEEklvA5PXZZGKbfjSgHw9oGTV4gOhoV9GUeMc3TcaLnS/I9GPQFXOnul7nnC6m4zN9Bw6RDa+8YVXRuU0zqVermms36IvB+s3ahz54XLVwujViq7MkMr6p7fB76azrBD1etmzdLg2at7d2Tz/EnT15nOTJfYqrjTNJUz/61Y9/nSUy9tqneye59+47XLc18qlnrRkM7BI5parzRx179JX3P0qbeaRTm2ZS36XvTMSuojkvI39jOi4ftE39Bg6V9a+8nuHfmaDHRNA6dT2/ek3d45s8f4krZqaHWRcBBBIlYDKOp/sQJDkqyD2GqfiA1hXPOJ6p65HJuEbQPgmynsm4XjT37da9p8EYbyznnemYaWbakp3jeiafGdSUuF5mjiwz62abxLZajVuFvjTXr9D0azSv4pz7tkvb5lK3ZtWwVU0mtjVs0VG++36rtX0dAUFHQoimZMVDm1c7du/dK9XqN7cWH3fcsbJ+xXzPr/L1K8AK1eqHRpZwm37QGajwGikssi3OkdiaNaonLZs08GQb/OQ4Wb76eWu5W2Kb8+ZJgzgazPEquj+3VaoV+tpu3bK5oamS7N9Esz/R9LnbbyKDKzrFpybg+RVnIM+vD5yjtuk0Q53bpB0LdnFm82tgRwM8zvLSq2+ITlmqxeurUL/ENtN9Vv2+FrJr1x6rTdOfGRX2Nasz0KtTlQ4Y/KT1FWGxKy6ViWPTkjbt0qhlp9BL3RnPjk43daap892vP/2WO0di02nAxo88OmpN5G/XvfiqPPx42n7Gmtj22lvviv591XLPXeWlX4+0F7vOkhWBlyD1mugbk+dRVjj4HRcsRwABBFJdYM36l+XRwSOt3dCRFXSEBa+io3w1afuAtfjUU/PI80tmWwn3djGZ2Oa899HRlyc+Nczz3tmvD+IZEHt8xFhZueYFq0k6SrGOVuxV5i1aJqMnTLEW65ROOhqbszjv7fzut+3ffff9NmnYIi3ZShMVX1y1wPVDFl2+b/8BqVz3/lCVboltJq/T0eyPNk4/mLi75n1WO08+6SRrlOjIEYD9jgFTyyvWbCQHDx2yNuf2MYqznjr3t7GmRtUSa2Kbnnf2NFJLZk9KNwKf1pEVgR+/ek2cp6afUbLCwdTxw3YQQCBxAiavzyYT20aMfUYWLV9twegMGTpTRjQlnvFNbZ/JeLHzBZnXiGCRJqbjM84Pkf1igp0ffNgaLVhL5NSw+m+JjG9G1u+VEBb0eHEmhPr1zWefb7amxdSiH8lMf/rJsG6LjL163c/oj5wxNb3327Byftgzh3PDz06bLVNnzbf+qdq9d8uDXcIT6vTfTcSuojkvI39jMi6fmfaMnjBZ5i1abv2kb8/OUqlC+XQ/D3pMmKzX1D2+yfOXuGJmeph1EUAgUQIm43i6D0GSo4LcY5iID9im8YzjmbgemY5rBO2TIOuZjOtFc9+ufWry2IjlvDMdM81MW/zia7qtrIhn+dVrom9MPjNklUNm+ionrpttEtturlAtNIz4qgXTxGtYa+1k56hLdatXkS7tw6e4NJnYNnT0eFm6Mm20CH2ZdnPpklKieDErGUmnZylSqFC6KTHdDsSseGjzOuB1WPa2D/SyFuuLGJ2SMaPinNN78CMPSblbbgpb3RkoGTawr9xyUynfc805NeSjfbrLnbeX9fyN80WbW2Kbcx7qC887V0YOHpDx/nTqERoBLjIJKvKmKOj++O5wwBUigysbVswPdPy079ZHPvzkM6sWHa2h1A0lPGvc8PJrodHyyt5cWoYM6B227rdbtsp9LTta/5b7lFNk9cIZYV+o9hrwhLzyWtpXvF7JnH6Jbab7zHkTo0mSmixpF/urY/3a9rmFM2XEUxNC5+zK+dMk/5n5rFWdL8B1KHwdEj+ymDrfAx4OnqtNmjFHJs+YZy33CpbZP3a++M9MYptOsXXw0EH56++06Ru0vPPeB6KJplruqfA/6dczbcpRZ4k18BJtvSb6xuR5FKtDrMcIv0cAAQRSUUBfBOkLoSDXt7/+/lvK3n10iqx1S+dYCW52MZnYptuq26R1aKpMvcev8L+ycnHRC6VwwYJSIH8+a0S0ICWeATHnqBF+99v6UlRfjmq55KILRRP8ncV5b6cjI+sIyX5F70312qolyDPHHVXqhUZ3c0tsM3mdjmZ/7P2t27StbNu+w/pPfcF5x+23ypWXXSLnnnO2nHlGPilSpJDvFK1+dn7L9WOdMnce/XjL7/nY+eFXZhLbdITmw7/8FtacBx7qL99v/cH6tyWzJroe+7EGwKKp18R5avoZJVYHv+OA5QggkJoCJq/PJhPbnDM2qKxe78uWKSUXXXCeFCxwljVVdZAp1OMZ39R2mowXO2NLOtqWjrrlV0zGZ/T6rvuj/6tl1sSxkjt3bs8mjH56krz82pvW8s7tWki9GlXC1o0mXuu3v5lZbnLENo2BqbUW/Qi3eWPvD6R379kbmjo9T57c1uwjzuKMveoH36+tXeqZrOachl1nHJk9aawngX6UbcfM9FlhQO/u6dY1EbvKTB94rWsyLu9Vh44K/dOhg/Lff0c/Ppo8Y47oC0ctfXt0lkp3mU9si7beWO/xTZ+/xBVNHOlsAwEEslrAZBxP2xokOUrX87vHMBEfsO3iGcfTOmO9HpmOawTtkyDrmYzrRXPfrr4mj41Yzi/TMVOvtkQTX9NtxRrPiqZeE31j8pnBhEMsx0hO/W22SGz77fc/pHzlOqE+1K/99SWCV5k5b7GMn5Q2apc+IOmDkrOYTGzTDOoGzTuEpmOJbJMmuxW94HwpXaqENGlQx3OY9HgGft54+z3p3neg1VSdmnHKuBEZnh8PPPSIvP3eh9Y6msiiCS3O4ryJ0JE1dIQNv+LMzB0xqL+UufEGz584AwNuiW3O/fGrN3L5+BGPy3XFi8W8P5mt12t9Z3BFR7Z47fmlgTbtnDM60A/+f6USxa+WcSMGpfuJs08H9uspd5S7xVrn8C+/WtOQ/vXXX1bS28oF01zPRb/ENtN9tvGLzdKyU9rXmJdferFMHZ/2svWPI0ekYo37rP+1Rxh75/2PpEuvtBe3PTq1lRpVKlr/3zkMrtc0m6bO98z0kdu6zi8cG9apLh1aNfXcpI7OoaN0aPFLbFPHOYuWy6bNX8re/QdEk8y8isnENhP1mugbk+cRAahYj3J+jwACOVHAOWqs3/VNfcrdUzM0Cu+S2ZOlcMGjU6ObTGzTupzBOre+0QT6YldcJvVqVpWSJYp7dl88A2LO65rf/fbGTV9Ky45p01Vqkp4mLDmL897Oa8TeyJ12jrga5JlDR2zTkdu0uCW2mbxOR7M/9v5pkLB99z6hl86R+61Tc15+SVG583/lpPq9d8uxxx5r/HTWAJEmAtrF7/lYR+/VEUe0ZJTYpttdvnqdrH3hJflx9+7QqN1eO2Aqsc1UvbGep6afUWINBBo/cNggAggkhYDJ67PJxDZNyuj8YH9578NPPJ0KFSog1xW7Upo1qi/nFCnsul4845um48XOF2Q60q2OeOtXTMZnIvfHr27n8haNG0jzxkfvDXRZNPHazNTpt67fS2f9fdDjxfmc4Fdv5PK31q8I+ydn7PWE44+XV9cu8dykc0r3S4peJDOeGeW57urnN4i+c9DildhmInaV2f13W99kXN7evsYQX3r9TVmyfLVs3bbD812Jvb6pxDZT9cZ6j2/6/CWuaOJIZxsIIJDVAibjeNrWIMlRkfc4XqPCxhofsO3iGcfTOmO9HpmOawTtkyDrmYzrRXPfbvepqWMjlvPLdMzUboup+Fpm41mm6o21b0w+M6hpZh1iOSb4bZpAtkhscw6/qTulyT6a9ONVnA/FbsOTm0xs0zboi7NR456VV998J8PjTkeGemrYY65TSwZ9kDdxYDuHc/Sb5inyxHWb5jJIoCKy3Q2bd5Dvtm6z/tlvallnoM4tsc25P5n10akpI18+RrM/ma3Xa/3MBFec23AOZZ+ZthQvdoVMcJnma+GyVTLyqWetTekIfDpynRbnMJ6VK94pvbuljewWWfwS20z3mQZgq9VvJnv27beasnzeFCmQP791TuqFR4s9LYOO8HJPzfusF3Wlrr9ORg9JG+GvW+9H5c1337f+v45Col8nuxUT53tm+sht3eFjnpHFK9KmCPGbWsz5Yj+jxLYnRj4lK55bF7hpphLbTNWrDY+1b0yeRwSgAh9KrIgAAgiEBJxTYPld3/RHzuBS5FRNphPb9F5DX1Y9NXGaNR1lRsVtqnd7/XgGxJzXNb/7bed1y22qUb97OzePF195XfoMHGotCvLM4QyCuSW2mbxOR7M/zn3U0TuGjR4vOtJxRuXqqy6XsUMfCxv92MQpf/DgIalY6+jUsn7Px87nX6/ENt2Xtl0fksOHfwncRBOJbSbrjfU8Nf2MQgAs8KHEigjkKAGT12eTiW3aCb//8YdMmTnPmirw73/+8eyXE088Qfr3fEDK35b2EaSzxDO+aTpe7HxB1qZZI2nSwD+xzWR8JnJ/MnNiNG1YR1o1TZsu3S6JjG9qG4LUH/R4cT4nZMZF1339+WWiI7PZJTOxV9OJbdqGWGNXmd1/t/VNxuV1+2qq95H6TBG0mEhsM1mvtjuWe3zT5y9xxaBHEushgEAiBUzG8XQ/giRHBb3HiDU+YLvGM45n1xnL9ch0XCNonwRZz2RcL5r7dtvX1LERy7lnOmaqbTEZX8tMPMtkvbH2jclnBjXNjEMsxwO/PSqQLRLbdAhpHZHBLutXzLNGi/Iq02YvlGemzrQWV7mngjU1o7OYTmyzt73/p5/ks42b5OvvvrdGO/phx0755rvvw14OFLvyMtEMch3JzVmCPsibOLh19DUdhU3LpZcUlelPP5nhZjv11C82P7bWeeShbnJX+XJh6wcJVERW0LxDd/li81fWP9sJR16NWLJijQwbkzZdqltim3PqJP1itEvb8KlnvbarfVDqhuvSJUlGsz8m+kW3kZngirNO53SxOg2nTocUpJxduJBceP656VbVh3EdNUOTwDSJVKfsPP30vNKpZ7/Q17vjRz4h111zlWs1fi8LTfeZNuLJpybKgmUrrfbYI7HZ5/opJ58kzy2aFXqpaI9aofv23OJZcvzxx8ndNRpao76cXbigLJ4ZPkqJ207Gcr4H6ZuM1hk3cZrMmp/2RWlGL891uU4VVb95O2tdr8S2RctXi17wtWiwr0ypG+T6EteIvth2jo756eebZMbcRdZ6JhLbTNbr9Iq2b0yeRwSgYj3K+T0CCOREAR1xWUdeDnJ903Vuvat66KXrinlTRacItYvpxDZ7u/qS9+tvvpNPv9gkP+7aI3v37pfvtm61RiWwp42y7kueeERKl0w/NXw8A2ItO3aXjZuC3W9/unGTtO7yoLWbblOy+93buR2v+sGAfjigJcgzR6VajUMjO7gltpm8TkezP277qCPjfrLxC9m6/QfZv/+AbNn2g3z3/dbQSIL6m0b1akq7Fk2MntI6GvHtlY6+bPd7Pu43cKisf+V1qw1uiW06KnPTdg/Ijp27rHV09EMdce6cswuLjkbo/KhsxNgJ1gtZLbEmtpmuN9bz1PQzCgEwo4c9G0Mg2wiYvD6bTmyzkTU29fnmr2TTl1/Lnj375Mc9e+Tb776X3Xv3hfpBp3icN2WcnJkvX1jfxDO+aTpeHM0LMpPxGY3Blb27RshzUL+ekitXrkDH/hWXX5JuqthExje10UHqD3q8TJgyU6bPWWhZlLvlJql89x2BXPLkySP6Ua+zZCb2mhWJbXZboo1dBdpxn5VMxuW1qt6PDhF9ka5F39lo0utlFxeVfGfklRNOOCHUmqWr1oqOJKPFRGKbyXqdZNHc45s+f4krmjjS2QYCCGS1gMk4nrY1SHJU0HsMe99TKY4X2V/RXI9MxzWC9kmQ9UzG9aK5b4/0jfXYiOX8Mh0zNR1fCxrPMl1vrOetyWcGbUtQh1iOBX4bLpAtEtt0l8pWrGlNf6jFK4Bu77pzGPj6tapJpzbNwlSyKrHN7eDTP4wrVq8LJWbpOpo0o8kzzhL0Qd7EAe6ctlFfWujUTRkV5/DkOnKXjuDlLEECFZHb79C9r3zw8afWP/ft2VkqVSjv2QRNpHl68gxruVtimybI6QO5losuOF9mTxobE1M0+xNThY4fZya44qzTOdrY4/0flNvL3hxzkx4aMFhefu1NazvdOraW22+9SarUayb//vuvFDm7kCyc/ky6BE27Ur+Xhab7TOv96NPPpV3Xh6wm3FTqehk2sJ9UqtPYGlVFPdTFLs5seE3WPPnkk0Iju91Xt4a0b3l/VH5Bz/eoNu74kX5BPXH6HOtf7ClWvbbpPN+9EtucX2oOfvghKXfrTa6be/Od96Vbn7QX1CYS20zW62capG9MnkcEoPx6hOUIIIBAegHnPZ/Xdcb+VeRUjBtWzJcoLxJVAAAgAElEQVRTTjk5tNGsSmzz6rcfdvwoAwaPCCWSVbzzdun/4APpVo9nYptOva5TsGvxenFkN9A5BL6OWquj1zqL372dm4vz3kynLls6a5LnYa9JgbffW1uOHPnTWsctsc3kdTqa/Ql6zmpQ56lnp4ZGwi1UIL8snTMl6M8Dr1fmzqqhZMolsydJ4YIFPH/rPBbcEtuc98ZXXX6ZPDXiMTnJ40V6s/bdrEQHLbEmtpmu1w/P7zw1/YxCAMyvR1iOQM4UMHl9zqrENq+e0amRHnp0cGj02j7dO8m9EQlG8YxvajtNxoujeUFmOj6jieuawK5l7eJZkjfvaVGfKImMb2qjg9Qf9HjRjzs1iVBLraqVrDhltCUzsdesTGxza3+Q2FW0++38ncm4vHMkYf0gYtLYYdaHMm5F75FnL1hqLYo1sc10vX6uQe7xTZ6/xBX9eoTlCCCQDAIm43i6P0GSo4LeY/j5+MUH7N/HM47n12Zd7nc9Mh3XCNonQdYzGdeL5r49iK+uE/TYCLo9t/VMx0xNx9eCxrNM1+tn6tc3Jp8ZtC1BHfzazfLgAtkmsa1Jmy6h4ayfeLiX3HZrGU+Fdt16W/NQa3ELssQzsc1uZPtufeTDTz6z/nPE4/2tEZGcJeiDfPCu915Tp5epUL1BaIWMAiWaTFi+Sr1QUqFbUl6QQEVkawYOGy3PPb/B+ue6NapIl3beo6w5RxhwS2zTKSUrVKtvvdhxji4WrVU0+xNtXZG/y0xwxflb57zRfp5B2+p84Vfsikul/O1lZfT4tBeSLRo3kOaN63luyu9loek+04Zowl2Vuk1Fv3jUrwEHP/JQKAkrcqRBda5Y6z5rNA1Nejs1T+7Qy8fJTw2XKy+/NCiT63p+53tMGxeR1es2yGNDR1ubuaToRTLjmVGem3SOeOiW2KYB0/KV61p+fi+dncMYx5rYZrreoKYZ9Y3J84gAVNAeYT0EEEDgqIBzCvGiF54vsyZ6f6zw4ScbpX233taP3RKH4p3Ypu3Q5w99DtGi9xJ6TxFZ4hkQG/X0JJm/eIXVhNrV7pWuHVp5Hm6TZsyVyTPmWsvdkvL87u3cNvzj7j1So+HRe/x1S+fIqafmcW2Dc4RZXcEtsc3kdTqa/cnMuaojNpS/t441+rGWF1ctCBsFNzPb8lq3+n0tZNeuPdbiwQN6S7mbS3tu1jkanltim35EZI/K6/fRkXPqiFgT20zXG8Q1o/PU9DMKAbAgPcI6COQ8AZPX53gntmlvTZ4xTybNSPvQzu3DwHjGN7UNJuPF0bwgMxmf0f1p2q6rbP7qm0DXd7+zJ5HxTW1bkPqDHi86ylf3vgOtXdaRgKeNH+n5sa2fS2Zir/FObLPbntVxRZNxef2QRhN2tfh9fOucHirWxDbT9fodN7rc7x7f5PlLXDFIj7AOAggkWsBkHE/3JUhyVNB7jCA2yRbHC9Jmv+uR6bhG0D4Jsp7JuF409+1BfXW9IMdGZrYXua7pmKnp+FrQeJbpeoOYZtQ3Jp8ZtC1BHYK0m3WCCWSbxDbnNIOXXHShTHpquJx44tGhrG0O5zCb+m8Lpk9I95XQ4yPGyso1L1g/6dymmdSrVc1VM8gfxt1798pff/4tOgVmRsX5QKpTf+pDuLM4k0/8RqgI1vUZr9WoZSf5Zsv31krVK98tPTunTVUYWXRKV53aVYtO76TTPEWWIIGKyN8sW7VWhowab/2zfs0189nRUiB//nTb1rmZm7XvGprOxy2xTX/kDGTpiHI6spxX+XHXbtl/4CcpduXlrqtEsz8m+kS3kZngirNO5w2kTiU54cnBnvunv9NROW647poMX7DpV4JV6zYNTQmlo/v5TTtktynIy0KTfWbXq1PW6rmkRc9Jzd4+4fjjrelG8+QOn75YA2J6kdNpSk/KdZK1n34jGJo632M9XrZt3yF1m7YNbcYtWdY6nn7/Q+5v20V0yGItbolt+w8ckHvrpI1Qd8H558jcyWnnpVtx3qR4/Z1yvpjOyNN0vSb6xuR5FNQh1mOB3yOAAALZSUC/uq9Up4mVbK1lYN8ecsdtt6bbRV3eoXsfa7RWLXeVLyeaxO4sel2oVr+59U96D7Bu2VzXl19B770+2bhJil1xmTVlt1dxPljfelMpGepyP+pMMPIbhTrWvn3ltbek14AnrM3o/c60CaNcR0/Yt/+ANGrVWQ4eOmSt+1DXDlLlngph1Qe5t3Nrr95j6DVfS0aj4j7yxAh5fsMroU24JbaZvE5Huz/awK+/2yKFzjrLM0lP13F+HJTR8RdLH/cfNFxeeOlVaxNXX3W5PD1ysOvxueK5dfLEyKdCVbkltulzmT6fWeddv55yR7lbXJum95YVqtWTf/5JO0e9jmHnh0kZjRZoul4T56nJZ5SgDrEcB/wWAQRST8Dk9XnN+pfl0cFpo6x63XvosiDXvd//+EO2fL/N90M/Z2KbW0w13vFNk/HiIHHgyCPOZHxGt+1MfNSPN6ZPGG3FTd2KXpc//PjTdDNr2OsmMr6pbQhSf9Dj5eefD0vFWo1CzwkdWzeTBrXd4/la98ZNX1pTs0bOmKLLgt7/67qmE9tMxK5M/NUzGZfX+1G9L9VSo0pF6dHpaLwysq0tO/WQjV98af2z1z1i0GPCdL0m7vFNnr/EFU0c6WwDAQSyWsBkHE/bWqtxK9mxc5fVbLf36Jm5xzERH9D64hnH0/pMXI9MxjWC9kmQ9UzG9aK5b7ePH1PHRqznl8mYqen4WtB4lul6Y+0bk88M2r9BHWI9Fvj9UYFsk9imgYL6zduHHmB12PEH2reUY489+nJp77790rRtV2vEJi06HeHIx9O+GHIW5xy7GSVB+f1h1IfRtl16yd59B6RerarStGHdsCmQ7Do/3bjJevmmX/Voks2GVQus/3UWZ5BJh+vWESrcEvdMHdwrn1snjztecDzWt6eUvy38BcZ7H34snR98ODTFjU7PqC+kIkuQQEXkbzQbuXbjVqGXItdfe408OfiRMBcNqrXo0EO++35r6OdeiW2r1q6XQcPHhNbTtmqAw3l86EINID42fLTotnt362RNp2hif0z1S2aCK846NQmtXtO2oZs+HXlr4uihkv/MfGFN09H6dMRCvYHQUdhGDHrYM0CmP3SeA/aGriteTMaPeDzDXQ4SNDXZZ3Zj3v/oU+nYIzypsXTJEvLkE4+ka2/kOaAr6HncuU3aS/DIYvJ8N3G81Lm/TShh7YzTT7dGbXP2t45gqC8x7SRerdNrKtJ7ajWWnw4etF74Txw7VHQKqsiiibCtO/W0kuW0eCW2OY9hPf/mTRkv557jPgWBqXpN9Y3J8ygzDiaOB7aBAAIIZBeBAU+MlLUbXrZ2RxOCpowfGZaMpde3yTN1dLF5oV2eOHaYlXTmLJpYpFNT2UWn1tQpNiNLkHsve4qpiy+8QLp2bC3XXXNVuu1osl2vhx+3Ph7Q4jW6rfO+2W1kaZP9qM8ede9vK/pRh5bLL71Yxo98POzDBnXSacbf+/ATax29V1g8a6KVCOcsQe7t3Nqu9yKaWKVF7zNGDxkgJUtcG7aqc7QZe4FbYpvJ63S0+6PPRzp1Qu7cuaVd80Zyb8U7XRMmdYolnWpJS4niV8u4EYNMdq21LU0E1IRAuzS9r660ur9hWD1btm6X5u27Wc8+dnFLbFu84jkZPmaCtcrNpUtaHwlpfzmLnnuPDR8TGnVbl3kltjmfIbym5dXfm6zX1Hlq8hklqIPxg4MNIoBAUguYvD47P+7VUVHXLJrlmuTsd93TNvXs95i8/d6HUvbm0tKlbXMpXKhgOseffjoozTp2D40YqrEhjRF53TPEI75pMl7sFwf2OrBMxme279gp9Zq2C8W/tT8G9O6WbopwjZX2GThENPlFP1ju3rFNuhhoNPFakydPkPozEw9/dMiTsuaFl6wm6owdY4YOTHf86T355JnzZOqs+XJG3rzy5BMPp/u4PMj9v+1gMrHNVOzKRB+ZjMvr/WaD5u2tZhU8K7/MeMY9GTPyHssrsS3oMWGyXlP3+CbPX+KKJo50toEAAvEQMBXH07a26txTPvt8s9XsTm2aSX2PQWn87jFMxQe0HfGM45m6HpmMawTtkyDrmYzrRXvfbvLYiPX8MhkzNRlf0/0KGs8yWa+pvjH1zJAZh1iPBX5/VCDbJLbpLjlHWtP/1hcvpW+4TooUKSwffPSJfPbF5lCilI6mMHHMMLniskvSHQ+Rf9QvuuB8ufLyS6RT62ZhX977/WHsO3CIbHjljdD29Qs6fal22SVF5cLzz5WfD/8in2/6Uta/9FpoGhqvxJmdP+62stH1hYEWfZl07dXF5IrLL5EWjesbP6b1AnJfy46yddsPoW1rwOmmktfL8SccJ2+984Fs2bY9tExHa5s39el0L7kiL+zPjh5qjRgQpAwcOkr0RZZdcp9yitxwfXG57OKisvHzzdbUrTpdobN4Jbbp/jRs0UE0oGUX7Y+S110jl15c1EqO++LLr0OJQLqOTkH5eP8H0zXV76YoyL5Fu05mgiuRdTi/1LWX6QvcG2+41gqIfb75K/ny62+tLxO1nHzSSTJm2MB0L4Kd29VkJh3dz1kyGnXBXs8vaKrrmewzu14dPaJSncZy6NDPoSY/2KWdVLv37nRdogFZHRXGPud0hYyOX5Pne7THh/N3q5/fYCUp2kWDelcXu0KuL36N/LBjp7z7wceh0fbsdbwS2x5+fLisezFtxI88eXJLzSr3yNVXXi6n5skje/btk48+3Sgr16wPTUms62U0sqRzaiz9W6zTsV1w/nnSpU3zsORfU/Wa7BuT51FQBxPHA9tAAAEEsouAjjLaqHUnOXLkT2uXNLnmyssulVI3XCv6Ectb734YGgFMl+vLviED0qb/jCzVGzSTXXv2Wf+s9z0lSxSX28reLBXvuC20qt+913ffb7PuMZ1FR17W+/3Lil4oefLkkZ27dsva9S+F7kP1xfL0CaOkcMEC6drknPZHF+poqZdffLHUr1NNLi16kfFujLyu5cp1onWvUOzKy6xprt7/6JNQ0rpW3rldC6lXo0q6dgS5t3NrfOTLHV1HEwRLlyohfx75S97+4MOw+3d7G26JbbrM1HU62v2xk/LtdupL/6suv9Q6HgoVPEv27dsvb7zzvujHFnYZ8mgfKVvmRuN9q/e9dZu2CX3YohUUyH+m3Fjqesmf7wzRgOgXm78OvRi3G+CW2KYvBhu16hh6ltYkhcp33ymFChaQI0eOiPbj8tXPi46m7SxeiW3Oadl0/TPz5ZPixa6Q28uWCRuF0VS9Js9Tk88oQR2MHxxsEAEEkl7A1PVZR7TQWKJd9O9tieLFrA89NaHdLn7XPecLCf2Nfmh71RWXWfcml1x8ofz7z7/y/bbtsur5DaJfwWvRD+KeHvVEug934x3f1LaYihf7xYG9DiyT8Rm3/dH+KF7sKiuJa+++ffLF5m/k2++2WHE1LToqmY7sFjlTQSLjm9quIPVn5njR54T7WnUMzeqhdei9WOmS10n+fPmse1u997E/eNflXTu0ktrV7g3rOr/7f+fKJhPbTMauTPyRMxWX15hzjYYtZPfetOcunUGjVrVKctH558txxx0nP+7eLS++8oa8+c77Yc32ii8HPSZM1mvyHj/y71G0569iEVc0caSzDQQQyGoBk3E8Z0KKDppQ/OorrVhC66aNwnYjo3sMk/EBrTSecTxT1yOTcY2gfRJ0PVNxvWju200fG7GeWyZjpqbia/Y+BY1nmarXZN+YemZQi6AOsR4L/P6oQLZKbNMRBfo+NkxefePtDPtYR0PTKVTK3VzadT39Yr12o9ZhD7q64syJY6wXLXbx+8Ooc1VPnDpbFq1Yne6FgVvFmvA1bsTj6YI+9rrOzHb733QEppXzp2XJMa1finXs0S8s2cutIn1B8tTwQZ6jLgUJVLhtVxOLOvToFzYiW+R6Z55xhlS6u7zMmLvIWuSV2KbLrP3p3s968eJXdEQDTRiMHNFNfxft/vjVGWR5ZoIrbtubOW+xjJ803beq884tIk883Es0qdOvNGn7gHz19bfWavpSeNWC6a4jEzq34xc0tdc11WfOunUkQh2NTYu+DF+5YJroceRW2j7QSz7+7AtrkR7ny+ZOcR11Q5ebPt/93P2W68vMAYNHhqagcltfk8p09EL9W6bFK7FNEwF1ylL75b/btk444QSpUbmizF+ywlqcUWKb22h4+psF0yaE/R0xVa/pvjF1HgV18OtrliOAAAI5TeCDjz+VHn0fCxtlys1AR/zV6T4jRxez1527aFnoGmj/W7lbb5LBDz8U2lyQey8dzUynO7en9s6oP/TaO6h/L8/nEP2opEGLDumeHXo90F6qVrorS7p61vwlMm6i//NERlOFBr23c9uBxctXy/Cxz2S4b3WrV5HX33k3lKTlldimGzFxnY52f3Sa+2FjJoiOkBOkNKxTXTq0ahpk1ajW2fjFZunS6xH59bffPH+vQWB9prQ/yHJLbNMfO0eZ89qYvlD/688/ZeOmr6xVvBLbdOQfHU1aX0w6S4X/lZUBvbuH/Zupek2ep6aeUTLjENUBwI8QQCClBUxcnxWgR7/HrKlGneWBDi2lTrXKoX/yu+5pgsjSlWtEZ7jQ52u/kjfvaTJ1/EjXJH79bbzjm6bixX5xYC8Xk/EZrcPan4FDrdkW/IrORNK/ZxfXKdITGd/UdgetPzPHi348oKMLOkejdTPSj6f79egseu8fWYLc/9u/MZnYZjp25Xds+C03GZfX0XXadu0V+kjCrW6Nu+q9pI46rCWjD6eDHhOm6jV5j2/q/FUj4op+RzHLEUAgWQRMxfE0Sb1pu65hu6UDmDy/ZHbYv/ndY5iMD8QzjmfyemQqrhG0T4Kupx1pIq4X7X27yWPDxPlnMmZqKr5mPY+keFzPxDNDZh1MHA9sQyRbJbZph2qm8YrV62TOoqVhX6frMk1iKXtLaWnaoLbrVEPOA0LnqR46arxs/OLL0D/PmTzOGmnNLlNnL5Bnp86y/rN7pzbWKEZuRf9gT5uzUN59/yPXB2t9cGvWqJ5UuvsOa6h0r6JT/E2ZOVeWrlobGlWrUIH8snROWlJKVhRNLJmzaJksWblGfvnl17AqNImpyj0VrOlHI6e0dK7YqWc/a/oi9Z81cUygZCn79/oQ/fTUWbL2hZfCRoPS5ZcUvUgG9esp237YId37DrR+oi/89MWfV9E53ecuXu66P/obHZ1Ck9rKlLrBcxux7E+sfaSjk9xT6z5r5AydXvK5RTMyvck3331fZs1bLB99+nm63+pN4J3lbpW2LRuLBnmCFGdGsn7lqF87+hVNFtOkMS3ly90sj/VLPzKevQ0TfeZsj+53xx59rGBKmRtvkBGD+ns2V6fp1C/ptLhN3+T2Q1Pnu59hkOW6jzPmLZIFS1bKwUOHwn6iX2r37NJWil91hVSp39T6olWnBNXkMrei0xBM1HNxwytho9hp8udF558n3Tq1kbynnWqNWqOj3NWtUUW6tGvhui1driNjTpw+xxpdxy6LZ060viR2FpP1muwbE+dRZhyC9DfrIIAAAjlJQL/UmjF3oax/+bV0L0j03rp+rapSvfI9oiOQeRV9bpg5d5HMWrAkdG8deV8S9N5Lr6OaKLd2w0vWlE9u5Y5yt0irpvd5fgxi/0bvk54cP1G+/ua70DU3q6cl1anF1NPt/lBHuG5cr6bcdmsZT8vM3Nu5beTFV16XSdPnho0IreudlCuXNKxbw/rgRIOXei3X5MCFMyZK4YJnebYn1ut0rPuz/pXXZfGyVfLp55tdP3DS0WrbNGtkjRKY1UU/QBk3aUa6ZDt9Nit3y03Sr2cXmTxjjsxZuMxqiiaWaYJZZNH7ludeeFEmzZgbmmLOXkefIfQDo67tW8qjQ0ZZ56V+9LBs7mTJd/rpHveWe2XU+Iny1jvvh0Yvd5uW1GS9Js9TU88oP+4O5pDVxwnbRwCB5BSI9fqse6V/r0Y9PUk2vPx6aASvyBhm0Ove/gMHZMqs+fLKa2+n+xjYvm7Xrn6vNKpb0zWRylZORHzTRLw4aBzY7WgyGZ/R7evLJJ3Ofd7i5aIvOSOLjopVs3JFqVuzqucHmomMb2p7g9af2eNFZ+XQD6DdnhP0/uSmkiWsDws0BuZWgt7/62/1vr9Bi/bWPbsmZen0u17llTfell4Ppy2vWfke6d65jeuqJmNXsf5lMxmX/2TjJnl60jTR/3UWvd+/+qorpF/PzvL6W+/J0NHjrcWDB/T2/BgoM8eEyXpN3eObOH/ViLhirEc4v0cAgXgKmIjjaXtfevUNGfvMFNFnaS0ac1gd8Z40yD2GyfhAvON4pq5HpuIaQfokaN/Zx2Sscb1Y7ttNHhsmzjFTMVOT8TXdr6DxLJP1muybWJ8Z7L4N6mDiWGAb2TCxze5UDRjodHs7ftwlP//yixQuWFDOK1JYzjjDPbDudTDow+yu3Xvk3//+C0tqi+bg0W3pibJ3/wH59bffpdBZ+aVIkUJy1plnegYZvOrRB8v9Bw/KqXlyS8GzvF/qRNNOt9/olJ86jefOH3dZLw+LnF1IzjuniO/IXKbq1wQ7vfHZtXefnHJSLjn3nCJy0QXnRb15a39+2CE//rhbfj9yxBqS/vxzi4hOqZpTimbk79i52xoKXkcyKXhWfrm46IUZJlcm0ibV+szk+R6ru7bl2y3fy87de6xN6d+eKy671HoxnNly4OBB2bZ9p+zes1fOLlTQmnZEg1DRFh1BZPeefXLsMcda0615FZP1muwbU+dRUIdonfkdAgggkF0FdLorvafbuWuPdT9zduFCoiPPZvSxiJuFvqj96dDPUuDMM0WTdGIpmpSt98z79v8kJ+U6UYoUKSxnFyrkOXKcV136Nf+u3Xvljz+PyAXnnes5qnMsbY38rY7OumPnTtmz74Dkz3e6FClcOF3Sucn6nNvSQIfe7+vzmz4rnXVmPrnysktiet4wdZ2Odp/1Geb77Ttk//798s+//1qW5xQuLDqSTbyLHpf6PLf/wE9y+umnycUXXSAF8ufPdDM0MWDb9h/kh5275L9//pVLLy3qOSJPkI3rKEC79+6XX379RQrmz+95/pmu19R5auoZJahDEFPWQQCB7Cdg4vqssTx9jv/199/k/HPOsaYTjbboNXvL1m3Ws/zBQz/LGafnteKEOkW1zpKRmRLv+KapeHFm9tG5rsn4jG5Xrx86arBe1346eEhOz3uaFQPPKL4SbduT4XeZOV6s54QdO+XHXbutmFP+/GfKxRedH/hD3kTvr8nYVaz7YjIuryP2/rBzpxz6+bD18bs+50QTn7T3KegxYbJeU/f4Js9f4oqxHuX8HgEE4iVgKo53+JdfrSnYTz75lAw/fAyyX6biA/GO45m6HpmKawTtk6Drad8lOq5n6tgIchxmtI7JmKnp+FrQeJbpek31jalnhqAOsR4LOf332W7Etpzeoew/AggggAACCCCAAAIIIIAAAggggAACCCCAAAIIIIAAAggggAACCCCAAAIIIJDqAiS2pXoP/n/79asjHd0glnJmvtMzNU1oLHXlpN/qNKyxlquvujymUbFirZ/fZ73Al19/Iz8fDp/uN7O1XnDeOTlq1MHM+rA+AggggAACqS7AfWWq96B3+w8f/kU2f/1tTDt44oknSvFiV8S0DX6MAAIIIIBAIgW4HiZSP+O6uQ9N3r7RltE/yd0/tA4BBBBAIGcKcH3OOf3Oc0zO6Wv2NHECJLYlzt5ozZNmzJHJM+bFtM2Kd9wm/Xt1jWkb/Di9wE13VImZZdGMZ61pHSjZV6Bdt97y0ScbY9rB3t06SuWKd8a0DX6MAAIIIIAAAskrwH1l8vZNrC378JPPpH23PjFtpuBZ+WXZ3CkxbYMfI4AAAgggkEgBroeJ1M+4bu5Dk7dvtGX0T3L3D61DAAEEEMiZAlyfc06/8xyTc/qaPU2cAIltibM3WvPq5zfI6nUbYtpmqRLXyf0Na8e0DX6cXkATlmItAx7qxkhcsSIm+e9HjZskX333XUytvK9ODSlz4w0xbYMfI4AAAggggEDyCnBfmbx9E2vLvvrmOxn19KSYNnNG3rwyqP+DMW2DHyOAAAIIIJBIAa6HidTPuG7uQ5O3b7Rl9E9y9w+tQwABBBDImQJcn3NOv/Mck3P6mj1NnACJbYmzp2YEEEAAAQQQQAABBBBAAAEEEEAAAQQQQAABBBBAAAEEEEAAAQQQQAABBBBAAAEXARLbOCwQQAABBBBAAAEEEEAAAQQQQAABBBBAAAEEEEAAAQQQQAABBBBAAAEEEEAAAQSSSoDEtqTqDhqDAAIIIIAAAggggAACCCCAAAIIIIAAAggggAACCCCAAAIIIIAAAggggAACCCBAYhvHAAIIIIAAAggggAACCCCAAAIIIIAAAggggAACCCCAAAIIIIAAAggggAACCCCAQFIJkNiWVN1BYxBAAAEEEEAAAQQQQAABBBBAAAEEEEAAAQQQQAABBBBAAAEEEEAAAQQQQAABBEhs4xhAAAEEEEAAAQQQQAABBBBAAAEEEEAAAQQQQAABBBBAAAEEEEAAAQQQQAABBBBIKgES25KqO2gMAggggAACCCCAAAIIIIAAAggggAACCCCAAAIIIIAAAggggAACCCCAAAIIIIAAiW0cAwgggAACCCCAAAIIIIAAAggggAACCCCAAAIIIIAAAggggAACCCCAAAIIIIAAAkklQGJbUnUHjUEAAQQQQAABBBBAAAEEEEAAAQQQQAABBBBAAAEEEEAAAQQQQAABBBBAAAEEECCxjWMAAQQQQAABBBBAAAEEEEAAAQQQQAABBBBAAAEEEEAAAQQQQAABBBBAAAEEEEAgqQRIbEuq7qAxCCCAAAIIIIAAAggggAACCCCAAAIIIIAAAggggAACCCCAAAIIIIAAAggggPNry34AACAASURBVAACJLZxDCCAAAIIIIAAAggggAACCCCAAAIIIIAAAggggAACCCCAAAIIIIAAAggggAACCCSVAIltSdUdNAYBBBBAAAEEEEAAAQQQQAABBBBAAAEEEEAAAQQQQAABBBBAAAEEEEAAAQQQQIDENo4BBBBAAAEEEEAAAQQQQAABBBBAAAEEEEAAAQQQQAABBBBAAAEEEEAAAQQQQACBpBIgsS2puoPGIIAAAggggAACCCCAAAIIIIAAAggggAACCCCAAAIIIIAAAggggAACCCCAAAIIkNjGMYAAAggggAACCCCAAAIIIIAAAggggAACCCCAAAIIIIAAAggggAACCCCAAAIIIJBUAiS2JVV30BgEEEAAAQQQQAABBBBAAAEEEEAAAQQQQAABBBBAAAEEEEAAAQQQQAABBBBAAAES2zgGEEAAAQQQQAABBBBAAAEEEEAAAQQQQAABBBBAAAEEEEAAAQQQQAABBBBAAAEEkkqAxLak6g4agwACCCCAAAIIIIAAAggggAACCCCAAAIIIIAAAggggAACCCCAAAIIIIAAAgggQGIbxwACCCCAAAIIIIAAAggggAACCCCAAAIIIIAAAggggAACCCCAAAIIIIAAAggggEBSCZDYllTdQWMQQAABBBBAAAEEEEAAAQQQQAABBBBAAAEEEEAAAQQQQAABBBBAAAEEEEAAAQRIbOMYQAABBBBAAAEEEEAAAQQQQMAhsGXbDnn+lbck9yknS9nSJeT8IoXxQQABBBBAAAEEEEAAAQQQQAABBBBAAIEkFSCel6QdQ7MQMCBAYpsBRDaBAAIIIIAAAggggAACCCCQPQT27Dsg0xeulH/++dfaoeOOO1aa1K4sBfLnyx47yF4ggAACCCCAAAIIIIAAAggggAACCCCQjQSI52WjzmRXEHARILGNwwIBBBBAAAEEEEAAAQQQQAABEfnjyBGZOm+5HDr8a5hH3lNzS9N6VeWkXLlwQgABBBBAAAEEEEAAAQQQQAABBBBAAIEkESCelyQdQTMQyEIBEtuyEJdNI4AAAggggAACCCCAAAIIpIbAfyKyYPnzsmX7TtcGX3ju2VKn6l1yTGrsDq1EAAEEEEAAAQQQQAABBBBAAAEEEEAgWwsQz8vW3cvOIRASILGNgwEBBBBAAAEEEEAAAQQQQCDHC7z+7sfy+rsfZehwa6nr5OZS1+Z4KwAQQAABBBBAAAEEEEAAAQQQQAABBBBItADxvET3APUjEB8BEtvi40wtCCCAAAIIIIAAAggggAACSSqwZdsOmb9iXXjr9JNPLRFDtDWoXlHOK1IoSfeEZiGAAAIIIIAAAggggAACCCCAAAIIIJD9BYjnZf8+Zg8RsAVIbONYQAABBBBAAAEEEEAAAQQQyLEChw7/IlPmLZcjR/48avCfZrUdI3LMf5L2/45mt518Ui5pVq+qnJond441Y8cRQAABBBBAAAEEEEAAAQQQQAABBBBIlADxvETJUy8CiREgsS0x7tSKAAIIIIAAAggggAACCCCQYIG///lHZixYJXv2Hwi15P9T2o627L//5L9jnKltIoXOyi+NaleS4449NsF7QPUIIIAAAggggAACCCCAAAIIIIAAAgjkHAHieTmnr9lTBGwBEts4FhBAAAEEEEAAAQQQQAABBHKkwMoXXpXPv/w2bN/TJbZ5yFx71WVy9+1lcqQbO40AAggggAACCCCAAAIIIIAAAggggEAiBIjnJUKdOhFIrACJbYn1p3YEEEAAAQQQQAABBBBAAIEECHzyxVey5sU3wmt2GZ1NV7CS3XR60mOOTkmq/37vnWWl2GVFE9B6qkQAAQQQQAABBBBAAAEEEEAAAQQQQCBnCRDPy1n9zd4iYAuQ2MaxgAACCCCAAAIIIIAAAgggkKME9uw7INMXrpR//vnXsd//pSWwSXjymr2CLk1bcnT5cccdK01qV5YC+fPlKD92FgEEEEAAAQQQQAABBBBAAAEEEEAAgXgKEM+LpzZ1IZBcAiS2JVd/0BoEEEAAAQQQQAABBBBAAIEsFPjjyBGZOm+5HDr8a6gWK2ntv2OcOWvuLfhP5L9jNMHtaHJb3lNzS9N6VeWkXLmysNVsGgEEEEAAAQQQQAABBBBAAAEEEEAAgZwpQDwvZ/Y7e42ALUBiG8cCAggggAACCCCAAAIIIIBAjhDQEdkWLH9etmzfGba/aSO1BStu61547tlSp+pdgbcRrCbWQgABBBBAAAEEEEAAAQQQQAABBBBAIGcLEM/L2f3P3iOgAiS2cRwggAACCCCAAAIIIIAAAgjkCIHX3v1I3nj347B9TZtiNGhaW9pP3X5z640l5OaSxXOEIzuJAAIIIIAAAggggAACCCCAAAIIIIBAPASI58VDmToQSG4BEtuSu39oHQIIIIAAAggggAACCCCAgAGBLdt2yPwV69JtKTOjtdk/9vpNg+oV5bwihQy0lk0ggAACCCCAAAIIIIAAAggggAACCCCQswWI5+Xs/mfvEbAFSGzjWEAAAQQQQAABBBBAAAEEEMj2AmMmz5Pffv89S/czf77TpUWD6llaBxtHAAEEEEAAAQQQQAABBBBAAAEEEEAgJwgQz8sJvcw+IuAvQGKbvxFrIIAAAggggAACCCCAAAIIpLDAP//+K08+O0v+/vufLN2LY485Rjq3bCi5TjwhS+th4wgggAACCCCAAAIIIIAAAggggAACCGRnAeJ52bl32TcEMidAYlvmvFgbAQQQQAABBBBAAAEEEEAgBQXWvfK2fPjZpixruSa13VbmBil1XbEsq4MNI4AAAggggAACCCCAAAIIIIAAAgggkFMEiOfllJ5mPxHIWIDENo4QBBBAAAEEEEAAAQQQQACBHCHw8+Ff5eDPhz33dc7SNRk6NKhe0XP5GaefKqfmzp0jHNlJBBBAAAEEEEAAAQQQQAABBBBAAAEE4iFAPC8eytSBQHILkNiW3P1D6xBAAAEEEEAAAQQQQAABBOIkMPipqRnW1KtD0zi1hGoQQAABBBBAAAEEEEAAAQQQQAABBBBAwE+AeJ6fEMsRSH0BEttSvw/ZAwQQQAABBBBAAAEEEEAAAQMCBMIMILIJBBBAAAEEEEAAAQQQQAABBBBAAAEE4iRAPC9O0FSDQAIFSGxLID5VI4AAAggggAACCCCAAAIIJI8AgbDk6QtaggACCCCAAAIIIIAAAggggAACCCCAgJ8A8Tw/IZYjkPoCJLalfh+yBwgggAACCCCAAAIIIIAAAgYECIQZQGQTCCCAAAIIIIAAAggggAACCCCAAAIIxEmAeF6coKkGgQQKkNiWQHyqRgABBBBAAAEEEEAAAQQQSB4BAmHJ0xe0BAEEEEAAAQQQQAABBBBAAAEEEEAAAT8B4nl+QixHIPUFSGxL/T5kDxBAAAEEEEAAAQQQQAABBAwIEAgzgMgmEEAAAQQQQAABBBBAAAEEEEAAAQQQiJMA8bw4QVMNAgkUILEtgfhUjQACCCCAAAIIIIAAAgggkDwCBMKSpy9oCQIIIIAAAggggAACCCCAAAIIIIAAAn4CxPP8hFiOQOoLkNiW+n3IHiCAAAIIIIAAAggggAACCBgQIBBmAJFNIIAAAggggAACCCCAAAIIIIAAAgggECcB4nlxgqYaBBIoQGJbAvGpGgEEEEAAAQQQQAABBBBAIHkECIQlT1/QEgQQQAABBBBAAAEEEEAAAQQQQAABBPwEiOf5CbEcgdQXILEt9fuQPUAAAQQQQAABBBBAAAEEEDAgQCDMACKbQAABBBBAAAEEEEAAAQQQQAABBBBAIE4CxPPiBE01CCRQgMS2BOJTNQIIIIAAAggggAACCCCAQPIIEAhLnr6gJQgggAACCCCAAAIIIIAAAggggAACCPgJEM/zE2I5AqkvQGJb6vche4AAAggggAACCCCAAAIIIGBAgECYAUQ2gQACCCCAAAIIIIAAAggggAACCCCAQJwEiOfFCZpqEEigAIltCcSnagQQQAABBBBAAAEEEEAAgeQRIBCWPH1BSxBAAAEEEEAAAQQQQAABBBBAAAEEEPATIJ7nJ8RyBFJfgMS21O9D9gABBBBAAAEEEEAAAQQQQMCAAIEwA4hsAgEEEEAAAQQQQAABBBBAAAEEEEAAgTgJEM+LEzTVIJBAARLbEohP1QgggAACCCCAAAIIIIAAAskjQCAsefqCliCAAAIIIIAAAggggAACCCCAAAIIIOAnQDzPT4jlCKS+AIltqd+H7AECCCCAAAIIIIAAAggggIABAQJhBhDZBAIIIIAAAggggAACCCCAAAIIIIAAAnESIJ4XJ2iqQSCBAiS2JRCfqhFAAAEEEEAAAQQQQAABBJJHgEBY8vQFLUEAAQQQQAABBBBAAAEEEEAAAQQQQMBPgHienxDLEUh9ARLbUr8P2QMEEEAAAQQQQAABBBBAAAEDAgTCDCCyCQQQQAABBBBAAAEEEEAAAQQQQAABBOIkQDwvTtBUg0ACBUhsSyA+VSOAAAIIIIAAAggggAACCCSPAIGw5OkLWoIAAggggAACCCCAAAIIIIAAAggggICfAPE8PyGWI5D6AiS2pX4fsgcIIIAAAggggAACCCCAAAIGBAiEGUBkEwgggAACCCCAAAIIIIAAAggggAACCMRJgHhenKCpBoEECpDYlkB8qkYAAQQQQAABBBBAAAEEEEgeAQJhydMXtAQBBBBAAAEEEEAAAQQQQAABBBBAAAE/AeJ5fkIsRyD1BUhsS/0+ZA8QQAABBBBAAAEEEEAAAQQMCBAIM4DIJhBAAAEEEEAAAQQQQAABBBBAAAEEEIiTAPG8OEFTDQIJFCCxLYH4VI0AAggggAACCCCAAAIIIJA8AgTCkqcvaAkCCCCAAAIIIIAAAggggAACCCCAAAJ+AsTz/IRYjkDqC5DYlvp9yB4ggAACCCCAAAIIIIAAAggYECAQZgCRTSCAAAIIIIAAAggggAACCCCAAAIIIBAnAeJ5cYKmGgQSKEBiWwLxqRoBBBBAAAEEEEAAAQQQQCB5BAiEJU9f0BIEEEAAAQQQQAABBBBAAAEEEEAAAQT8BIjn+QmxHIHUFyCxLfX7kD1AAAEEEEAAAQQQQAABBBAwIEAgzAAim0AAAQQQQAABBBBAAAEEEEAAAQQQQCBOAsTz4gRNNQgkUIDEtgTiUzUCCCCAAAIIIIAAAggggEDyCBAIS56+oCUIIIAAAggggAACCCCAAAIIIIAAAgj4CRDP8xNiOQKpL0BiW+r3IXuAAAIIIIAAAggggAACCCBgQIBAmAFENoEAAggggAACCCCAAAIIIIAAAggggECcBIjnxQmaahBIoACJbQnEp2oEEEAAAQQQQAABBBBAAIHkESAQljx9QUsQQAABBBBAAAEEEEAAAQQQQAABBBDwEyCe5yfEcgRSX4DEttTvQ/YAAQQQQAABBBBAAAEEEEDAgACBMAOIbAIBBBBAAAEEEEAAAQQQQAABBBBAAIE4CRDPixM01SCQQAES2xKIT9UIIIAAAggggAACCCCAAALJI0AgLHn6gpYggAACCCCAAAIIIIAAAggggAACCCDgJ0A8z0+I5QikvgCJbanfh+wBAggggAACCCCAAAIIIICAAQECYQYQ2QQCCCCAAAIIIIAAAggggAACCCCAAAJxEiCeFydoqkEggQIktiUQn6oRQAABBBBAAAEEEEAAAQSSR4BAWPL0BS1BAAEEEEAAAQQQQAABBBBAAAEEEEDAT4B4np8QyxFIfQES21K/D9kDBBBAAAEEEEAAAQQQQAABAwIEwgwgsgkEEEAAAQQQQAABBBBAAAEEEEAAAQTiJEA8L07QVINAAgVIbEsgPlUjgAACCCCAAAIIIIAAAggkjwCBsOTpC1qCAAIIIIAAAggggAACCCCAAAIIIICAnwDxPD8hliOQ+gIktqV+H7IHCCCAAAIIIIAAAggggAACBgQIhBlAZBMIIIAAAggggAACCCCAAAIIIIAAAgjESYB4XpygqQaBBAqQ2JZAfKpGAAEEEEAAAQQQQAABBBBIHgECYcnTF7QEAQQQQAABBBBAAAEEEEAAAQQQQAABPwHieX5CLEcg9QVIbEv9PmQPEEAAAQQQQAABBBBAAAEEDAgQCDOAyCYQQAABBBBAAAEEEEAAAQQQQAABBBCIkwDxvDhBUw0CCRQgsS2B+FSNAAIIIIAAAggggAACCCCQPAIEwpKnL2gJAggggAACCCCAAAIIIIAAAggggAACfgLE8/yEWI5A6guQ2Jb6fcgeIIAAAggggAACCCCAAAIIGBAgEGYAkU0ggAACCCCAAAIIIIAAAggggAACCCAQJwHieXGCphoEEihAYlsC8akaAQQQQAABBBBAAAEEEEAgeQQIhCVPX9ASBBBAAAEEEEAAAQQQQAABBBBAAAEE/ASI5/kJsRyB1BcgsS31+5A9QAABBBBAAAEEEEAAAQQQMCBAIMwAIptAAAEEEEAAAQQQQAABBBBAAAEEEEAgTgLE8+IETTUIJFCAxLYE4lM1AggggAACCCCAAAIIIIBA8ggQCEuevqAlCCCAAAIIIIAAAggggAACCCCAAAII+AkQz/MTYjkCqS9AYlvq9yF7gAACCCCAAAIIIIAAAgggYECAQJgBRDaBAAIIIIAAAggggAACCCCAAAIIIIBAnASI58UJmmoQSKAAiW0JxKdqBBBAAAEEEEAAAQQQQACB5BEgEJY8fUFLEEAAAQQQQAABBBBAAAEEEEAAAQQQ8BMgnucnxHIEUl+AxLbU70P2AAEEEEAAAQQQQAABBBBAwIAAgTADiGwCAQQQQAABBBBAAAEEEEAAAQQQQACBOAkQz4sTNNUgkEABEtsSiE/VCCCAAAIIIIAAAggggAACySNAICx5+oKWIIAAAggggAACCCCAAAIIIIAAAggg4CdAPM9PiOUIpL4AiW2p34fsAQIIIIAAAggggAACCCCAgAEBAmEGENkEAggggAACCCCAAAIIIIAAAggggAACcRIgnhcnaKpBIIECJLYlEJ+qEUAAAQQQQAABBBBAAAEEkkeAQFjy9AUtQQABBBBAAAEEEEAAAQQQQAABBBBAwE+AeJ6fEMsRSH0BEttSvw/ZAwQQQAABBBBAAAEEEEAAAQMCBMIMILIJBBBAAAEEEEAAAQQQQAABBBBAAAEE4iRAPC9O0FSDQAIFSGxLID5VI4AAAggggAACCCCAAAIIJI8AgbDk6QtaggACCCCAAAIIIIAAAggggAACCCCAgJ8A8Tw/IZYjkPoCJLalfh+yBwgggAACCCCAAAIIIIAAAgYECIQZQGQTCCCAAAIIIIAAAggggAACCCCAAAIIxEmAeF6coKkGgQQKkNiWQHyqRgABBBBAAAEEEEAAAQQQSB4BAmHJ0xe0BAEEEEAAAQQQQAABBBBAAAEEEEAAAT8B4nl+QixHIPUFSGxL/T5kDxBAAAEEEEAAAQQQQAABBAwIEAgzgMgmEEAAAQQQQAABBBBAAAEEEEAAAQQQiJMA8bw4QVMNAgkUILEtgfhUjQACCCCAAAIIIIAAAgggkDwCBMKSpy9oCQIIIIAAAggggAACCCCAAAIIIIAAAn4CxPP8hFiOQOoLkNiW+n3IHiCAAAIIIIAAAggggAACCBgQIBBmAJFNIIAAAggggAACCCCAAAIIIIAAAgggECcB4nlxgqYaBBIoQGJbAvGpGgEEEEAAAQQQQAABBBBAIHkECIQlT1/QEgQQQAABBBBAAAEEEEAAAQQQQAABBPwEiOf5CbEcgdQXILEt9fuQPUAAAQQQQAABBBBAAAEEEDAgQCDMACKbQAABBBBAAAEEEEAAAQQQQAABBBBAIE4CxPPiBE01CCRQgMS2BOJTNQIIIIAAAggggAACCCCAQPIIEAhLnr6gJQgggAACCCCAAAIIIIAAAggggAACCPgJEM/zE2I5AqkvQGJb6vche4AAAggggAACCCCAAAIIIGBAgECYAUQ2gQACCCCAAAIIIIAAAggggAACCCCAQJwEiOfFCZpqEEigAIltCcSnagQQQAABBBBAAAEEEEAAgeQRIBCWPH1BSxBAAAEEEEAAAQQQQAABBBBAAAEEEPATIJ7nJ8RyBFJfgMS21O9D9gABBBBAAAEEEEAAAQQQQMCAAIEwA4hsAgEEEEAAAQQQQAABBBBAAAEEEEAAgTgJEM+LEzTVIJBAARLbEohP1QgggAACCCCAAAIIIIAAAskjQCAsefqCliCAAAIIIIAAAggggAACCCCAAAIIIOAnQDzPT4jlCKS+AIltqd+H7AECCCCAAAIIIIAAAggggIABAQJhBhDZBAIIIIAAAggggAACCCCAAAIIIIAAAnESIJ4XJ2iqQSCBAiS2JRCfqhFAAAEEEEAAAQQQQAABBJJHgEBY8vQFLUEAAQQQQAABBBBAAAEEEEAAAQQQQMBPgHienxDLEUh9ARLbUr8P2QMEEEAAAQQQQAABBBBAAAEDAgTCDCCyCQQQQAABBBBAAAEEEEAAAQQQQAABBOIkQDwvTtBUg0ACBUhsSyA+VSOAAAIIIIAAAggggAACCCSPAIGw5OkLWoIAAggggAACCCCAAAIIIIAAAggggICfAPE8PyGWI5D6AiS2pX4fsgcIIIAAAggggAACCCCAAAIGBAiEGUBkEwgggAACCCCAAAIIIIAAAggggAACCMRJgHhenKCpBoEECpDYlkB8qkYAAQQQQAABBBBAAAEEEEgeAQJhydMXtAQBBBBAAAEEEEAAAQQQQAABBBBAAAE/AeJ5fkIsRyD1BUhsS/0+ZA8QQAABBBBAAAEEEEAAAQQMCBAIM4DIJhBAAAEEEEAAAQQQQAABBBBAAAEEEIiTAPG8OEFTDQIJFCCxLYH4VI0AAggggAACCCCAAAIIIJA8AgTCkqcvaAkCCCCAAAIIIIAAAggggAACCCCAAAJ+AsTz/IRYjkDqC5DYlvp9yB4ggAACCCCAAAIIIIAAAggYECAQZgCRTSCAAAIIIIAAAggggAACCCCAAAIIIBAnAeJ5cYKmGgQSKEBiWwLxqRoBBBBAAAEEEEAAAQQQQCB5BAiEJU9f0BIEEEAAAQQQQAABBBBAAAEEEEAAAQT8BIjn+QmxHIHUFyCxLfX7kD1AAAEEEEAAAQQQQAABBBAwIEAgzAAim0AAAQQQQAABBBBAAAEEEEAAAQQQQCBOAsTz4gRNNQgkUIDEtgTiUzUCCCCAAAIIIIAAAggggEDyCBAIS56+oCUIIIAAAggggAACCCCAAAIIIIAAAgj4CRDP8xNiOQKpL0BiW+r3IXuAAAIIIIAAAggggAACCCBgQIBAmAFENoEAAggggAACCCCAAAIIIIAAAggggECcBIjnxQmaahBIoACJbQnEp2oEEEAAAQQQQAABBBBAAIHkESAQljx9QUsQQAABBBBAAAEEEEAAAQQQQAABBBDwEyCe5yfEcgRSX4DEttTvQ/YAAQQQQAABBBBAAAEEEEDAgACBMAOIbAIBBBBAAAEEEEAAAQQQQAABBBBAAIE4CRDPixM01SCQQAES2xKIT9UIIIAAAggggAACCCCAAALJI0AgLHn6gpYggAACCCCAAAIIIIAAAggggAACCCDgJ0A8z0+I5QikvgCJbanfh+wBAggggAACCCCAAAIIIICAAQECYQYQ2QQCCCCAAAIIIIAAAggggAACCCCAAAJxEiCeFydoqkEggQIktiUQn6oRQAABBBBAAAEEEEAAAQSSR4BAWPL0BS1BAAEEEEAAAQQQQAABBBBAAAEEEEDAT4B4np8QyxFIfQES21K/D9kDBBBAAAEEEEAAAQQQQAABAwIEwgwgsgkEEEAAAQQQQAABBBBAAAEEEEAAAQTiJEA8L07QVINAAgVIbEsgPlUjgAACCCCAAAIIIIAAAggkjwCBsOTpC1qCAAIIIIAAAggggAACCCCAAAIIIICAnwDxPD8hliOQ+gIktqV+H7IHCCCAAAIIIIAAAggggAACBgQIhBlAZBMIIIAAAggggAACCCCAAAIIIIAAAgjESYB4XpygqQaBBAqQ2JZAfKpGAAEEEEAAAQQQQAABBBBIHgECYcnTF7QEAQQQQAABBBBAAAEEEEAAAQQQQAABPwHieX5CLEcg9QVIbEv9PmQPEEAAAQQQQAABBBBAAAEEDAgQCDOAyCYQQAABBBBAAAEEEEAAAQQQQAABBBCIkwDxvDhBUw0CCRQgsS2B+FSNAAIIIIAAAggggAACCCCQPAIEwpKnL2gJAggggAACCCCAAAIIIIAAAggggAACfgLE8/yEWI5A6guQ2Jb6fcgeIIAAAggggAACCCCAAAIIGBAgEGYAkU0ggAACCCCAAAIIIIAAAggggAACCCAQJwHieXGCphoEEihAYlsC8akaAQQQQAABBBBAAAEEEEAgeQQIhCVPX9ASBBBAAAEEEEAAAQQQQAABBBBAAAEE/ASI5/kJsRyB1BcgsS31+5A9QAABBBBAAAEEEEAAAQQQMCBAIMwAIptAAAEEEEAAAQQQQAABBBBAAAEEEEAgTgLE8+IETTUIJFCAxLYE4lM1AggggAACCCCAAAIIIIBA8ggQCEuevqAlCCCAAAIIIIAAAggggAACCCCAAAII+AkQz/MTYjkCqS9AYlvq9yF7gAACCCCAAAIIIIAAAgggYECAQJgBRDaBAAIIIIAAAggggAACCCCAAAIIIIBAnASI58UJmmoQSKAAiW0JxKdqBBBAAAEEEEAAAQQQQACB5BEgEJY8fUFLEEAAAQQQQAABBBBAAAEEEEAAAQQQ8BMgnucnxHIEUl+AxLbU70P2AAEEEEAAAQQQQAABBBBAwIAAgTADiGwCAQQQQAABBBBAAAEEEEAAAQQQQACBOAkQz4sTNNUgkEABEtsSiE/VCCCAAAIIIIAAAggggAACySNAICx5+oKWIIAAAggggAACCCCAHXd2fwAAIABJREFUAAIIIIAAAggg4CdAPM9PiOUIpL4AiW2p34fsAQIIIIAAAggggAACCCCAgAEBAmEGENkEAggggAACCCCAAAIIIIAAAggggAACcRIgnhcnaKpBIIECJLYlEJ+qEUAAAQQQQAABBBBAAAEEkkeAQFjy9AUtQQABBBBA4P/Yu88oraqrAcCb3gQBEUFR7CUSjb1Gk5gYjbFrrFGxd7HEXmLvir13k1gTe4sm0RhNjEaN2HsBEVGkKB2+dS4fk5lhhnln5vKWmeeu5RJ5zz1nn2df/+y17z0ECBAgQIAAAQIECBAg0JCAel5DQn4nUPkCGtsqP4d2QIAAAQIECBAgQIAAAQI5CCiE5YBoCgIECBAgQIAAAQIECBAgQIAAAQJFElDPKxK0ZQiUUEBjWwnxLU2AAAECBAgQIECAAAEC5SOgEFY+uRAJAQIECBAgQIAAAQIECBAgQIAAgYYE1PMaEvI7gcoX0NhW+Tm0AwIECBAgQIAAAQIECBDIQUAhLAdEUxAgQIAAAQIECBAgQIAAAQIECBAokoB6XpGgLUOghAIa20qIb2kCBAgQIECAAAECBAgQKB8BhbDyyYVICBAgQIAAAQIECBAgQIAAAQIECDQkoJ7XkJDfCVS+gMa2ys+hHRAgQIAAAQIECBAgQIBADgIKYTkgmoIAAQIECBAgQIAAAQIECBAgQIBAkQTU84oEbRkCJRTQ2FZCfEsTIECAAAECBAgQIECAQPkIKISVTy5EQoAAAQIECBAgQIAAAQIECBAgQKAhAfW8hoT8TqDyBTS2VX4O7YAAAQIECBAgQIAAAQIEchAYev3vY9KkyXXO1Llzpxiy9845rGIKAgQIECBAgAABAgQIECBAgAABAgTyEFDPy0PRHATKW0BjW3nnR3QECBAgQIAAAQIECBAgUCSB2+55OIaPHFXnaov06xu/3m6zIkViGQIECBAgQIAAAQIECBAgQIAAAQIEGhJQz2tIyO8EKl9AY1vl59AOCBAgQIAAAQIECBAgQCAHgfc+/DTuefjJOmfafvOfxVIDB+SwiikIECBAgAABAgQIECBAgAABAgQIEMhDQD0vD0VzEChvAY1t5Z0f0REgQIAAAQIECBAgQIBAEQXe/+iz+Me/X4nRX38Tbdu0iQV694z1Vl85llxcU1sR02ApAgQIECBAgAABAgQIECBAgAABAgUJqOcVxGQQgYoV0NhWsakTOAECBAgQIECAAAECBAgQIECAAAECBAgQIECAAAECBAgQIECAAAECBFqmgMa2lplXuyJAgAABAgQIECBAgAABAgQIECBAgAABAgQIECBAgAABAgQIECBAgEDFCmhsq9jUCZwAAQIECBAgQIAAAQIECBAgQIAAAQIECBAgQIAAAQIECBAgQIAAAQItU0BjW8vMq10RIECAAAECBAgQIECAAAECBAgQIECAAAECBAgQIECAAAECBAgQIECgYgU0tlVs6gROgAABAgQIECBAgAABAgQIECBAgAABAgQIECBAgAABAgQIECBAgACBlimgsa1l5tWuCBAgQIAAAQIECBAgQIAAAQIECBAgQIAAAQIECBAgQIAAAQIECBAgULECGtsqNnUCJ0CAAAECBAgQIECAAAECBAgQIECAAAECBAgQIECAAAECBAgQIECAQMsU0NjWMvNqVwQIECBAgAABAgQIECBAgAABAgQIECBAgAABAgQIECBAgAABAgQIEKhYAY1tFZs6gRMgQIAAAQIECBAgQIAAAQIECBAgQIAAAQIECBAgQIAAAQIECBAgQKBlCmhsa5l5tSsCBAgQIECAAAECBAgQIECAAAECBAgQIECAAAECBAgQIECAAAECBAhUrIDGtopNncAJECBAgAABAgQIECBAgAABAgQIECBAgAABAgQIECBAgAABAgQIECDQMgU0trXMvNoVAQIECBAgQIAAAQIECBCYJwKPP/V0fD5yVDb3VpttHD17zt/kdUaNHh2PPP7X7P7vr7hcrPaDlZo8lxsJECBAgAABAgQIECBAgAABAsUSmDptWtz9p4diypSp0aVrp/jVVptHmzZtirV8q1pn2vTpcfefHozJk6fGgn16x2Y/36hV7b/cNjtx0qR44613svrgV1+PiR7du8fWm29SFeakyZPjnvsejmnTpkf37t1i2y1+UW5bEE+FCWhsq7CECZcAAQIECBAgQIAAAQIECJRSYJtd94nPR36RhXD+6SfG+uus2eRwHnvqb3Hq2Rdl9/9kg/XizJOPafJcbiRAgAABAgQIECBAgAABAgQIFEvg8y++jG122atquaceuDO6du1SrOVb1Trpxcgtd9wz23PP+eePR++9rVXtv5w2+/Tfn4+Lr7wuvvhydFVYHdq3j2ce+2PVf7//4cex6z6HVP33808+UE5bEEsFCmhsq8CkCZkAAQIECBAgQIAAAQKVLvDNN2Pj/EuvjukzZsTSSw6MvXfbudK31Gri19jWalJtowQIECBAgAABAgQIECBAgEA9AhrbivdoaGwrnvXcVho+YmTstOeBkb5WWP3S2FYe+WnJUWhsa8nZtTcCBAgQIECAAAECBAiUqcA7730Qu+8/JItu8YED4g83XFmmkQqrtsAxJ58Z737wUaTTNc46+ZhYbpmlm4zki21NpnMjAQIECBAgQIAAAQIECBAgUEKBcePGx36HH5Mdj9mtS5e48coLo0OHDiWMqOUurbGtPHJ71kWXx4OPPJEFs8jC/bIjRvss0Dt69+oZq/1gpaogvxz9VRx01AnZUaTpmNKbr5p1WoOLQFMFNLY1Vc59BAgQIECAAAECBAgQINBkAY1tTaZrUTdqbGtR6bQZAgQIECBAgAABAgQIECBAgEDuAhrbcidt0oR7H/ybeP2tt7N7r7zwrFhl5UFNmsdNBBoroLGtsWLGEyBAgAABAgQIECBAgECzBTS2NZuwRUygsa1FpNEmCBAgQIAAAQIECBAgQIAAAQLzTEBj2zyjbdTEv9x+9/hqzJjsnkfuvjV69erZqPsNJtBUAY1tTZVzHwECBAgQIECAAAECBAg0WUBjW5PpWtSNGttaVDpthgABAgQIECBAgAABAgQIECCQu4DGttxJmzThBptuG1OnTs3uffKBO6Jb165NmsdNBBoroLGtsWLGEyBAgAABAgQIECBAoEQCU6dNi+f++e/46JPP4vMvRkXnTp2if/++scG6a0f/hfrWG9Vnwz+PL0d/FW3ato2VB60Qbdq0qXfsm2+/G5MmTY4ePbrHUksMnOtOp0yZGs//+6UYPmJkjBgxMjp26hiLLzYgBi62aHbvfN3mLG7MnDkz/vv6W/H+Bx/F+Zdelc3fZ4HecdrxR2V/7tChfQz63vJzXTft59//eTVGjBwZ4yd8G/369o2Biy4c6629ZnTs2GGu944dOy4++OiTbMwySy+ZxZj28dY778WwN9+Oz0d+Ecsvt3SsvOL3YsAi/eeY66uvv45hb7ydjZ02fXosvcTisfyySzdoVXuiTz4dHv9++dUY8fnI+G7ipFi430KxxMBFY501V4927do2uP/a+Rw3bny8/Nrr8cprr0enjh1j2aWWiB+ut3Z0aN8+96e1Mc9TyvfzL7wUb7/7fowc9WV06dw5Fl2kf/zoh+vEAr17h8a23NNjQgIECBAgQIAAAQIECBAgQKABger1oUKw2rVrFysNWmGOoW+/+158992kmK97t1hmySXqnKquMcPeeCteeOmV+PKrr6NTh47Rv9+Cse5aa8SiAxYuJJzcxjS11lg9gObU6arPk5xefPm1+HzkqIiZM6Nv3z6x3tprZDW3pjS2Naf2lgdwXTXIVL97+h//jA8//jQmfPtt9F1wgVhy4GIF1fDqeo5SHfM//x0Wb775biy44ALx/RWXj1VX/n694TfV5J1334+x4yfE4cedEtOnz8jmP/e0E6J7t27Zn+t6/t94652YPHlKzD9/j1hy8cVqxJTq2iNTniNiscUWiQV69ao35k+Hj4jRo7/Ofk/PQqpZu1qfgMa21pdzOyZAgAABAgQIECBAoAIF7n/48bjxtjti1Oiv6ox+q19uEkcesl+0b9dujt8HH3hE1riVrusuOz8GrbBcnXOk4srPt9kl+61r1y7x1AN31iv10GNPxvW3/D6++HJ0nWNSA9P2W/8ydtl+6xoFh1SE2eOAI+aagbtuuToWXWTOQl5q5hp65fXxt2efjxkzZhVRql+pUWq3nbeNX221eb3zX37tTfG7u/6U/X7AXrvFyt9fMY4++YxIe699rbLSinHBGSdnFuPHT4gTTj83a6ir60r+h+w7OBs7t2vkqNFx8RXXxt+f+1ekpq/a18L9F4r9Bv86Nv7JBvVOs+dBR0ZqQMzyeel58fqbb8fQq26YY/ziAwfEGSce0+imu4b+96i9fn2NiK+/9Xacdu7QSEWz2ld6Tk89/siYMm1anHr2RdnPP9lgvTjz5GMaWt7vBAgQIECAAAECBAgQIECAAIFmCVx2zY3x+7vva9Qct1wzNJZdasmqe9KLihtt/qvsvzt06BDPPHrvHPPVHvPUg3fGb8+6MP7yzD/mGJteRP3Zj38Yxx15SPYy67y+mlNrTLHlUadL84wZ802ccvZF8e//vFLnlnfcbsvYcdstYqud9sp+7zn//PHovbfVy5NH7S0P+9o1yO9/b/k46qTT47vvJs4x/UIL9omjhxwY6661ep1L136O/vrQ3XHSmefHX+t4jtZZc7U4/cTf1PiaWnNMUvPjBptsM1eS2s9/ejH4l7/ao958pWfvnIuvyH7v1bNn3H79pdG755zHmqbmuP0OOyZ7uTi9CHzj5RfGsssslUd6zFFhAhrbKixhwiVAgAABAgQIECBAoPUJXHfL77OmtoautddYNc486Zg5mqtSI1lqKEvXtZecl729V9dVo7GtS+d46sG76hz36JN/i9POmdWM1NCVvoh23x9urCqmpDf8dj/g8Lneds+t18YiC/erMebzL76MQ48+MdJboA1dO223VRy6/551Drv06hvjD/fMKlyu9oOVYtibb2VvD9Z3pS/cHT3koDjp9PPig49nfemtviu5XjP03Hq/iJe+bHfw0SdWvZE4t7kOO3Dv2HGbLeocUj2fm/9i43jwkSfqHJe+1nb9ZefnXvAp5HlKeT7oqBNiwrff1bvNtm3bRiq2/eOf/87GaGxr6Mn2OwECBAgQIECAAAECBAgQIJCHwCVX3xB33HN/o6a65aqLa9RYUoPSRlvskM2RajDPPPbHOearPiY15qy1+qrx3L9enOu6q6+yUgw957QGv+jfqOBrDW5urTGvOl06ieGAw4+N9z/8eK7b2WDdteKZ5/6VjZlbY1tetbfm2M6+t3oNco1VfxD/ff2NudYg0zN03uknRqrv1r6qP0fpZdGNN9owHnniL3WGmV6ave2aS6vqw801SY1tG266bZ0v6M4OoFOnjvG3h++pimf0V1/H5jvMamxLX1h7/I+/myPWIceeEv968eXs7zdcf50457fH1RgzafLk2H3/IVUvzO61206x92475ZEac1SggMa2CkyakAkQIECAAAECBAgQaD0Cqdh15AmnVW14ycUHxgbrrRmrr7JypE/a//eNt+K+hx6rKozsusM2cdA+swoHs69CGpHS2EIa29KXy7bcac+YOGlSNv02W2wa22+5eaSiydffjI0PP/o4Xh32Rvzpocey+Xbefqs4ZL+aTWap6endDz6KM86/JJtjwT4LxLmnHp/9uX2H9nUe3bD/kGPi1WFvZmPSW4DpDcZ11lg1O6IhvdH59+deqFEEO/2ko+OnG64/x4NSvag0+8f111kzfr7RhtG/X9/4bPjIePjxp+p9S/SXm/w01l97jVigd6/s2IC7//RQvPvBh1XrnHzsEbHpT39U5wO618FHRXrTMF3pTczNNvlprL36qtGnzwLx4n9eib/9/fl47oX/FTfT19jq+hpa9XymudLxq7/ecdtYedCKWVPda6+/GX988NHYY+ftY9stN8v9f5ZCnqeDjjwh/vPqa1Vrp3ylwtwySy2ZfWEuHU/60iv/rRGbxrbcU2VCAgQIECBAgAABAgQIECBAoA6BVJ/557//M1eb5//9Ugx74+1sTPfu88XdN1+dHas4+2psY9vs+9JLoBusv06sueoPonevnlkNKh1PWf2L9ycfc3hs+rMfz5Pc5VFrzKtOd8Otd8T1t/6+ap/LLbN0/HCdNWPVlQfFZ8NHZMe1Pv3cv2Lq1KlVY+bW2JZX7S0P+LpqkN9bftmsrviD768Y6YjNf774cjyb9jdtWrZkOsHijpuujPQyaPWr+rM2++/7L7Rg7Lj9VrH80kvHuPHjIz2vT/7t2bjknFNj+WWXrro9D5OPPv4sJnw7IfY//Niqo0gvPe+0mG/2UaTdutU4RreQxrZ0vOwuex8SEyZ8m8V6ynFHxCYb/a+meuFl18Q99z+c/Zb2k04hqeukkjxyZY7yF9DYVv45EiEBAgQIECBAgAABAq1YoPoxouloyZuuvHiO4whee/2t7FP26625Whxz+MGR3pKrfhXSiJTGF9LYlo7iPPTok7Lp111z9bjwrJPrzE4quLzw0svxw3XXrvMN03fe+yB76y5daV9/uOHKerNcfc006PgjDo70pbLqVyoApU/Tzz6ic8mBi8Vt1106RyGodlFp8K47xL57zDp+dfaVjgg968LLIh23Wv2qXWBJv02ZMjWGHHtyvPzf17OhKyy3TNx4xYVz7CV9leyoE0/P/j415l1/+fk1jq9If5/WPeL4U6sKq+ltzlQkqn1Vz2dqZLvigjNjlZUHFe3/koaep9rHze6w7RYx5IC954jvhNPOrXH0hsa2oqXQQgQIECBAgAABAgQIECBAgMBcBFJtY78hx2YvkqYmo4vOOiXWWn2VGnc0tbEt1dJSTa36lb5ctvt+h0b6Elq6lllyibj12lkvhOZ9NbfWmFedLh0vudn2u2X1yHSlpq+rh56Tff2u+nXv/Q/HBZddU/VX9TW25Vl7y8O8dg0ynfRw1UXnzFEnvfPe+2PoVTdULZm+XJa+YFb9qt3Yll6YTY1e6WXhuV15m2yw6bZVTYZPPnBHjeNOq8dRSGNbGv/on/8ap517cXZrah793XWXZXtKNeXDjjkl+/v0Qu/NVw2NJQYumkdazFGhAhrbKjRxwiZAgAABAgQIECBAoOULpLfhdtrrwGyj6Y20G664MJZdesk6N54KbbUb2mYPbKgRafa4Qhrb7vzTAzH0iuuzW3bbabs4YK/dmpSIxjS2pQJHKnSk68cbrBdnnXxMnWumNx13329I1dfkbrj8gqwoVv2qXlRKx53+4cYr5yiYpfFfff11bLXTXpGKbOlac7VV4pJzT61z3VdeeyM7NiFd3bp2jVTYqX2dePq58dTT/8j++rD994wdt9uqzrm+/uab2GnPg6qKeg/dfUss0KtXjbHV8zm35sImJaaAmxp6nn5315/i8mtvymZKXxi8+aqLsma+2lf6+t8u+xwSX47+KvtJY1sB+IYQIECAAAECBAgQIECAAAEC81RgzJhvYs+DjoiRo0Zn66STEdIJCbWvpjS2bbflZnHkIfvVGX/1+lIa8Ni9t9f4Qlwem86j1phXnS69nLrnQUdm20o1zduvvSwGLNK/zm2m0yxmH+FaX2NbnrW3PKyr1yC7dukct19/efRfqO8cU6cXXVMTV/pyX7q23+qXccTB+9YYV7uxrb5nsvbkeZvk3diW4j32t2fH088+n4W+zpqrxW+PPSJ23ffQqnrh3OqoeeTJHJUhoLGtMvIkSgIECBAgQIAAAQIEWqFA9bfW0lt9115yXpMUGmpEmj1pIY1tf33mH3H8aedmtyy9xOJx3eXnz/EFuUKCbExj23a77RvDR4zMpk1fMEtfMqvvOvqkM+Lvz7+Q/TzkgL1ih223rDG0elHpFz/fKE76zWH1zvWrPfaPTz8bkf0+t4JR+lrchptum31xLV0P3XVzLNC7d415t955z6qC6B03XhkDFxtQ77qpmJXeTEzXeaefmB3BUP2qns+jDzswtt58k0LIcxvT0PNU/Utse/56x9hn953rXfuci6+I+x9+PPtdY1tuKTIRAQIECBAgQIAAAQIECBAg0ASB9IJjOqng5VeHZXf/7McbxGknHFXnTE1pbEtf2Rq0wnL1RrbljoNj1P+/AFjXl92asKUat+RRa8yrTlf9S2yrrLRiXHnR2fVu74m/PBOnnHVB9nt9jW151t6a65zur16DXHuNVePis39b77QPPvJEnHXR5dnv6SXd9LJu9at2Y1tDtcXZ9+ZtMi8a29JLvrvsdUh8M3ZsFvaiAxauqsemEyrSSRXpxApX6xbQ2Na682/3BAgQIECAAAECBAiUscBNv7srrr3p9izCLTf7eRx7+EFNirahRqTZkxbS2JaORNhh9/0iNXOlK30efuOfbBBLL7VE9F9ooejbp3f077dQg3E2prFtvY23ihkzZmRz1tU0Vn2xq2+8LW75/d3ZX+2w9RYx5KCaR2BWLyqlI0jTUaT1XamQmY5XSFf6Slz6Wlx91+Y77BHpM/vpuuvmq7MizOwrNbylPcxufLv9usuiW7du9c51yVXXx9/+/lz2+2EH7h07brNFjbHV83n+6SfG+rUa3xrEb+aAhp6nA488vqoAnIq/qQhc33XHPffFJVffmP2ssa2ZiXE7AQIECBAgQIAAAQIECBAg0CyBiy6/Nu6+76FsjmWWWjKuueSc6NK5c51zNqWx7Yn7/hDd56u/JnTo0SdXfbnrpKOHxC82/kmz9lP75jxqjXnV6a6/9fdxw62zTj3Y6pebxDFDZp1aUdf1zrvvx+4HHJ79VFdjW961tzzQq9cgd9hmixhyYM0aZfU1/jvszdhvyKwTKlJd9Y+3X1cjhNqNbU89cGd07dplrmHOC5N50diWNlH9RerZm0r7u/3aSwuqM+eRL3OUt4DGtvLOj+gIECBAgAABAgQIEGjFAuk4x3SsY7p23n6rOGS/PZuk0VAj0uxJC2lsS2Nvuv3OuPbm39UbS48e3bO3T3fcdstYY9WV6xxXaGPbdxMnxUab/6pqjr88dFe9BcU06LY77o0rr78lG7/ZzzeKE2t9ka16UWn/PX8du++8fb37OOL4U+P5F17Kfj/n1ONjw/XWrnfsNrvsFanpL121G9tq76ExSdx7t51jr912rHFL9XxeM/TcWGnQCo2ZstljG3qeUqExFRzTdeGZJ8e6a61e75rpa23pq23p0tjW7NSYgAABAgQIECBAgAABAgQIEGiiwEOPPRlnXnBpdvf88/eIm668qM6jI2dP35TGtmcfvy/atWtbb4THnXpO1cuO6cjSdHRpnldza4151ukuufqGuOOe+7Pt7fKrrePgfQfXu9V0okI6WSFddTW25V17y8O8eg1y8C6/in0H71rvtO9/+HHsus8hVc9eOoa2+lX9WWvfrl38/fFZ9eK5XfPCZF41tqV9/PbsC+Pxp56u2tLxRxwcm/9i44a26fdWIqCxrZUk2jYJECBAgAABAgQIEKg8gQsvuybuuf/hLPA9dtk+9hv86yZtoqFGpNmTFtrYlt74e/jxp+Ly626OsWPHzTWmHbfbMg7bf685xhTa2Jbm32Tb/xV+UuEmFXDqu+689/4YetUN2c8//dEP4/QTf1NjaCka22rvoTFJrKvwVWg+G7NOY8Y2tP4uex0cH3z8STZlQ0fHPvLEX+L084ZmYzW2NSYLxhIgQIAAAQIECBAgQIAAAQJ5Cbz+1ttxwOHHx9SpU7PGs0vOPS1W+8FKc52+sY1tbdu2jX88cd9c50zHbaZjN9N16P57xk7bbZXXFrN5mltrzLNOd8Gl18S9DxRW90wvk6aXStNVV2Nb3rW3PNAbc2pE9ca99KWy9EW26lchz1rtmOeFica2PJ4MczRFQGNbU9TcQ4AAAQIECBAgQIAAgSIIXHXDrXHrH+7JVtph2y1iyAH1f7J+buE01Ig0+95CG9tmj582fXq8+94H8d833ozPR46KL7/8Kj74+OP4+JPhVcduprEXn/3bWHuNVWuEWGhj25QpU2PDX2xbde+TD9wR3bp2rXe7N//u7rjmptuy37f4xcZx3BEH1xhbisa2dGzrBptsUxXHmScdHZ06dSroCVph+WWid8+eNcYWms+CFmjCoIbW3+vgo+KNt97JZj7v9BPjh3M5KvWPDzwa5196VTZWY1sTkuEWAgQIECBAgAABAgQIECBAoFkCX339dQw+8Mj4cvRX2TxDDto7dth6iwbnLKTZqPYRks88em906NCh3rmPOeWseOYf/8x+P/qwA2PrzTdpMI7GDGhurTHPOt0V190ct9/5xyz8+l6Mnb23jz7+LHbaa9ZRpXU1tuVde2uMaX1jq9cgd9tpuzhgr93qnfad9z+I3fcbkv2+QK9e8dDds06jmH0V8qzVnnxemMyrxra//f25SF8rrH5lR5Fed9lcv5qYR57MURkCGtsqI0+iJECAAAECBAgQIECgFQpUP1Zz05/9OE4+5vAmKVRvRJrbF7RGjR4dW+4467jTrl06x1MP3tWk9T4b/nmces6FMezNWc1NdcVeaGNbur960eSPt18X/fstVG9c1Y8xSG+1prdbq1+laGxL6/94s+1j0uTJWSjpOIF0pEVTr4Yay5o6b6H3NbT+wUedGC+98t9suhOPPiw223ijeqdOjZupqJoujW2FZsA4AgQIECBAgAABAgQIECBAIA+B9IW2g39zYvx32JvZdL/Y+Cdx0tGzGowaugppNqrd2PbwPbfO8QJj9XUOPOK4ePm/r2d/dcpxR8QmG/2ooTAa9Xsetca86nQ33nZHXHfL72e5/3yjOOk3h9W7l2FvvBX7HHp09ntdjW3p7/OsvTUKtZ7B1WuQ22yxafzm0APqnTbV0VI9LV0DFunYJcqUAAAgAElEQVQfd99yTY2xhTxrdU2et8m8aGwbM+ab2HnvQ+KbsWOzLfTr1zdGjhyV/XmVlQfFFRecGW3atMkjJeaoYAGNbRWcPKETIECAAAECBAgQINCyBZ5+9vk49rdnZ5tccvGB8bvrL2vSho884bR47l8vZvemL5ilL5nVdVUvojSnsS3N/fKrw+LAI4/Plvne8svGDZdfUGPJxjS27b7/kEjj03X2KcfGj364br0Oac20drpOOOrQ+OUmP60xtlSNbYMPPCLeeue9LJZzTj0+Nlxv7SblMt3UUGNZkycu8MaG1j/9/EvikcefymbbYZstYsiB9X9p8KTTz4snn342G6uxrcAEGEaAAAECBAgQIECAAAECBAjkInDu0Cvjvocey+ZaYbll4uqLz4mOHev/olr1RQtpNqrd2Db0nFNjrdVXqTP2mTNnxsZb7xwTJnyb/X7lRWfHKiutmMs+Z0+SR60xrzrdw088FWecd0kW2jJLLRm3XjO03r1W/+J/fY1tedbe8kCvXoMc9L3l4rpLz6932jvvvT+GXnVD9ns6AvfyC86oMbaQZ62uyfM2mReNbceeenY8/ffns/DXWPUHcepxR8Su+xwaX3/zTfZ3Qw7YK3bYdss8UmKOChbQ2FbByRM6AQIECBAgQIAAAQItWyAdgbDFjoOrNnnGiUfHRj9av85Np6MfBy42oM5jOodedX3cee8D2X3rr7NmnH/6rDcAa1/nXXJl/OnBWcW8uTW2vTrszRi0wnLRrl3behNQvbEtHUWZjqSsflU/QqD/QgvGH383q3hT13Xx5dfFXfc9mP20zJJLxPWXX1BnkfGFl16Ow445pWqKu265OhZdZOEaU5aqsa16Dvr17RO3XH1J9OjRvc79fjdxUvznlf9muarraqixbF7/X9HQ+qkgnArD6Up7vO3aS6Jvnz5zhPX+hx/HngcdEekYi3RpbJvXmTM/AQIECBAgQIAAAQIECBAgMFugev2id8+ecdPVF9VZv6hPrJBmo9qNbekLVJeff0a0bTtnTe3e+x+OCy6b9aWu9u3axZ8fuCM6d+qUa8LyqDXmVaf75NPhscPg/33F7MKzTo5111x9jv2mOtkeBwyJTz8bkf1WX2NbnrW3PNCr1yDTfPWdovHtd9/FbvsdFiM+/yJbdo9dto/9Bv+6RgiFPGt1xZy3Sd6NbY899bc49eyLstDnm69b9lJ3qiH+/fkX4uiTZjX3derUMW6+cmgsPnBAHmkxR4UKaGyr0MQJmwABAgQIECBAgACB1iFw3KnnxN/+/ly22e7d54tbrh4a/RfqW2Pzd/7pgbjkyhtiicUWzRrIFlm4X43fH/3zX+O0cy+u+rvfHndk/HyjDWuMSWuccPp5MWPGjOzv62tsm31MwNJLLB5HHLJfnW+OpjmOPeWsrAiRrr132zn22m3HegsyqZh3x41XxqIDajahzb4hFbp22uugqti223KzOPygfWoUAVNhbvABR8RXY8Zkt62z5mpx0Vn/a3KbPVepGts+HT4idhx8YNUeNlhv7Tj1+CPnKFB+8NHHccLp50Zq/Nt6803iqEP2n6PY2VBj2bz+P6Oh9T//YlRsv9u+MX36rGcpvWl68Tm/jQ7t21eFNnHSpNj74N9E2u/sS2PbvM6c+QkQIECAAAECBAgQIECAAIEkkI4ePfioE2LqtGlZE9nlF54VKw9aoVE4hTQb1W5sSwvsu8cuMXjXHWqs9d6HH8XeBx8VkydPyf4+fdUtfd1tXlzNrTXmWaf71R77VzWs9erZM/tqW58FeldtO33F7uyLLo8HH/1z1d/V19iWZ+0tD/fajW0L9O4dt147tMZRtKmGesZ5Q+PRJ/9WteR1l54Xg763fI0QCnnW6oo5b5M8G9tSLXeXfQ6J8eMnZKHXPnr3zAsujYceezL7LZ0Gcu0l5831Jes8cmaO8hXQ2Fa+uREZAQIECBAgQIAAAQIEIn3VavABh2eFtnSlr6Slr6WtvuoPYuzYcfHaG2/H2+/OOuIyXemNvvRmX/Vr2vTpses+h8THn3xW9depQJaKAqmpbNgbb8W/Xny5xj11NbZ98NEnscveB9cYt+wyS8Vy6Z+lloj55psvRoz8Ih578q+Rilzpqq8ZL/229a57x8iRo6r2leJZfOBiMWT/vaJr1y411jnrwsvmKGKtvfoqscgi/eOll1+N1954q6qRKhmlz/unIyRqX6VqbEtx1N5DOtpi5UErRnpb98vRo+ONt96L9z/4MFK+0rVw/4WyL7vN161rjW001Fg2r/+3KWT9088bGo888ZeqULp17Rqrr7ZyLLf0UjHs9bfiP6++FpMmT64Rqsa2eZ058xMgQIAAAQIECBAgQIAAAQKpWWrLnfaM1FiTrvS1+WWXWmKuMO3atYuTjhkSC/TqVTWukGajuhrb0gTp9II1VlslFujdK1548ZV44+13IsU1+7rywrOyetG8uPKoNeZVp3v48afijPNnHUeartRk+P1BK8RqK68Unw0fES+89ErVkZSzx9TX2JZ+z6v2lod77ca2NGd66XOlQd+LVVceFJ98Njz++eLLWX139rXqyt+PKy48c47lC3nW6os5T5M8G9uOOP7UeP6Fl7Kwf7zBenHWycfU2EL6kt2u+x5aVTuuqyE0jzyZozIENLZVRp5ESYAAAQIECBAgQIBAKxZ47oUX47jfnl11ZGN9FPvsvnPs+euaX0abPfbf/3k1fnPS6VVvftaeIzW4HbDXbnHFdTdnP9X3xbY0z/mXXlX1NuXc0pIazM48+djYcL216xz24CNPxFkXXT7Hb3fdfPUcX2+bOnVqnHjG+fHMP/451ychFYhOP+noetcsZWNbtofTz4tnnvtXg09zOob05KOHZI2Bta9CGssaXKAZAwpZf8yYb+Lg35xU44tstZdMxeDNNtkobv3DPdlPGtuakRS3EiBAgAABAgQIECBAgAABAgUJpJdHN9hkm4LGVh90y1UXR3rBc/ZVSLNR7TH77fnruPzam+a69q933DYO3Hv3RsfXmBuaW2vMq06XvvZ/6jkXxZ//+ky94af64kH77BGpppeuuTW25VV7a4xlfWOr1yC33fwX8e9XXq16Ebiue/r2WSAuv/DMWHSROU+0KORZqy+OPE3yamy7/+HH45yLr8hCTscApyNIe/acf44t/OfVYXHQkcdnf5+aHm+4/IIa/w/mkSdzVIaAxrbKyJMoCRAgQIAAAQIECBBo5QLvvP9B3PK7u+Nvzz5fdZzlbJL+/RaKfQfvEpts9KO5Kn348afZkaRvvfO/L7ylG9L9h+y7R6y1+qqx2fa7ZV/SSsWU+++ou9A2ZcrU+MM998VjT/01OzKzruunG64f+w7etd7jRdM96U3U9En56275fdVbsunv773tuuxrZbWv9CWzBx5+In5/z59i+IiRNX5u06ZNbLD+2jF45+1juWWWrtfhpt/dFdfedHv2+1GH7h/bbvGLeseectYF8cRfZhXWrrjwrOxtyvqu3fYbEu++/0FWZLn3d9dF3z596hyaiqcPPPJE3HHv/fHZ8M/nGDNgkf6x7eabxg7bbhlpT3Vdhx59UqQGw/T77dddGksuPrCo/3cUun5qbrvqptvjsT//NVIRrfq1zFJLxpknHZ29nXrUiadnP2252c/j2MMPKupeLEaAAAECBAgQIECAAAECBAi0LoHUTPXzrXeO9EWoQq/0QugdN11Zo+koHRv6i+12je8mTop0jOYj99w6x3R1NST96cHH4sobbokJE76tMT59xe3XO24fW2++SaFhNWtcc2uNedTp0gZSPm694564648Pxjdjx9bYUzq+8+ghB8TKK64QW+w0OHvpd9EBC0d6Kba+K4/aW7Ng///m2i/X/nLTn8ZJZ5wfL786rMb06dn68Q/XiQP33qPOemgaXMizNreY8zLZbLvdsi/opReiH7nn9ujUqWOdy44bNz4233GPLF+LLNwv7rn12qpxEydNis1/tUf2/1+6/6xTjo1111y93vBT3fjG2+7Ifk/HBV899Nw80mOOChPQ2FZhCRMuAQIECBAgQIAAAQKtWyA1C30y/PMY+cWo6NypY/Tvv1Asu9SSjUJJBYj33v8wJk6cFIO+t1ykIlFTr8+/GBUjPh8Zo78ak8WTjgZduF+/rMDRmCsVM74YNTratmkbiw8cMNdbU8ErHUcw/PORMW7ChOi/0EKx2CL9o1evno1ZsqRjZ8yYkX31LvmN+WZs9Jy/R7aPhvZe0qCbuHg6UiEdYzvyy9HRtXOnWHTAIrHk4os1cTa3ESBAgAABAgQIECBAgAABAgQqQ6C+L22lhp/X33w7Ro3+Kjp17BAL91sollxy8eyFyWJfza015lWnS81b73/4UYz4YlRG0G/BPrHCcstG+mJbU65S197qOzUivej60SefxvgJ30bfBReIgYsOiD4LNL022xibUps0JlZjCVQX0NjmeSBAgAABAgQIECBAgAABAgQIECBAgAABAgQIECBAgAABAgQI5CjQnCMkcwzDVCUQqK+xrQShWJJAxQtobKv4FNoAAQIECBAgQIAAAQIECBCoXyAdW9rc6/srLh+dO3Vq7jTuJ0CAAAECBAgQIECAAAECBAi0GoE8Gtvefve9GDe+5rGljQVcfLEBsWCfBRp7W6saP+LzL7LTIZpzLdC7Zyy5+MBsCo1tzZF0L4GaAhrbPBEECBAgQIAAAQIECBAgQKAFC6zz0y2avbt7br02Flm4X7PnMQEBAgQIECBAgAABAgQIECBAoLUI5NHYduCRx8fLrw5rFtnxRx4Sm2/6s2bN0dJvvv7W38cNt97RrG1u+tMfxcnHHpHNobGtWZRuJlBDQGObB4IAAQIECBAgQIAAAQIECLRggVQAbe516nFHerO3uYjuJ0CAAAECBAgQIECAAAECBFqVQB6NbUOvuD7e+eCDZrnt+qttYt21Vm/WHC395ocffyoefuKpZm1zzVVXiT122T6bQ2NbsyjdTKCGgMY2DwQBAgQIECBAgAABAgQIECBAgAABAgQIECBAgAABAgQIECBAIEeBPBrbcgzHVEUU0NhWRGxLtXgBjW0tPsU2SIAAAQIECBAgQIAAAQIECBAgQIAAAQIECBAgQIAAAQIECBRTYObMmXHXfQ/GxO8mx/w9usfWm29SzOWtVUKBt999L55/4eUsgg3XXzuWGLhoCaOxNIHKFtDYVtn5Ez0BAgQIECBAgAABAgQIECBAgAABAgQIECBAgAABAgQIECBAgAABAgRanIDGthaXUhsiQIAAAQIECBAgQIAAAQIECBAgQIAAAQIECBAgQIAAAQIECBAgQIBAZQtobKvs/ImeAAECBAgQIECAAAECBAgQIECAAAECBAgQIECAAAECBAgQIECAAAECLU5AY1uLS6kNESBAgAABAgQIECBAgAABAgQIECBAgAABAgQIECBAgAABAgQIECBAoLIFNLZVdv5ET4AAAQIECBAgQIAAAQIECBAgQIAAAQIECBAgQIAAAQIECBAgQIAAgRYnoLGtxaXUhggQIECAAAECBAgQIECgqQLvfvhJPP/SazH66zHZFH1694r11lg5lho4oKlTuo8AAQIECBAgQIAAAQIECBAgQIAAgXkkoJ43j2BNS6BMBDS2lUkihEGAAAECBAgQIECAAAECpRV478NP456Hn6wziO1/+dNYavFFSxug1QkQIECAAAECBAgQIECAAAECBAgQqBJQz/MwEGj5AhrbWn6O7ZAAAQIECBAgQIAAAQIEChC49Z6HY8TIUXWOXLhf39htu80KmMUQAgQIECBAgAABAgQIECBAgAABAgSKIaCeVwxlaxAorYDGttL6W50AAQIECBAgQIAAAQIEykTgwmtui6lTp9UZTefOnWLI3juXSaTCIECAAAECBAgQIECAAAECBAgQIEBAPc8zQKDlC2hsa/k5tkMCBAgQIECAAAECBAgQKEDgnMtvmuuoYw8eXMAshhAgQIAAAQIECBAgQIAAAQIECBAgUAwB9bxiKFuDQGkFNLaV1t/qBAgQIECAAAECBAgQIFAmAgphZZIIYRAgQIAAAQIECBAgQIAAAQIECBAoQEA9rwAkQwhUuIDGtgpPoPAJECBAgAABAgQIECBAIB8BhbB8HM1CgAABAgQIECBAgAABAgQIECBAoBgC6nnFULYGgdIKaGwrrb/VCRAgQIAAAQIECBAgQKBMBBTCyiQRwiBAgAABAgQIECBAgAABAgQIECBQgIB6XgFIhhCocAGNbRWeQOETIECAAAECBAgQIECAQD4CCmH5OJqFAAECBAgQIECAAAECBAgQIECAQDEE1POKoWwNAqUV0NhWWn+rEyBAgAABAgQIECBAgECZCCiElUkihEGAAAECBAgQIECAAAECBAgQIECgAAH1vAKQDCFQ4QIa2yo8gcInQIAAAQIECBAgQIAAgXwEFMLycTQLAQIECBAgQIAAAQIECBAgQIAAgWIIqOcVQ9kaBEoroLGttP5WJ0CAAAECBAgQIECAAIEyEVAIK5NECIMAAQIECBAgQIAAAQIECBAgQIBAAQLqeQUgGUKgwgU0tlV4AoVPgAABAgQIECBAgAABAvkIKITl42gWAgQIECBAgAABAgQIECBAgAABAsUQUM8rhrI1CJRWQGNbaf2tToAAAQIECBAgQIAAAQJlIqAQViaJEAYBAgQIECBAgAABAgQIECBAgACBAgTU8wpAMoRAhQtobKvwBAqfAAECBAgQIECAAAECBPIRUAjLx9EsBAgQIECAAAECBAgQIECAAAECBIohoJ5XDGVrECitgMa20vpbnQABAgQIECBAgAABAgTKREAhrEwSIQwCBAgQIECAAAECBAgQIECAAAECBQio5xWAZAiBChfQ2FbhCRQ+AQIECBAgQIAAAQIECOQjoBCWj6NZCBAgQIAAAQIECBAgQIAAAQIECBRDQD2vGMrWIFBaAY1tpfW3OgECBAgQIECAAAECBAiUiYBCWJkkQhgECBAgQIAAAQIECBAgQIAAAQIEChBQzysAyRACFS6gsa3CEyh8AgQIECBAgAABAgQIEMhHQCEsH0ezECBAgAABAgQIECBAgAABAgQIECiGgHpeMZStQaC0AhrbSutvdQIECBAgQIAAAQIECBAoEwGFsDJJhDAIECBAgAABAgQIECBAgAABAgQIFCCgnlcAkiEEKlxAY1uFJ1D4BAgQIECAAAECBAgQIJCPgEJYPo5mIUCAAAECBAgQIECAAAECBAgQIFAMAfW8Yihbg0BpBTS2ldbf6gQIECBAgAABAgQIECBQJgIKYWWSCGEQIECAAAECBAgQIECAAAECBAgQKEBAPa8AJEMIVLiAxrYKT6DwCRAgQIAAAQIECBAgQCAfAYWwfBzNQoAAAQIECBAgQIAAAQIECBAgQKAYAup5xVC2BoHSCmhsK62/1QkQIECAAAECBAgQIECgTAQUwsokEcIgQIAAAQIECBAgQIAAAQIECBAgUICAel4BSIYQqHABjW0VnkDhEyBAgAABAgQIECBAgEA+Agph+TiahQABAgQIECBAgAABAgQIECBAgEAxBNTziqFsDQKlFdDYVlp/qxMgQIAAAQIECBAgQIBAmQgohJVJIoRBgAABAgQIECBAgAABAgQIECBAoAAB9bwCkAwhUOECGtsqPIHCJ0CAAAECBAgQIECAAIF8BBTC8nE0CwECBAgQIECAAAECBAgQIECAAIFiCKjnFUPZGgRKK6CxrbT+VidAgAABAgQIECBAgACBMhFQCCuTRAiDAAECBAgQIECAAAECBAgQIECAQAEC6nkFIBlCoMIFNLZVeAKFT4AAAQIECBAgQIAAAQL5CCiE5eNoFgIECBAgQIAAAQIECBAgQIAAAQLFEFDPK4ayNQiUVkBjW2n9rU6AAAECBAgQIECAAAECZSKgEFYmiRAGAQIECBAgQIAAAQIECBAgQIAAgQIE1PMKQDKEQIULaGyr8AQKnwABAgQIECBAgAABAgTyEVAIy8fRLAQIECBAgAABAgQIECBAgAABAgSKIaCeVwxlaxAorYDGttL6W50AAQIECBAgQIAAAQIEykRAIaxMEiEMAgQIECBAgAABAgQIECBAgAABAgUIqOcVgGQIgQoX0NhW4QkUPgECBAgQIECAAAECBAjkI6AQlo+jWQgQIECAAAECBAgQIECAAAECBAgUQ0A9rxjK1iBQWgGNbaX1tzoBAgQIECBAgAABAgQIlImAQliZJEIYBAgQIECAAAECBAgQIECAAAECBAoQUM8rAMkQAhUuoLGtwhMofAIECBAgQIAAAQIECBDIR0AhLB9HsxAgQIAAAQIECBAgQIAAAQIECBAohoB6XjGUrUGgtAIa20rrb3UCBAgQIECAAAECBAgQKBMBhbAySYQwCBAgQIAAAQIECBAgQIAAAQIECBQgoJ5XAJIhBCpcQGNbhSdQ+AQIECBAgAABAgQIECCQj4BCWD6OZiFAgAABAgQIECBAgAABAgQIECBQDAH1vGIoW4NAaQU0tpXW3+oECBAgQIAAAQIECBAgUCYCCmFlkghhECBAgAABAgQIECBAgAABAgQIEChAQD2vACRDCFS4gMa2Ck+g8AkQIECAAAECBAgQIEAgHwGFsHwczUKAAAECBAgQIECAAAECBAgQIECgGALqecVQtgaB0gpobCutv9UJECBAgAABAgQIECBAoEwEFMLKJBHCIECAAAECBAgQIECAAAECBAgQIFCAgHpeAUiGEKhwAY1tFZ5A4RMgQIAAAQIECBAgQIBAPgIKYfk4moUAAQIECBAgQIAAAQIECBAgQIBAMQTU84qhbA0CpRXQ2FZaf6sTIECAAAECBAgQIECAQJkIKISVSSKEQYAAAQIECBAgQIAAAQIECBAgQKAAAfW8ApAMIVDhAhrbKjyBwidAgAABAgQIECBAgACBfAQUwvJxNAsBAgQIECBAgAABAgQIECBAgACBYgio5xVD2RoESiugsa20/lYnQIAAAQIECBAgQIAAgTIRUAgrk0QIgwABAgQIECBAgAABAgQIECBAgEABAup5BSAZQqDCBTS2VXgChU+AAAECBAgQIECAAAEC+QgohOXjaBYCBAgQIECAAAECBAgQIECAAAECxRBQzyuGsjUIlFZAY1tp/a1OgAABAgQIECBAgAABAmUioBBWJokQBgECBAgQIECAAAECBAgQIECAAIECBNTzCkAyhECFC2hsq/AECp8AAQIECBAgQIAAAQIE8hFQCMvH0SwECBAgQIAAAQIECBAgQIAAAQIEiiGgnlcMZWsQKK2AxrbS+ludAAECBAgQIECAAAECBMpEQCGsTBIhDAIECBAgQIAAAQIECBAgQIAAAQIFCKjnFYBkCIEKF9DYVuEJFD4BAgQIECBAgAABAgQI5COgEJaPo1kIECBAgAABAgQIECBAgAABAgQIFENAPa8YytYgUFoBjW2l9bc6AQIECBAgQIAAAQIECJSJgEJYmSRCGAQIECBAgAABAgQIECBAgAABAgQKEFDPKwDJEAIVLqCxrcITKHwCBAgQIECAAAECBAgQyEdAISwfR7MQIECAAAECBAgQIECAAAECBAgQKIaAel4xlK1BoLQCGttK6291AgQIECBAgAABAgQIECgTAYWwMkmEMAgQIECAAAECBAgQIECAAAECBAgUIKCeVwCSIQQqXEBjW4UnUPgECBAgQIAAAQIECBAgkI+AQlg+jmYhQIAAAQIECBAgQIAAAQIECBAgUAwB9bxiKFuDQGkFNLaV1t/qBAgQIECAAAECBAgQIFAmAgphZZIIYRAgQIAAAQIECBAgQIAAAQIECBAoQEA9rwAkQwhUuIDGtgpPoPAJECBAgAABAgQIECBAIB8BhbB8HM1CgAABAgQIECBAgAABAgQIECBAoBgC6nnFULYGgdIKaGwrrb/VCRAgQIAAAQIECBAgQKBMBBTCyiQRwiBAgAABAgQIECBAgAABAgQIECBQgIB6XgFIhhCocAGNbRWeQOETIECAAAECBAgQIECAQD4CCmH5OJqFAAECBAgQIECAAAECBAgQIECAQDEE1POKoWwNAqUV0NhWWn+rEyBAgAABAgQIECBAgECZCCiElUkihEGAAAECBAgQIECAAAECBAgQIECgAAH1vAKQDCFQ4QIa2yo8gcInQIAAAQIECBAgQIAAgXwEFMLycTQLAQIECBAgQIAAAQIECBAgQIAAgWIIqOcVQ9kaBEoroLGttP5WJ0CAAAECBAgQIECAAIEyEVAIK5NECIMAAQIECBAgQIAAAQIECBAgQIBAAQLqeQUgGUKgwgU0tlV4AoVPgAABAgQIECBAgAABAvkIKITl42gWAgQIECBAgAABAgQIECBAgAABAsUQUM8rhrI1CJRWQGNbaf2tToAAAQIECBAgQIAAAQJlIqAQViaJEAYBAgQIECBAgAABAgQIECBAgACBAgTU8wpAMoRAhQtobKvwBAqfAAECBAgQIECAAAECBPIRUAjLx9EsBAgQIECAAAECBAgQIECAAAECBIohoJ5XDGVrECitgMa20vpbnQABAgQIECBAgAABAgTKREAhrEwSIQwCBAgQIECAAAECBAgQIECAAAECBQio5xWAZAiBChfQ2FbhCRQ+AQIECBAgQIAAAQIECOQjoBCWj6NZCBAgQIAAAQIECBAgQIAAAQIECBRDQD2vGMrWIFBaAY1tpfW3OgECBAgQIECAAAECBAiUiYBCWJkkQhgECBAgQIAAAQIECBAgQIAAAQIEChBQzysAyRACFS6gsa3CEyh8AgQIECBAgAABAgQIEMhHQCEsH0ezECBAgAABAgQIECBAgAABAgQIECiGgHpeMZStQaC0AhrbSutvdQIECBAgQIAAAQIECBAoEwGFsDJJhDAIECBAgAABAgQIECBAgAABAgQIFIhYhJ0AACAASURBVCCgnlcAkiEEKlxAY1uFJ1D4BAgQIECAAAECBAgQIJCPgEJYPo5mIUCAAAECBAgQIECAAAECBAgQIFAMAfW8Yihbg0BpBTS2ldbf6gQIECBAgAABAgQIECBQJgIKYWWSCGEQIECAAAECBAgQIECAAAECBAgQKEBAPa8AJEMIVLiAxrYKT6DwCRAgQIAAAQIECBAgQCAfAYWwfBzNQoAAAQIECBAgQIAAAQIECBAgQKAYAup5xVC2BoHSCmhsK62/1QkQIECAAAECBAgQIECgTAQUwsokEcIgQIAAAQIECBAgQIAAAQIECBAgUICAel4BSIYQqHABjW0VnkDhEyBAgAABAgQIECBAgEA+Agph+TiahQABAgQIECBAgAABAgQIECBAgEAxBNTziqFsDQKlFdDYVlp/qxMgQIAAAQIECBAgQIBAmQgohJVJIoRBgAABAgQIECBAgAABAgQIECBAoAAB9bwCkAwhUOECGtsqPIHCJ0CAAAECBAgQIECAAIF8BBTC8nE0CwECBAgQIECAAAECBAgQIECAAIFiCKjnFUPZGgRKK6CxrbT+VidAgAABAgQIECBAgACBMhFQCCuTRAiDAAECBAgQIECAAAECBAgQIECAQAEC6nkFIBlCoMIFNLZVeAKFT4AAAQIECBAgQIAAAQL5CCiE5eNoFgIECBAgQIAAAQIECBAgQIAAAQLFEFDPK4ayNQiUVkBjW2n9rU6AAAECBAgQIECAAAECZSKgEFYmiRAGAQIECBAgQIAAAQIECBAgQIAAgQIE1PMKQDKEQIULaGyr8AQKnwABAgQIECBAgAABAgTyEVAIy8fRLAQIECBAgAABAgQIECBAgAABAgSKIaCeVwxlaxAorYDGttL6W50AAQIECBAgQIAAAQIEykRAIaxMEiEMAgQIECBAgAABAgQIECBAgAABAgUIqOcVgGQIgQoX0NhW4QkUPgECBAgQIECAAAECBAjkI6AQlo+jWQgQIECAAAECBAgQIECAAAECBAgUQ0A9rxjK1iBQWgGNbaX1tzoBAgQIECBAgAABAgQIlImAQliZJEIYBAgQIECAAAECBAgQIECAAAECBAoQUM8rAMkQAhUuoLGtwhMofAIECBAgQIAAAQIECBDIR0AhLB9HsxAgQIAAAQIECBAgQIAAAQIECBAohoB6XjGUrUGgtAIa20rrb3UCBAgQIECAAAECBAgQKBMBhbAySYQwCBAgQIAAAQIECBAgQIAAAQIECBQgoJ5XAJIhBCpcQGNbhSdQ+AQIECBAgAABAgQIECCQj4BCWD6OZiFAgAABAgQIECBAgAABAgQIECBQDAH1vGIoW4NAaQU0tpXW3+oECBAgQIAAAQIECBAgUCYCCmFlkghhECBAgAABAgQIECBAgAABAgQIEChAQD2vACRDCFS4gMa2Ck+g8AkQIECAAAECBAgQIEAgHwGFsHwczUKAAAECBAgQIECAAAECBAgQIECgGALqecVQtgaB0gpobCutv9UJECBAgAABAgQIECBAoEwEFMLKJBHCIECAAAECBAgQIECAAAECBAgQIFCAgHpeAUiGEKhwAY1tFZ5A4RMgQIAAAQIECBAgQIBAPgIKYfk4moUAAQIECBAgQIAAAQIECBAgQIBAMQTU84qhbA0CpRXQ2FZaf6sTIECAAAECBAgQIECAQJkIKISVSSKEQYAAAQIECBAgQIAAAQIECBAgQKAAAfW8ApAMIVDhAhrbKjyBwidAgAABAgQIECBAgACBfAQUwvJxNAsBAgQIECBAgAABAgQIECBAgACBYgio5xVD2RoESiugsa20/lYnQIAAAQIECBAgQIAAgTIRUAgrk0QIgwABAgQIECBAgAABAgQIECBAgEABAup5BSAZQqDCBTS2VXgChU+AAAECBAgQIECAAAEC+QgohOXjaBYCBAgQIECAAAECBAgQIECAAAECxRBQzyuGsjUIlFZAY1tp/a1OgAABAgQIECBAgAABAmUioBBWJokQBgECBAgQIECAAAECBAgQIECAAIECBNTzCkAyhECFC2hsq/AECp8AAQIECBAgQIAAAQIE8hFQCMvH0SwECBAgQIAAAQIECBAgQIAAAQIEiiGgnlcMZWsQKK2AxrbS+ludAAECBAgQIECAAAECBMpEQCGsTBIhDAIECBAgQIAAAQIECBAgQIAAAQIFCKjnFYBkCIEKF9DYVuEJFD4BAgQIECBAgAABAgQI5COgEJaPo1kIECBAgAABAgQIECBAgAABAgQIFENAPa8YytYgUFoBjW2l9bc6AQIECBAgQIAAAQIECJSJgEJYmSRCGAQIECBAgAABAgQIECBAgAABAgQKEFDPKwDJEAIVLqCxrcITKHwCBAgQIECAAAECBAgQyEdAISwfR7MQIECAAAECBAgQIECAAAECBAgQKIaAel4xlK1BoLQCGttK6291AgQIECBAgAABAgQIECgTAYWwMkmEMAgQIECAAAECBAgQIECAAAECBAgUIKCeVwCSIQQqXEBjW4UnUPgECBAgQIAAAQIECBAgkI+AQlg+jmYhQIAAAQIECBAgQIAAAQIECBAgUAwB9bxiKFuDQGkFNLaV1t/qBAgQIECAAAECBAgQIFAmAgphZZIIYRAgQIAAAQIECBAgQIAAAQIECBAoQEA9rwAkQwhUuIDGtgpPoPAJECBAgAABAgQIECBAIB8BhbB8HM1CgAABAgQIECBAgAABAgQIECBAoBgC6nnFULYGgdIKaGwrrb/VCRAgQIAAAQIECBAgQKBMBBTCyiQRwiBAgAABAgQIECBAgAABAgQIECBQgIB6XgFIhhCocAGNbRWeQOETIECAAAECBAgQIECAQD4CCmH5OJqFAAECBAgQIECAAAECBAgQIECAQDEE1POKoWwNAqUV0NhWWn+rEyBAgAABAgQIECBAgECZCCiElUkihEGAAAECBAgQIECAAAECBAgQIECgAAH1vAKQDCFQ4QIa2yo8gcInQIAAAQIECBAgQIAAgXwEFMLycTQLAQIECBAgQIAAAQIECBAgQIAAgWIIqOcVQ9kaBEoroLGttP5WJ0CAAAECBAgQIECAAIEiCUz49rv4+ptx9a72+z89OtdIdt5603p/79mje/To3q1IO7EMAQIECBAgQIAAAQIECBAgQIAAgZYvoJ7X8nNshwQaEtDY1pCQ3wkQIECAAAECBAgQIECg4gVeeHlY/PW5F2PmzJnzbC+rfX+F+NmGa8+z+U1MgAABAgQIECBAgAABAgQIECBAoLUIFKOet+r3V4iN1fNayyNlnxUqoLGtQhMnbAIECBAgQIAAAQIECBAoTGDixElx2Y13xIx52NSWImnfvl0cvu+u0a5t28ICM4oAAQIECBAgQIAAAQIECBAgQIAAgTkE1PM8FAQIzBbQ2OZZIECAAAECBAgQIECAAIEWL3DN7ffGmLkcQ5oHwHxdu8bBe+6Qx1TmIECAAAECBAgQIECAAAECBAgQINCqBYpRz+vWpUscsteOrdrZ5gmUu4DGtnLPkPgIECBAgAABAgQIECBAoNkCH34yPO584Ik55kkHk7Zp5Oz13bPDFhvHEost0sjZDCdAgAABAgQIECBAgAABAgQIECBAoLaAep5nggCBJKCxzXNAgAABAgQIECBAgAABAq1C4NkXXolnX3i5xl5nxsxo08jWtrru+eGaq8R6a/6gVTjaJAECBAgQIECAAAECBAgQIECAAIFiCKjnFUPZGgTKW0BjW3nnR3QECBAgQIAAAQIECBAgkJNA+tLaXfc/Hh9+OqLGjI35altdY5dYdOH41ZY/b2R7XE6bMg0BAgQIECBAgAABAgQIECBAgACBFiqgntdCE2tbBBohoLGtEViGEiBAgAABAgQIECBAgEBlC0yaPDluuuP+GDv+26qNZF9gm9mm4TNJZ0bMbFPzC2/zd+8Wg3fcMjp36lTZMKInQIAAAQIECBAgQIAAAQIECBAgUIYC6nllmBQhESiigMa2ImJbigABAgQIECBAgAABAgRKLzBq9Ndxy90PxvTpM6oFk9rbUm9bmzoDnHX8aLr+93u7dm1j9+03j759epd+UyIgQIAAAQIECBAgQIAAAQIECBAg0EIF1PNaaGJti0ABAhrbCkAyhAABAgQIECBAgAABAgRalsCwt9+Ph/78TM1NzZwZM9vM2dqWNbzNnBnRpmbT2y9/tkEMWm6plgVjNwQIECBAgAABAgQIECBAgAABAgTKUEA9rwyTIiQCRRDQ2FYEZEsQIECAAAECBAgQIECAQPkJPPqXf8Srb7xTM7A6GtjqivwHg5aLTX60bvltSkQECBAgQIAAAQIECBAgQIAAAQIEWqiAel4LTaxtEZiLgMY2jwcBAgQIECBAgAABAgQItEqB6TNmxC13Phijvvq6av+zjiOtdtXxFbd+C/aJX2+/WbRr27ZVutk0AQIECBAgQIAAAQIECBAgQIAAgVIIqOeVQt2aBEoroLGttP5WJ0CAAAECBAgQIECAAIESCowdPyFuvOP+mDx5yv+iSF9tS+1tbWbGrD/9r9WtS+dOseeOW0b3+bqVMGpLEyBAgAABAgQIECBAgAABAgQIEGidAup5rTPvdt16BTS2td7c2zkBAgQIECBAgAABAgQIRMSHnwyPOx94oqZF6mhLV7XPt6U/7rT1prHYIv24ESBAgAABAgQIECBAgAABAgQIECBQIgH1vBLBW5ZACQQ0tpUA3ZIECBAgQIAAAQIECBAgUF4Cz77wSjz7wstzDWqDtVaNdddYubwCFw0BAgQIECBAgAABAgQIECBAgACBViigntcKk27LrVJAY1urTLtNEyBAgAABAgQIECBAgEB1gfSBtrvufzw+/HREnTBLLLpw7LDlz6ERIECAAAECBAgQIECAAAECBAgQIFAGAup5ZZAEIRAogoDGtiIgW4IAAQIECBAgQIAAAQIEyl9g0uTJcdMd98fY8d/WCHb+7t1i8I5bRudOncp/EyIkQIAAAQIECBAgQIAAAQIECBAg0EoE1PNaSaJts1ULaGxr1em3eQIECBAgQIAAAQIECBCoLjBq9Ndxy90PxvTpM7K/bteubey+/ebRt09vUAQIECBAgAABAgQIECBAgAABAgQIlJmAel6ZJUQ4BHIW0NiWM6jpCBAgQIAAAQIECBAgQKCyBd754ON45Kl/xOTJk2PLTX4Uyy+9RGVvSPQECBAgQIAAAQIECBAgQIAAAQIEWrCAel4LTq6ttXoBjW2t/hEAQIAAAQIECBAgQIAAAQIECBAgQIAAAQIECBAgQIAAAQIECBAgQIAAgfIS0NhWXvkQDQECBAgQIECAAAECBAgQIECAAAECBAgQIECAAAECBAgQIECAAAECBFq9gMa2Vv8IACBAgAABAgQIECBAgAABAgQIECBAgAABAgQIECBAgAABAgQIECBAgEB5CWhsK698iIYAAQIECBAgQIAAAQIECBAgQIAAAQIECBAgQIAAAQIECBAgQIAAAQKtXkBjW6t/BAAQIECAAAECBAgQIECAAAECBAgQIECAAAECBAgQIECAAAECBAgQIECgvAQ0tpVXPkRDgAABAgQIECBAgAABAgQIECBAgAABAgQIECBAgAABAgQIECBAgACBVi+gsa3VPwIACBAgQIAAAQIECBAgQIAAAQIECBAgQIAAAQIECBAgQIAAAQIECBAgUF4CGtvKKx+iIUCAAAECBAgQIECAAAECBAgQIECAAAECBAgQIECAAAECBAgQIECAQKsX0NjW6h8BAAQIECBAgAABAgQIECBAgAABAgQIECBAgAABAgQIECBAgAABAgQIECgvAY1t5ZUP0RAgQIAAAQIECBAgQIAAAQIECBAgQIAAAQIECBAgQIAAAQIECBAgQKDVC2hsa/WPAAACBAgQIECAAAECBAgQIECAAAECBAgQIECAAAECBAgQIECAAAECBAiUl4DGtvLKh2gIECBAgAABAgQIECBAgAABAgQIECBAgAABAgQIECBAgAABAgQIECDQ6gU0trX6RwAAAQIECBAgQIAAAQIECBAgQIAAAQIECBAgQIAAAQIECBAgQIAAAQIEyktAY1t55UM0BAgQIECAAAECBAgQIECAAAECBAgQIECAAAECBAgQIECAAAECBAgQaPUCGtta/SMAgAABAgQIECBAgAABAgQIECBAgAABAgQIECBAgAABAgQIECBAgAABAuUloLGtvPIhGgIECBAgQIAAAQIECBAgQIAAAQIECBAgQIAAAQIECBAgQIAAAQIECLR6AY1trf4RAECAAAECBAgQIECAAAECBAgQIECAAAECBAgQIECAAAECBAgQIECAAIHyEtDYVl75EA0BAgQIECBAgAABAgQINFJg0vRp8c3UqTFu2pQYO3VyjJs2Nfv32Cn//+/0d1OnxNhpU2f9e+qUGJd+nza1kSvVHD5/+w7Ro0OnmL9Dx+jRoWPM+u+OMX/2d51i/o4dsn/3aD/73x2jZ4cO0bld+2at62YCBAgQIECAAAECBAgQIECAAAEClSwwaerMGDd5Roz//3+yP0+aHuMmzYxx6d+Tp8eE9OfZv09KY6fH+Mkzm7Xt7p3aRPdO7aJH57bRvVPb6NGpbczXuU30yP4u/dMmuqd/d5r1++wxnTu0ada6biZAoOkCGtuabudOAgQIECBAgAABAgQIEJjHAqlJ7cPvxsUXkybGqEnfxRcTv4svpqQ/T4xRkyfGyEkTY9KMafM4inyn79y2ffTr3CX6duoSfTt3iYU6dY1+nbvGgunPnbvEEl17ZM1wLgIECBAgQIAAAQIECBAgQIAAAQKVJjB+ysz4ZMzU+HLC9Bg9YXqMmjA1Rn83I76cMC377y+/nR6TpjWvQa3YJp3bt4kFu7WLPvO1iwXnax8Ldm0XC3ZvH326pf9uF4v16hDdO2p+K3ZerNc6BDS2tY482yUBAgQIECBAgAABAgTKWuD1cWPio2/HxccTx8eH346PT78dHx9/N77ZX1Ur603PJbj09beBXbvHYt26x+LdusfALunfPWLFHr0qdUviJkCAAAECBAgQIECAAAECBAgQaEECb42aGp9+MzU+Gzs1a2Qb/s20+HTs1GZ/Va1SidLX4Badv0MM6NUhFu3ZPgbMn/7dIZbv6wXWSs2puMtDQGNbeeRBFAQIECBAgAABAgQIEGgVAuOnTY1hY7+KN8d/E2+NH5P9kxrZps+srLc0S5Wsdm3axBLdusfy3XvFCt17x/I9esagHr2juy+8lSol1iVAgAABAgQIECBAgAABAgQItGiBCVNmxptfTI73Rk+Nd0dPiXe/nByfjJkW05XzCsp7uzYRi/VqH8ss2CmW6dMxllkwNbt1ivl84a0gP4MIaGzzDBAgQIAAAQIECBAgQIDAPBEYPXlSvDFuTLwx/ut4fezX8cb4MfH5pO/myVqtfdL+nbvG97r3ikE9F8j+vUL3XtGnU+fWzmL/BAgQIECAAAECBAgQIECAAAECjRD4+rsZ8faoKfHO6Mnx9hdT4u3RU+KL8dMbMYOhhQos1L1dLNenYyy/UKdYdsGO2T+9u7Yt9HbjCLQaAY1trSbVNkqAAAECBAgQIECAAIF5J5Aa1lLjWtbANm5WE1tqbHOVTiA1tqUmtxV79I4V5++d/blf566lC8jKBAgQIECAAAECBAgQIECAAAECZSOQGtZS41pqYHvny8nx9pdTIjW2uUonkBrblluwYyzXt1Ms17dj1vjWt3u70gVkZQJlIKCxrQySIAQCBAgQIECAAAECBAhUosCMmBnDxo2Jp0cNj6dHj8i+zuYqX4Hv9egVG/ZZODbsu0gM6tEr2kab8g1WZAQIECBAgAABAgQIECBAgAABArkLzJgZ8daXU+K5DyfG8x99F29/OTX3NUyYn8ByC3aIdRbvGusu0SWWX7BjtFXOyw/XTBUjoLGtYlIlUAIECBAgQIAAAQIECJReYOrMGfHPr76IP3/xafzly+Hx9ZTJpQ9KBI0W6N2xU/xkwUVi44UWi7UW6Bsd2jjmoNGIbiBAgAABAgQIECBAgAABAgQIVIDAtBkRL346KZ5+/9t49sOJMWair7JVQNrmCLFXl7ax/hJd4kdLdYvVFu0c7ZXzKjGNYm6CgMa2JqC5hQABAgQIECBAgAABAq1J4Lvp0+LZr0ZmzWzp62wTpk9rTdtv8Xudr1377CtuGy+0aPxwgX7RuV37Fr9nGyRAgAABAgQIECBAgAABAgQItGSBiVNnxr8+mdXM9txHE+PbKTNb8nZb3d66dWwT6y7eJX60dLdYa9HO0bmDT7m1uoegFW1YY1srSratEiBAgAABAgQIECBAoDECH08cH3d+8l7cN+LD+GbqlMbcamyFCvTs0DG2WniJ2GGxpWNgl+4VugthEyBAgAABAgQIECBAgAABAgRap8BnY6fFfa+Nj0fenBDjJmtmaw1Pwfyd28amy3eLrb7fPQbM74XV1pDz1rZHjW2tLeP2S4AAAQIECBAgQIAAgbkITJkxI54c9Wnc8el78eKYL1m1YoE1evWNHRddOjbqOyA6tnW2QSt+FGydAAECBAgQIECAAAECBAgQKGOBqdNnxtPvT4z7ho2PV0ZMLuNIhTavBVZZpFNsNah7bLBkl+jQzlfc5rW3+YsjoLGtOM5WIUCAAAECBAgQIECAQFkLzIiZ8dCIj+PK94fFJxMnlHWsgiuuQPpy28FLD4pN+y8WbUNBrLj6ViNAgAABAgQIECBAgAABAgQI1C0wY2bEn9/+Nm58YWwMHzcNE4EqgfTltr3W6hkbLdM12irneTIqXEBjW4UnUPgECBAgQIAAAQIECBBojkA6kODxLz6Ny997LT74dlxzpnJvCxdYqluPOHSZleKnfQdob2vhubY9AgQIECBAgAABAgQIECBAoHwFUj3vr+99Fzf8a2x8PGZq+QYqspILLN67feyzdq/sC27620qeDgE0UUBjWxPh3EaAAAECBAgQIECAAIFKFxg+8ds4fti/4t9jRlX6Vv6PvfuAjrLK3zj+JJNkJr0XQkdEUBQFRUAFd1HX3guuqyv2vuju2l3brrr2gq69r3+sa11suIIFK4giUqVDSEJCeiaZSf7nvjExCSmTTMmU73tOTJn73vu7n/t6xOHJvdQfQAFzROkto/dW//jEAI7KUAgggAACCCCAAAIIIIAAAggggAACm8tdumXOVi3cyJGjPA2eC5gjSq+emql+KTGe30RLBIJEgGBbkCwEZSCAAAIIIIAAAggggAACgRIwv9U5a/1K3bHsO9U2cExBoNzDaZz46Bj9deTuOmnAcH7bM5wWlrkggAACCCCAAAIIIIAAAggggEBQCpj3817/oVIPflaqWpf5jguBngk4YqJ00b7pOmp0Eu/n9YyO1n0sQLCtjxeA4RFAAAEEEEAAAQQQQACBQAqwS1sgtcN/LHZvC/81ZoYIIIAAAggggAACCCCAAAIIINC3AuzS1rf+4TY6u7eF24qG/3wItoX/GjNDBBBAAAEEEEAAAQQQQMAS+Km8VOctnKsiZy0iCPhMINvu0MN7TNGolHSf9UlHCCCAAAIIIIAAAggggAACCCCAAALS8qI6/fWtIm2tdsOBgM8EMhNsuuOIbI3IjvNZn3SEgL8ECLb5S5Z+EUAAAQQQQAABBBBAAIEgEphTuEF//X6+aht4EyyIliVsSnFE23THbhM1NWdA2MyJiSCAAAIIIIAAAggggAACCCCAAAJ9KfDJz9W64f2tcnL0aF8uQ9iObY+J0g0HZWq/YQlhO0cmFh4CBNvCYx2ZBQIIIIAAAggggAACCCDQqcCnxZt17oK5asQIAT8KREn619jJmpyV78dR6BoBBBBAAAEEEEAAAQQQQAABBBAIf4Ev19XoL28W8X5e+C91n87QvJ9ndm6bMDi+T+tgcAS6EiDYxvOBAAIIIIAAAggggAACCISxwJqqcp3wxfuqcrvCeJZMLVgEkmJi9eLeB2poYkqwlEQdCCCAAAIIIIAAAggggAACCCCAQEgJrCut11kvFai6nl9TDamFC9FiE+Oi9NgJeRqUHhuiM6DscBcg2BbuK8z8EEAAAQQQQAABBBBAIGIFKt31OnH++1pTXRGxBkw88AJDE5L14sSDlGTjzbDA6zMiAggggAACCCCAAAIIIIAAAgiEskBVXYPOerFA68v4JdVQXsdQq31QWoweOzFPiXHRoVY69UaAAMG2CFhkpogAAggggAACCCCAAAKRKfDY6p90z4pFkTl5Zt2nApfuOEZnDx3VpzUwOAIIIIAAAggggAACCCCAAAIIIBBqAs99W65H5m8LtbKpNwwEzp2YplPHcQpDGCxl2E2BYFvYLSkTQgABBBBAAAEEEEAAAQSkWrdLv/v0bRU5a+FAIOACOfZ4vbvvYXLYYgI+NgMigAACCCCAAAIIIIAAAggggAACoSjgdDXoxGc3a2u1OxTLp+YQF8hKtOnFU/vJHsOubSG+lGFXPsG2sFtSJoQAAggggAACCCCAAAIISLM2rNRNS76BAoE+E7h5l/E6rv+wPhufgRFAAAEEEEAAAQQQQAABBBBAAIFQEnh9caXu/LgklEqm1jATuHJqhg4flRRms2I6oS5AsC3UV5D6EUAAAQQQQAABBBBAAIEOBK5e/IVe37QGGwT6TODo/CG6ZfSEPhufgRFAAAEEEEAAAQQQQAABBBBAAIFQEvjHh1s1e2lVKJVMrWEmcMjIRF1zQGaYzYrphLoAwbZQX0HqRwABBBBAAAEEEEAAAQQ6EJj25Qf6vmwrNgj0mcBuqZmatfeBfTY+AyOAAAIIIIAAAggggAACCCCAAAKhJHDOy1u0ZIszlEqm1jAT2DnXrkdPyA2zWTGdUBcg2BbqK0j9CCCAAAIIIIAAAggggEAHAnt/9KoqXPXYINBnAskxsfryt8f12fgMAuZOvgAAIABJREFUjAACCCCAAAIIIIAAAggggAACCISSwMGPbVClsyGUSqbWMBNIskfr3bMHhNmsmE6oCxBsC/UVpH4EEEAAAQQQQAABBBBAoAMBgm08Fn0tQLCtr1eA8RFAAAEEEEAAAQQQQAABBBBAIJQECLaF0mqFZ60E28JzXUN9VgTbQn0FqR8BBBBAAAEEEEAAAQQQ6ECAo0h5LPpagKNI+3oFGB8BBBBAAAEEEEAAAQQQQAABBEJJgKNIQ2m1wrNWjiINz3UN9VkRbAv1FaR+BBBAAAEEEEAAAQQQQKADgasXf6HXN63BBoE+Ezg6f4huGT2hz8ZnYAQQQAABBBBAAAEEEEAAAQQQQCCUBP7x4VbNXloVSiVTa5gJHDIyUdcckBlms2I6oS5AsC3UV5D6EUAAAQQQQAABBBBAAIEOBF7e+LOu//ErbBDoM4Gbdxmv4/oP67PxGRgBBBBAAAEEEEAAAQQQQAABBBAIJYE3l1Tp9o+2hlLJ1BpmAldOzdDho5LCbFZMJ9QFCLaF+gpSPwIIIIAAAggggAACCCDQgUCt26X9576hclc9PggEXCDb7tB7+x4uhy0m4GMzIAIIIIAAAggggAACCCCAAAIIIBCKAk5Xg45+aqMqnI2hWD41h7hAZoJNL53WT/aY6BCfCeWHmwDBtnBbUeaDAAIIIIAAAggggAACCPwi8OCqxTIfXAgEWuDSHcfo7KGjAj0s4yGAAAIIIIAAAggggAACCCCAAAIhLfDkV2UyH1wIBFrg3IlpOnVcSqCHZTwEuhUg2NYtEQ0QQAABBBBAAAEEEEAAgdAUqHTX66T572t1dUVoToCqQ1JgSEKyXpp4kJJssSFZP0UjgAACCCCAAAIIIIAAAggggAACfSVQVdegs18q0Lptrr4qgXEjUGBgaowePylPiXHs1haByx/0UybYFvRLRIEIIIAAAggggAACCCCAQO8FVleV66QvP1AlR5L2HpE7PRZItMXo5QkHaUgiv93pMRoNEUAAAQQQQAABBBBAAAEEEEAAgVYC60rrdfbLBaqq40hSHgz/CyTERunxE/M0KJ1fUvW/NiP0RoBgW2/UuAcBBBBAAAEEEEAAAQQQCCGBecWbdP6CeeKtsBBatBAsNUrSI2OnaN+sfiFYPSUjgAACCCCAAAIIIIAAAggggAACwSPwxdoa/fWtIt7PC54lCctKzPt5dx6Zrb0HxYfl/JhUeAgQbAuPdWQWCCCAAAIIIIAAAggggECXAnMKN+iv389XbYMbKQR8LuCItumO3SZqas4An/dNhwgggAACCCCAAAIIIIAAAggggEAkCnzyc7VueH+rnC5+XTUS19/fc7bHROmGgzK137AEfw9F/wh4JUCwzSs+bkYAAQQQQAABBBBAAAEEQkfgp/JSnbdwroqctaFTNJUGvUC+I1EP7L6vRqWkB32tFIgAAggggAACCCCAAAIIIIAAAgiEksDyojpr57at1fyyaiitW7DXmpds0y2HZmtEdlywl0p9CIhgGw8BAggggAACCCCAAAIIIBBBAoXOGmvntq9LCyNo1kzVXwJ7pefovt33VVosb4L5y5h+EUAAAQQQQAABBBBAAAEEEEAgsgWKq9y68f1iLdzojGwIZu8TgT362/X3Q7KV6oj2SX90goC/BQi2+VuY/hFAAAEEEEAAAQQQQACBIBMwhxe8uGGl7lj6nWoaXEFWHeWEgoAjOkZ/3Wl3TRs4XFGhUDA1IoAAAggggAACCCCAAAIIIIAAAiEsYN7Pe2NxpWZ+WqpajiYN4ZXsu9IdMVG6cJ90Hb1rEu/n9d0yMHIvBAi29QKNWxBAAAEEEEAAAQQQQACBYBeYV7RZk7P7dVnmxpoqXb34S3ZvC/bFDLL6zC5tt4zeW/3jE7usbG7xZk3J6voZDLKpUQ4CCCCAAAIIIIAAAggggAACCCDQZwLz19Rq4hBHl+NvLnfpljlb2b2tz1YpNAc2u7RdPTVT/VJiupzA/LW1mji462cwNAWoOpQFCLaF8upROwIIIIAAAggggAACCCDQicBuH7yoB3bfT1Oy87s0Mr/t+WHhBt2/4nutqirHE4FOBYYlpuii4bvqd7kDu/2tzjmFGzRj0Wf64cCTEEUAAQQQQAABBBBAAAEEEEAAAQQQ8EBgykPrdOuh2Zo0JL7b9/Pm/Vyjx74o1ZoSTmPwgDZimwxOj9WZe6fqN8MTun0/75Ofq3Xt7GLNvXBQxHox8eAUINgWnOtCVQgggAACCCCAAAIIIICAVwI7vz9L0YrSucN21gU7jJYtqusDIxvUqNmb12nmysVaW1Ph1djcHF4CzYG2g3IHWM9UV1d9Y4PuXbFIT69ZJhOaXHLQtPDCYDYIIIAAAggggAACCCCAAAIIIICAnwT2nblO0VHSaXumavr4VNm6fhtGDY3SnBXVeuLLbdpQRsDNT8sSkt02B9r23yHBeqa6ulwN0iPzSzVrYYX1ft6nFxFsC8lFD+OiCbaF8eIyNQQQQAABBBBAAAEEEIhcARNsa77GpGTqnt33UZ4jwSOQ/xas04vrV3JEqUda4dtoz/RsTRu4ow7N8+zNrDXVFbp00adaVlHWgkKwLXyfD2aGAAIIIIAAAggggAACCCCAAAK+FTDBtuZrl9w43XxwtnKSbR4NYgJury+u4IhSj7TCt9Hu+XYds2uypu7o2fvA68tcunZ2kVYV17egEGwL3+cjVGdGsC1UV466EUAAAQQQQAABBBBAAIEuBFoH20yzpJhY3Tp6b03NGeCxm9m57cV1K/X6ptXaVl/n8X00DF2BtNg4HZ0/VCcNGq7B8ckeT+SF9St1x7KFcja429xDsM1jQhoigAACCCCAAAIIIIAAAggggECEC7QOthmKxLgoXXNApiYP8yykZO4xO7e9/kOFZi+tUlltQ4SLRsb0U+xROnRUko7eNVkDUmM8nvRrP1Rq5melqnOZfdp+vQi2eUxIwwAJEGwLEDTDIIAAAggggAACCCCAAAKBFGgfbGse+8j8Ibpq5DilxsT2qJz3Czfogy3rNbdwoyrdHG3QI7wgb5xki9GUnP46MHegDupB8NFMa1NNlW746Wt9WlzQ4SwJtgX54lMeAggggAACCCCAAAIIIIAAAggEjUD7YFtzYb8bmagZ+2Uo2d7NmZLtZvLxqhrNXVWlz9fUqKqubXgpaCZNIb0SMKHHSUPiNWWHRO2/Q3yP+iiocOuO/xXry3XODu8j2NYjThoHQIBgWwCQGQIBBBBAAAEEEEAAAQQQCLRAZ8E2U0d6bJyuGTVOh+YN7nFZ9Y0N+nJrod7fsk4fFW1USV3Hb4D0uGNuCKhARpxdv81uCrNNyMxVbFR0j8ZvUKOeXrNMM1cuVm1D50FHgm09YqUxAggggAACCCCAAAIIIIAAAghEsEBnwTZDkuaI1ozJGTpghOe7tzVTuhqkb9fX6uNVVfp0dY1Ka9jJLRQfs/T4aO07tCnMtudAh2J69naeGhqlF7+r0BNfblNtu13aWnsQbAvFpyO8aybYFt7ry+wQQAABBBBAAAEEEEAgQgW6CrY1k4xJydR5w0drSla/XimZcNPi8lJrF7e5xZu0pLy0V/1wU2AEdk5J15SsfGt3ttEp6YpWz37L11TpamzUG5tW6/Gff5I5qra7i2Bbd0K8jgACCCCAAAIIIIAAAggggAACCDQJdBVsazbaJTdOp49P08TBjl6xmXDT0qI6fb66RvPXVGtZUX2v+uGmwAjslB2riUMSNGlovEZmxym652/nyQQb311Wqee/KbeOqu3uItjWnRCvB1qAYFugxRkPAQQQQAABBBBAAAEEEAiAgCfBtuYyhiel6Jyhu+jwfj3fwa31VIrrajWveJPmFW7Sgm3FMt9z9Z1AVpxDY9OyNDknX5Oz8mW+7+1V5a7XS+t/1jNrl6rQWeNxNwTbPKaiIQIIIIAAAggggAACCCCAAAIIRLiAJ8G2ZqKhGTE6dVyqDtop0Su1kuoGzV9brflravT9ZqfM91x9J5CREK3d+tk1cUi8Jg5OkPm+t1d1fYPeWFylF78rV3GV2+NuCLZ5TEXDAAkQbAsQNMMggAACCCCAAAIIIIAAAoEU6EmwrbmuLLtD0wYO18kDR1jHlXp7FTtrtbiiREvKS/TjthItqSjVlh6EorwdP5Lu7+dI0M7J6dolNUM7J2fI7M5m1tPba011hZ5Zs1Rvblqrmi6OHO1sHIJt3q4A9yOAAAIIIIAAAggggAACCCCAQKQI9CTY1mxigk/H7JpsfZjjSr29TLBtaWGdlhU5tXSLU8uL61VU6XkoytvxI+n+3GSbdsqK0065cRqRZddOOXFeBdma7daXuTRrYZneW1rd5ZGjnVkTbIukpzA05kqwLTTWiSoRQAABBBBAAAEEEEAAgR4J9CbY1jxATFSU9s/ur+MG7KB9M/Nki+rFHvedVFvhqtfi8hItLd+mnypKtLSiVKurKuRubOzR/CK1sVmLoYnJGpmcbn2MSk7T6NRMJcfE+ozE6XZr9pZ1emXDz1qwrcirfgm2ecXHzQgggAACCCCAAAIIIIAAAgggEEECvQm2tbyfFy1NGhKvI3ZJ1vhBDtl893aeKusatbTQqRVF9VpRXKcVRU6tK3XJzdt5Hj2dZi0Gpcdox2y7dsyK0/CsWI3KtSspzneL5HQ16qOV1Xrrx0pr5z1vLoJt3uhxrz8ECLb5Q5U+EUAAAQQQQAABBBBAAIE+FvAm2Na69Mw4u47uN1RTcvprz/Rsv83qx/JSrakq19qaCq2pqtC6qgqtra5Qmaveb2MGc8epMbEanJCsgYnJVpBtcHyyhiSmaJeUdL+V/UnxZn24Zb3e3ryuV7uzdVQYwTa/LRcdI4AAAggggAACCCCAAAIIIIBAmAl4E2xrTZERH62DRyZq0tAE7Z5v95vS0sJ6rd9Wrw1l5rNLG0rrtb6sXhXOyEy8JdujNDA1Vv3TYjQoPVYDUmM1MC1WI3N89wup7Rfzi7W1mreqSu8v793ubB09HATb/PavDB33UoBgWy/huA0BBBBAAAEEEEAAAQQQCGYBXwXbWs8xwRajSZl52j8nXxPSc5Ufn+h3gnJXvVZXl2tLbY2KamtUUFutLc5qFdbWqNBpvq9RbS+OyPR74V0M4IiOUZ4jXjn2eOU44pUbF6/c+ATlOBKU64jX0IQUpfhwB7bOStlUU6VPthZobuFGzS/ZImeD74+VINjWl08aYyOAAAIIIIAAAggggAACCCCAQCgJ+CrY1nrO8bFR2mugQ/sMS9C4/g7lJdv8TlJR16h1pU1HmBZXuVVU4VJRtVtFlS4VV7pVVOXu1RGZfi+8q/fzYqKUnWhTVpJN2UkxykqIVk5S7C/f26wgW7IPd2DrrJSCCre+WFerz1dX6ZsNTtW5fB8iJNjWl08aY3ckQLCN5wIBBBBAAAEEEEAAAQQQCEMBfwTb2jOZYNve6Tkan5Gr8Rk56udI6BPJWrdL2+rrVe6qU1m9UyYMZz6X1f3y2fysvs7a/c36XF+ncvO6l7vBmV3VUmLtSo2NU0psnJq+j1Oq9TO7UuNirc8mpNb0OU5psbFy2GL6xGlzbbW+LNmir0oK9VVpoUywzd8XwTZ/C9M/AggggAACCCCAAAIIIIAAAgiEi4A/gm3tbfJSbBqb79DYAQ7t0d+h3AAE3Tpan9r6RpU7G1Txy4f1da1b5bWNKjefnW5Vmq+bX681bd1e7wZndlVLttuU4ohWsj1aKfZoJTmilGL9zHxEKdl8tje93tzGEeu7Y0N78rxuqXBrwcZa62PhxloVlPv+F1Pb10OwrScrRNtACBBsC4QyYyCAAAIIIIAAAggggAACARYIRLCt/ZQGxidpj/QsjUvP0bi0LA1LTAnwrBmutcDKynItKCvStyVFWlBapI21/g+ytV8Bgm08kwgggAACCCCAAAIIIIAAAggggIBnAoEItrWvJD8lRrvm2zUm36Ex/eI0ON1/x2Z6phDZrVaXuPT9Zqe+31Sr7zc5tbnCFXAQgm0BJ2fAbgQItvGIIIAAAggggAACCCCAAAJhKNAXwbb2jGansnFp2Rqbka090rI0KiVd8dF9s1tZGC5xmylVu11aUl6q78qKtaCkSN9uK1KFlzvS+cKMYJsvFOkDAQQQQAABBBBAAAEEEEAAAQQiQaAvgm3tXc1xmrvl27Vbf4d2zbNrRHacHDF9s1tZuK95TX2jlhXVaXHBr0G2yjrfHy3aU0eCbT0Vo72/BQi2+VuY/hFAAAEEEEAAAQQQQACBPhAIhmBbR9M2u7rtlJymkSlpGpmcbn3d35HYB0KhOaR5a2t9TaWWVWzT0vJS67P56Ivd2DwRJNjmiRJtEEAAAQQQQAABBBBAAAEEEEAAASkYgm0drYPZ1W14Vqx2zI7T8CzzEat+yfzyqqfPrHk/b1O5SyuL67WiqE6riuusr/tiNzZPaibY5okSbQIpQLAtkNqMhQACCCCAAAIIIIAAAggESCBYg20dTd8RHaNBCYkalJCswfFJGpSUooHxiRqckKw8R4Ii7XdCG9SozbXVWldVoXU1VVpXXa61VZVaV1Oh9TVVcrrdAXqKvB+GYJv3hvSAAAIIIIAAAggggAACCCCAAAKRIRCswbYO38+LiVL/1BjrY4D5SI9T/xSbBqTGKifZFnnv5zVKWypd2rDNpY3lbm3cVmd9vaGsXpvK3XK6+n4nNk//LSLY5qkU7QIlQLAtUNKMgwACCCCAAAIIIIAAAggEUCCUgm3dseTa45VnT1Cm3aEce7xy4xOUbXco156grLh45TjilR4b1103QfH61jqnCp012uqs0RZnjfV1YW219bnYWdvys6Ao1gdFEGzzASJdIIAAAggggAACCCCAAAIIIIBARAiEUrCtuwXJTrIpJ9GmjASbMhNtykmKUWaSTdnme/ORZFOaI7q7boLi9ZKaBm2tcquk2q2iKpeKK90qrnSpuLrp50VVbhVXhc4vonaHSrCtOyFeD7QAwbZAizMeAggggAACCCCAAAIIIBAAgXAKtnnKleeIV3ZcvLLt5sOhzLh4OWJsskfbFBdtk8N8tv3yOTpaDptNcVE22c1n8/0v7ey2aCXaYq1hq9z1crobVNfgVk2DW3XuBjkbzWe3nA1NH7Vut/W6s6HB2k2trtGtGpdLxc4aFTlrVVTX9NmE1yLtItgWaSvOfBFAAAEEEEAAAQQQQAABBBBAoLcC4RRs89QgJ6kp6JZlQnCJ0cqIj5E9Nkp2W5RiY8z7d1JsTNP3cbYo2WOaPseZz+bn0aad+bmUENsUlKuub5DTJdW7GlXrbrQ+OxsaVedq+nC6f/nabb6W6lwNqnM3qra+USUmuFbdFGIrrmoIq8Cap2tCsM1TKdoFSoBgW6CkGQcBBBBAAAEEEEAAAQQQCKBAJAbbAsjLUB4KEGzzEIpmCCCAAAIIIIAAAggggAACCCAQ8QKRGGyL+EUPQgCCbUG4KBFeEsG2CH8AmD4CCCCAAAIIIIAAAgiEpwDBtvBc11CbFcG2UFsx6kUAAQQQQAABBBBAAAEEEEAAgb4SINjWV/KM21qAYBvPQ7AJEGwLthWhHgQQQAABBBBAAAEEEEDABwIE23yASBdeCxBs85qQDhBAAAEEEEAAAQQQQAABBBBAIEIECLZFyEIH+TQJtgX5AkVgeQTbInDRmTICCCCAAAIIIIAAAgiEvwDBtvBf41CYIcG2UFglakQAAQQQQAABBBBAAAEEEEAAgWAQINgWDKtADQTbeAaCTYBgW7CtCPUggAACCCCAAAIIIIAAAj4QINjmA0S68FqAYJvXhHSAAAIIIIAAAggggAACCCCAAAIRIkCwLUIWOsinSbAtyBcoAssj2BaBi86UEUAAAQQQQAABBBBAIPwFCLaF/xqHwgwJtoXCKlEjAggggAACCCCAAAIIIIAAAggEgwDBtmBYBWog2MYzEGwCBNuCbUWoBwEEEEAAAQQQQAABBBDwgQDBNh8g0oXXAgTbvCakAwQQQAABBBBAAAEEEEAAAQQQiBABgm0RstBBPk2CbUG+QBFYHsG2CFx0powAAggggAACCCCAAALhL0CwLfzXOBRmSLAtFFaJGhFAAAEEEEAAAQQQQAABBBBAIBgECLYFwypQA8E2noFgEyDYFmwrQj0IIIAAAggggAACCCCAgA8ECLb5AJEuvBYg2OY1IR0ggAACCCCAAAIIIIAAAggggECECBBsi5CFDvJpEmwL8gWKwPIItkXgojNlBBBAAAEEEEAAAQQQCH8Bgm3hv8ahMEOCbaGwStSIAAIIIIAAAggggAACCCCAAALBIECwLRhWgRoItvEMBJsAwbZgWxHqQQABBBBAAAEEEEAAAQR8IECwzQeIdOG1AME2rwnpAAEEEEAAAQQQQAABBBBAAAEEIkSAYFuELHSQT5NgW5AvUASWR7AtAhedKSOAAAIIIIAAAggggED4CxBsC/81DoUZEmwLhVWiRgQQQAABBBBAAAEEEEAAAQQQCAYBgm3BsArUQLCNZyDYBAi2BduKUA8CCCCAAAIIIIAAAggg4AMBgm0+QKQLrwUItnlNSAcIIIAAAggggAACCCCAAAIIIBAhAgTbImShg3yaBNuCfIEisDyCbRG46EwZAQQQQAABBBBAAAEEwl+AYFv4r3EozJBgWyisEjUigAACCCCAAAIIIIAAAggggEAwCBBsC4ZVoAaCbTwDwSZAsC3YVoR6EEAAAQQQQAABBBBAAAEfCBBs8wEiXXgtQLDNa0I6QAABBBBAAAEEEEAAAQQQQACBCBEg2BYhCx3k0yTYFuQLFIHlEWyLwEVnyggggAACCCCAAAIIIBD+AgTbwn+NQ2GGBNtCYZWoEQEEEEAAAQQQQAABBBBAAAEEgkGAYFswrAI1EGzjGQg2AYJtwbYi1IMAAggggAACCCCAAAII+ECAYJsPEOnCawGCbV4T0gECCCCAAAIIIIAAAggggAACCESIAMG2CFnoIJ8mwbYgX6AILI9gWwQuOlNGAAEEEEAAAQQQQACB8Bcg2Bb+axwKMyTYFgqrRI0IIIAAAggggAACCCCAAAIIIBAMAgTbgmEVqIFgG89AsAkQbAu2FaEeBBBAAAEEEEAAAQQQQMAHAgTbfIBIF14LEGzzmpAOEEAAAQQQQAABBBBAAAEEEEAgQgQItkXIQgf5NAm2BfkCRWB5BNsicNGZMgIIIIAAAggggAACCIS/AMG28F/jUJhhqAXb3O4GbSurUGZGaijwUiMCCCCAAAIIIIAAAggggAACCISRAMG2MFrMEJ4KwbYQXrwwLZ1gW5guLNNCAAEEEEAAAQQQQACByBYg2BbZ6x8ssw+lYNuiH5fro8+/ltNZp332GqP99h4bLIzUgQACCCAQwgL1Lpde/s/bqqurV3yCXScefYSioqJCeEbBW7rL7dbL/3lLTme9srMydNjvpgZvsRFQWU1trZYsXa7NBYXaWlKqlORkHXPEwS0zr3U69crr78jlcis5OVHHHXloBKgwRQQQQACBQAh8uWCxvlm0RLaYaE0ct5vG7DwiEMP6ZAyCbT5hpBMvBQi2eQnI7T4XINjmc1I6RAABBBBAAAEEEEAAAQT6XoBgW9+vARVIoRBsM7u0ffDJF/pu8bI2S3bRGScpKSGBZUQAAQQQQMArgc1binTsKWe29DHnzReVkBDvVZ/c3LFAYXGxjpp2hvViWmqqZr/6HFR9JDD3k/m656HHtKWouKWC2JgYzXv3tZbvV61eqz+cfXHL9/M/fLOPqmVYBBBAAIFwEnDW1eu+x19QQ0NDy7R2H72TDtxvgmy26KCfKsG2oF+iiCiQYFtELHNITZJgW0gtF8UigAACCCCAAAIIIIAAAp4JEGzzzIlW/hUI9mBbZVW1Xnl7jgpa/aVrs8j0aUcpNyvDv0D0jgACCCAQ9gIE2wK3xATbAmfd1UgbNxXo5DMukNmtsPVFsC041ocqEEAAgXAX2FK8VU/N2j4snZedpeMPn6qkxOD+BTaCbeH+hIbG/Ai2hcY6RVKVBNsiabWZKwIIIIAAAggggAACCESMAMG2iFnqoJ5oMAfbNhYU6tW356i6trZDQ4JtQf1oURwCCCAQMgLl5RU699IrrOMxE+Pj9eRDdyk2NjZk6g+lQgm2Bcdq3XL3TL313/etYvrn51lHjGZlZigjPU3jdt+tpcii4q268C/XWEeRmmNKn/7X3cExAapAAAEEEAhpgc6CbWZSCQ6Hjjt8qvrn5QTtHAm2Be3SRFRhBNsiarlDYrIE20JimSgSAQQQQAABBBBAAAEEEOiZAMG2nnnR2j8CwRps++b7Jfrok6/U0NjY6cQJtvnnmaBXBBBAAAEE/CVAsM1fsj3r96yL/qoflzYd8f7QXbdojzGje9YBrRFAAAEEEPBCoKtgm+k2OjpaU/fdS+N229mLUfx3K8E2/9nSs+cCBNs8t6JlYAQItgXGmVEQQAABBBBAAAEEEEAAgYAKEGwLKDeDdSIQbME2l9utdz74RD+tXN3tmhFs65aIBggggAACCASVAMG24FiOw0/4o7aWllrF/PflZ5WenhYchVEFAggggEBECHQXbGtGGL3TDjr4t/soxmYLKheCbUG1HBFbDMG2iF36oJ04wbagXRoKQwABBBBAAAEEEEAAAQR6L0Cwrfd23Ok7gWAKtpVVVOrVd+aosLhkuwk2qmnntihFtbxGsM13zwE9IYAAAgggEAgBgm2BUO5+jMmHHKf6+nqr4YdvzlJiQkL3N9ECAQQQQAABHwlsF2xr3qj91//dbxkpJytDxx8+VSlJST4a3ftuCLZ5b0gP3gsQbPPekB58K0Cwzbee9IYAAggggAACCCCAAAIIBIUAwbagWIaILyJYgm1rN2zWa7M/ktNZ12ZN2ry/bb5p9UY3wbaIf3wBQAABBFRWVq6f16zzWMJms2m30aO2p8W+AAAgAElEQVS2a79sxUpVV9cqKTlROw4b2mF/HbVZvGSpvvr2OxVtLZE9Nk798rI1ae+9NHBAvsc1+aJhvculz7/4WmvWbdDmLYVy2O3q1y9HkydNUL/cHI+G2LBxs75esEibCgpUUVmlvJwcDR6Yr30mjFdcXKxHfZhGxumbhT9oc0Gh1NionJws7TNhL+0wdLB6E2xbt36jvl64SJs2F6i6plb5ebkaOnigJo7fUzZbtMd19bZh62dsx+HDlJSYoPLyCs397AutXrtelVVVysnO1LDBg7TfPhMUGxPT5VAdPUebC7ZowfeL9dNPK5SdnalddxmpsWN27bSf3posX7FK5hcJLr3qerndDVb//7zpGiUnJlpfd/T8L1m63PrzWWpqioYNGdSmJvOsFZh1ljRoUH9lpqd3WvP6jZtU/MsvL5hnISUlubdLwn0IIIAAAiEu0D7Y1vK/+o1SY1Sb/+23ZhrvsOvYQ6ZqYP/coJg5wbagWIaIL4JgW8Q/AkEHQLAt6JaEghBAAAEEEEAAAQQQQAAB7wUItnlvSA/eCwRDsO2LBT9o7uff/LIn269z2m6XNoJt3i84PSCAAAJhJvDAI0/qhZdf79GsnnnkXo3YYVjLPSYsNfWIE63vY2NjNW/2q9v1177NnLde1A233KWP5n22XduoqCgd+Jv9dNWfL7YCZv6+3njnPT353CwVFm/tcKijDz9Yf7743E6P8Soq3qp7H3pcH386Xw0NTWGn1ldmRoZO+/1xOvHoI7qcSmnpNl1/6936esF3HbabdvxRmnbckTr65DOt19NSUzX71ec67bOgsFj3PPioPvn8SzU2Nkfdf22e3y9X504/VQf9drJfiWc++pT+/dJ/rDHOP/M07brzSP3luptVXV2z3bi52Vm6fMYFmrT3nh3W1P45+t/bL+u6f9yh/3XwHE0cP043X/vXNrupeWNiwo+TDz62S6v2z//WkhIdfuLpna6XefZuu+dB6/X0tDQ9//j9ykjb/lhTE447909XyBw5b8KIT868SyN23MGv60bnCCCAAALBK9BpsE1SR7u1m5mYP1/tP2lP7b3H6D6fGMG2Pl8CCpBEsI3HINgECLYF24pQDwIIIIAAAggggAACCCDgAwGCbT5ApAuvBfoy2FZX79LbH87T8lVrt5tHh29mtwu2tfvWaws6QAABBBAIDgGzO1h2Rrr2Gb+7hg3q32VR9z38hGa98kaPCn/mX/e0CdWYgNLUI0+y+jC7bc1797Xt+mvdxgRz9t5zrD7/8psux91zj9107203+XVXsceeecEKtXV3TdhrrP5x3RVKSIhv03TzliJdcvm1Mru1dXedfPzRuuS8MzpsZnZ4O//SK7Vq9fb/TW99w+RJe2ve519aP+oq2LZxU4Euuvzalt3AuqrtTxecpWnHHtld+b1+/f6Hn9T/vdIUntxr7O76/scl2+0w27pz8wzdfvO1Mubtr9bPUYzNpoOmTtF/3/+ow9pMcO+5R+5vWTNvTUywbcohx3UYEmwuwG6P08fvvNJST/HWEh1xUlOwzeyw9t5r/96u1hlXXq8vv1lo/XzKvhN12w1XtWlT63Tqj+fNkNllzlxnnnayzjrt5C7XY9WaDfr8m0UqKilVXV3TkalcCCCAAALhI2D+fz+q1Xbs7f/fvrNwmxEYscNgHXHg5G53SPWnFsE2f+rSt6cCBNs8laJdoAQItgVKmnEQQAABBBBAAAEEEEAAgQAKEGwLIDZDdSrQV8G20rIKvfz2ByopLWtbWydHj1iNCLbxJCOAAAIRJ3DC4QdqhyEDOv/v2NLl+uLrBV26zP/6Wy1essxqk5ycpJefftg6VrH56mmwrfk+cyTl5H0navzY3ZWRnmbtVGaOp2wO8Jh2f7viUh1y4G/8sm4mWPfna25q6XvYkMGavM947bnHGOuI1u+XLNXrb7/bEsL6w0nH6sKzm0JKzdd5M67QosU/Wd+a3brMTmMT9xprHaVq5vPJ51+1CavdfN3lOmDKvtvN54lnZ+nxZ19o+flOOw7XfhPHa+yY0dqwcZN1XOvcz79Uff2vIaWugm1nXvQXmV2+zGV2QTvs4AM0Yc+xysrK1DcLvtPHn8zX51/9Gix87P7bNXrnkX5xbh1sax5g55EjtO+EvbT7rrvIHLH5xTcL9amZn8tlNRnYP1+znnpI0dFtj0pt/aw199UvN1vTTjhaI4cPV3lFhczz+uHHn+q+227UyBHDW+bkC5M1azeosqpS5116ZctRpPfffpOSmo8iTUxsc4yuJ8E2c7zsKWddrMrKKqvW66+6TAdP3b+l7rseeESvvPGO9b2Zz2MP3NHp7oGmjQm1mT8jciGAAAIIhK9Ad8G25plbbwGYXVujotpgZGWk6YQjDlRqclKfIBFs6xN2Bm0nQLCNRyLYBAi2BduKUA8CCCCAAAIIIIAAAggg4AMBgm0+QKQLrwX6Iti2duNmvfbOHDnb78DRfMpY2/esf50jwTav15sOEEAAgVATyM/L0WnHH9brspetWKlzZ1xphbtMyOjuW67X3nvu0aa/3gbb7rrlb5o0vu2Rk2bnsj+ee4nMTmjm2nHYUD376H29rr+rG6dfcJmWLl9pNRkyeICeeuie7Y4+/eHHpdaxmfuMH6crLr1IZkeu5uvrBYt0yeXXtXx/9WUX6YhDD2ozpAlqmSMkf1q2wvr5sMGD9Nxj97cJbJnjJQ874TSVl1dYbUzo6+F7b9tuJ5VX33hHdz7wSEv/nQXbPvvia/3l2putdiZs9/jMO9ocHWt+bo4mvezqG1tCjWYnNRPQ8sfVPti26y4j9a+7b9tuJ74XX31D9/7riZYSzM5lZgez1lf7YJsJ7ZmgV3ZWZpel+9pk8iHHtYQMP3xzVpvjTlsX4kmwzbSf/cH/dNM/77FuNeHRfz/2gDWnr75dqD9dcb31c7MT49P/uldDBw/scq7PvfKONhYU+mMp6RMBBBBAIEgEPA22Wf/Nt8Jt5h9tizd/pjnpiANl/qwY6ItgW6DFGa8jAYJtPBfBJkCwLdhWhHoQQAABBBBAAAEEEEAAAR8IEGzzASJdeC3QF8G2h599Rdt++cvvlgl0tVNbcyOCbV6vNx0ggAACoSbgsMdpxtmn9Krs0tJtOuPCy1RQWGzdb3YrM7uWtb96E2w7/qjD9OeLz+2wru9+WGIdy9l8vfvq8212iOvVZNrdZHbeOvnMC6yfmiMtn3jwLo0YPqzDrk2or3WgrbmRCSKZQJK5fjN5H93ytys6vN/sSPbHc2eoprbWev2JmXda4bXmy4Tezrjwz9a3ZpznH31AA/r367Avs8Nc8xGunQXbrr35n5oz9zPr/j+dd4amHX90h32VbNumk8+4sCVQ9/bLzygzPd0XvG36aB1sS4h36PnHZ6pf7vZ/iW7CdibEZXa6M9cJRx+uyy46p01f7YNtnT2T7SfhaxNfB9tMvVfecKvmfjrfKn3i+HG64crL9IdzLlFR8dZu17L1fO96+LmWne98vph0iAACCCAQFAI9CbaZgpt+B67t8aXmJ6nJiTr31OO32yHV35Mk2OZvYfr3RIBgmydKtAmkAMG2QGozFgIIIIAAAggggAACCCAQIIGJ/3tNZfV1ARqNYRDYXiAtzq7P9z8moDTuhgY9+twrKqtoOq6q5SLYFtB1YDAEEEAgVAR6G2wzu4iZ3cgWLlpsTfXA30zWTdf8pcNp9ybYZnbZGj1qp04Zj5o2XYW/BHo62tnNW//WO2SZHcQeve/2Hnd5/GnnaOOmAus+s9uZ2fWss+vy6/6uT+Z/Zb084/wzddJxR7U0bb0T2x677aKH7r61037e/2ierr/lTuv1zoJtx/z+jJYw4qwnH9LgQZ0fRWuCZGZXMHPdfvO11vGnvr5aB9sm7DVW99x6Q6dDvPXf93XL3TOt1034z4QAW1/tg23dza/5Xl+b+CPYZoKGp5x5sbaVNR0zb46zXb9hk/X1HmNG68E7/6GodkfJdQR572P/Vq2T/0fy9XNMfwgggEAwCfgq2JaWkqzzTjs+4FM75PENqqhtCPi4DIhAs0CKI1r/PavzPyMjhUBfCBBs6wt1xkQAAQQQQAABBBBAAAEE/Cww7csP9H1Z0w4GXAj0hcDuaZl6YfyBAR96w+ZCvfzW+xxFGnB5BkQAAQRCT6C3R5HePfNRvfz629aEd9xhmB657zbFOxwdAvQm2Pb+6/+n5KTETkEvufxvLTt3XXf5DB160G99iv/Uv1/So089b/V51GG/05WXXtjj/vc56Gg1NDT9pezbLz2tzIyMTvt4+Mnn9MwLL1uvn3TMkZpx4VktbR9/9gU98ews6/ujDz9YV8xo2kmuo2v5ilX64/mXWi91FGwzu56Zusxncz3/2ANKTOzc+b5/Pa6PP/ncavunC87StGOP7LFDdze0DraddOyRmnHBr3Nvf+/3i3/SuTOadr7rl5er155/rE2T9sG2OW++qISE+C5L8IeJP4JtZhL/m/eZrr7pn23mY+b3/KP3Wx6eXBxF6okSbRBAAIHQFuhRsK3pjwTbH0UaF6sjDpqi4UO6PuLaH1LnvLxFS7Y4/dE1fSLgkcDovDg9fHyeR21phECgBAi2BUqacRBAAAEEEEAAAQQQQACBAApc8cN8vbV5bQBHZCgE2gocnT9Et4ye0CcspWUVevntD1RS2rSrR8vV1c5tHEXaJ2vFoAgggEBfCpxw+IHaYUjPdiN4+90P9Y8777fKTk1N0VMP3d3h0ZHN8+pNsO3T916XzRbdKc1VN97WErgyR5aao0t9ec189Cn9+6X/WF3+/oSjdfG5Z/So++qaWk094sSWez56+6VOg3+m0XOzXtVDjz9jtT/sd1N17V//1HLvfQ8/oVmvvGF9f8qJx+iic6Z3WovZwevE08+zXu8o2Na+rp5M6qzTfq8zT5vWk1s8ats62Db9lBN1zvQ/dHrfqtVr9YezL2559swxtK2v1s+aOUL2k/ea1rCryx8m/gq2mXnccOtdem/O3JYpXX3ZRTri0IO6m2bL66vWbLD+jMiFAAIIIBC+Ah4H2xob1RgVpah2FFkZaTrusAOUnprcJ0g3f7BV7y1rtwt9n1TCoJEqcMjIRF1zQGakTp95B6kAwbYgXRjKQgABBBBAAAEEEEAAAQS8EXhxwyrduORrb7rgXgS8Erh5l/E6rv8wr/rw5ua6epfe/nCelq/aPuDZ9EvZjWrzFjbBNm+4uRcBBBAIGYG4uFhlZ6Rr0p5jehxq+3HpMp1/6dWqr6+3gmf3/fMmjdt9ty7n3tNgW3R0tD57//Uu+zTHbZpjN811yXln6OTjj/ap/10PPKJX3njH6vP0U07QudNP7VH/ZWXlOvi4XwNaJmBlgladXS+++obu/dcT1ssH7L+fbr72ry1N77z/Eb36pme1bN5SpGNPOdO6t6NgW/u6ejKp7kJnPemrddvWwbZzTj9F0/9wUqddtQ7umZ3KzI5srS9PnrX2nfvDJJiDbWb+Jtz22TeLVFxSqrq6+t4uHfchgAACCASpQHfBNvO6ubaPtEkjdhisIw6crNiYmD6b3es/VunO/3ECQ58tAAPryqkZOnxUEhIIBJUAwbagWg6KQQABBBBAAAEEEEAAAQR8I1Drdmn/uW+o3MVf1vhGlF56IpAea9f/phypuOjO/xK7J/150/aLBT9o7uff/PLW9a89bfdmdrtg2/RpRyk3q/Nj07ypiXsRQAABBEJPYGtJiaZf8GcVFTf9RaM5LtMcm9nd5UnYqP0RkvNmv6rY2NhOu77i+ls077MvrNcv/9MFOuaIg7sro0ev/+uJZ/Xs/71i3XPScUdqxvmdH4/ZUccmLDTl0ONaXvrwzVlKTEjotIan//2yHnnqOev1Iw89SFdddlFL2wcfe1rPv/ia9f2044/Sn85rCq51dK1Zu0Enn9l0VGlHwbZ6l0uTDz625dZ/XHe57Ha7RzajRu6ojLQ0j9r2pFHrYNtpJx+v8888rdPbl6/6WX88d4b1emZ6ut5+uWmXu+bLk2etfef+MPFXsM0cC2t2K2x9WUeRPvZAl7sm9mQ9aIsAAgggEPoCW4q36qlZb7ZMpPX/6ncWaouKitKUieM0YeyufQ7gdDXo6Kc2qsLZfE5qn5dEAREkkOaI1n+m91esrf1ehhGEwFSDUoBgW1AuC0UhgAACCCCAAAIIIIAAAt4LPLhqscwHFwKBFvjzjmN05tBRgR620/HWbtis12Z/JKezrk2b5reJrbfrCLYFzXpRCAIIIBBsAmaHtov+eq2+X/yTVdqhB/1W113eFDDq7vIkbNQ+2PbOK892GaK64LKrtPD7H62hr7/qMh08df/uyujR662PBj3kwN/ob1dc2qP7TePW4abXnn9M/fJyO+2j9XGjZvc5swtd8/Xkc7P02DMvNLn/bqqua3VMafsOFy9ZqrMvudz6cUfBNvPz3xx2gmqdTquNOcrTHCfbl1frYNuxRx6iv15yfqflfPvd97roL9darw/o308vP/NIm7aePGsdde5rE38E20pLt+n3Z12sbWVNx8zn5eWooKDQ+nqPMaP14J3/kAklcCGAAAIIINBpsK1RaowyO7W1veIddh198G80eEC/oMF78qsymQ8uBAItcP6kNJ0ytm//fBzoOTNeaAgQbAuNdaJKBBBAAAEEEEAAAQQQQKDHAma3tmM+n63NtdU9vpcbEOitwNCEZL0y6XeKj+67ozs6qr2solKvvjNHhcUlbV5uOZa03Tvc7NjW2yeA+xBAAIHwE/jnvQ/p9bfftSY2aqcd9fA9t8kcaerJ5UnYqH2w7d7bbtTee+7RYfeNjY066Jjfq7Kyynr9obtv1R677eJJKR63mfvpfF15w61W+2FDBuvfjz/g8b3NDf943gwtX/mz9e2t11+p/feb1GkfF/z5ai1c1PTLGNf85RIdfvABLW3feX+O/n77fdb3O+4wTM8+cm+n/bz25mzdcf+/rNc7C7ZNv+AyLV2+0mpz241Xa8o+E3o8N1/e0DrYNnrnnfTY/Xd02n3rI1vNEbgz7/x7m7aePGsdde5rE38E26688VbN/WS+Vf5eY3fXjVddpj+cfYlKtm2zfjbj/DN10nFH+XJp6AsBBBBAIEQF2gfbzC+xNUY1dnj0aE5Who4/fKpSkoLr2MWKukad/n+btKXCHaKrQNmhKDAoLUZPTusnRwy/LBCK6xfuNRNsC/cVZn4IIIAAAggggAACCCAQ0QIrKrbpxC8/kLOBN8Mi+kEI0OQTbTH6z8SDNSAhuN4Ubp6+y+3WOx98op9Wru5WhGBbt0Q0QAABBCJCwATaTLDNXOYoyqcevls5WVkez92TsFH7YJvZgWrmHX9XdHT0duO8+sY7uvOBpp26Ymw2ffDmLDk8PE7T06LNcatHTpve0vzv116uqfvv2+HtS5Yu1+BBA7Y7avSemY/ppdffsu7ZcdhQPT7zzg7DgF99u1B/uuL6lr5feuZhDeyf3/L9uvUbddL0X3cxu+uWv2nS+D23q6W6plannz9D6zdssl7rLNh2778e14uvNh1PlpeTpWcevk8pKckdzs30ueC777XvxPGe0vW4Xetgm7n5/ttvsoJb7a+q6mqddu6ftGnzFuul0085QedOP7VNM0+etY4K9LWJr4Nt7875WDfeerdVelJSohW0NP8OfjL/K11+XVO4z26P09MP3ashgwf0eA24AQEEEEAgvAS2C7Z1Mr1Rw4fqsAP3s/48FYzXz1vrdNZLW1Tn5kjSYFyfcKspITZKT5/cT/kpwfVLquHmzHx6L0Cwrfd23IkAAggggAACCCCAAAIIhITAnMINuvi7T0OiVooMXQHz+5xP7vkb7Z3R+VFjwTK7bxYt0ZxPv5LZ9aazi2BbsKwWdSCAAAJ9J2COHr3oL9eo3uWy/tJz5l23aMzonh217UnYqH2wzcz4nNNP0fQ/nNRm8itXr9FZF/2l5Whts6ub2d3NH9dVN96mjz/53Oo6OTlJzzx8r/rl5rQZ6sX/vKn7HnpCQwcN1O03X6v++Xktr5tA2slnXqiGhgbrZ8cfdZguvfDsNmE9E6Cbfv5l2lpaarWZOH6c7r7l15Bbc2cnnn5eS2AtPS3N2rUtKzOjZSzz3/Nb756pt2Z/0PKzzoJt6zdu0rTpF7TUNXmfCbrx6j9vFw78ec1aXXPzP7Vm7QYdc8TB+svF53UYNPTWvn2wLTMjQ88+em+bo2iN4d9vv1ezP/y4ZbjH7r9do3ce2WZ4T561jur1tYkvg23mGTnl7ItVUVFpld7+6N1/3Hm/3n73Q+u1nUeO0KP33S6bbftAqLfrxP0IIIAAAqEj0F2wzfziwNR999K43XYO+knN+7laV/+3OOjrpMDQFjDv5913dI7GDnCE9kSoPqwFCLaF9fIyOQQQQAABBBBAAAEEEECgSeDdgnW6cvEXqvvlLxdxQcCXAgm2GN292yRNzv51hxVf9u+PvtZv3KL/zP5I1bW1HXZPsM0f6vSJAAIIhI6ACUsddfIZMsEac5ldvUbsMLTLCdhsNl13xQxlpqe3tPMkbNRRsM100C83W3uN20OZGen66pvvtGTZ8jah7IfuukVmdzd/XKtWr9X08y+1Qn3mMmGh0aN20p5jd1dZWbl+WLJMy1Y0HelpLrN7mNlFrPV1y10PbBc2m7DnHurfv5++XbhIPyxZKre7Kfhm+jfHcJqjXttf77w3R3+/o+k4UnOZkOGuo0dp3JjdtGHjJn317XctR1I2t+ks2GZeb1+XOVZ2zOhdLMui4mItWbpSq35eLbPTq7ny++VaO7slJSb4nLp9sM0MEBsTo91G76yxY0Zr3YaN+uKbhZZ58zV2zK568K5/bFeLJ89aZxPwpYkvg22XXX2j5n/1rVX2bybvo1v+dkWbKZid7P5wziUqKCi0ft5RINTni0aHCCCAAAJBLdBVsC3B4dBxh09V/7y2Yf1gntBHK6v19w+KVcdBDMG8TCFbW3xslG76XZYmDokP2TlQeGQIEGyLjHVmlggggAACCCCAAAIIIICAfiov1dkLPlZJnRMNBHwmkO9I1KPjpmhYYorP+gxUR5VV1Xrl7TkqKNr+N6AJtgVqFRgHAQQQCE4BE+iafPCxPS7umX/doxE77tBynydho/Ztzj3jVM189Kkuxz512nG64Kw/9ri+ntzw+Vff6KobblVdXX2Xt539x9/rjFOnbdemvr5e1/79Ds377Isu7zdBrpuvu1xT9pnQYTsTfrvxtrv1wf/mddqPCcZdePbpMkExc3UVbLPquvl2zfv8y245zDGkf7t8hrVrnT+u1sG24444VF9/t0hmt7vOrpysTM286x9tjmttbuvJs9ZZv7408VWw7Y133tNt9zxolWyOATZHkKalpW43hQWLFuvCP19t/dyEHp+YeWebfwf9sW70iQACCCAQvAKdBdvysrN0/OFT/RJU97fG8qI6XfZmobbVNP1CABcCvhDIS7bpriNzNDg91hfd0QcCfhUg2OZXXjpHAAEEEEAAAQQQQAABBIJLoNBZo0u/+0wLyzjKILhWJjSr2SczT3eO2UepMaH7Jpj5y/LZH32qxctWtSyCOZrk0nNOsXZM4UIAAQQQiEwB89+H3x3ze5kdoTy9zH8/Zj31UJvQkdNZp0OP/4Oqa2pljtH87yvPbtddR4Gk/7z1rh564hlVVla1aW92cTt12gnW8ZiBuJav+lnP/Ptlffzp/JbjO5vH7ZeXq3Omn6KDp+7faSlm17M333lfL7zyH23cVNCmXVRUlCbvO0HTf3+CdtpxeJfTMevx7KxX9NJrb2lbWVmbtub4zstnnK8xu4zSkSdPt4J4Awfk66WnH+60TxNcfPO/72vWq29ow8bN27Ub0L+fjjviEJ103FEydfrrah1sO++MU3X4IQfour/foYWLFrcZ0jxbv9lvoi4463RrB7mOLk+eta7m4SuTw44/zdpBLyHeof++8rzs9rgOhy0vr9AR00631sscY/vKs4+2tKuprdURJ55u/ftn7r/l+is1afyenZb/2DMv6MnnZlmvm+OCH773n/5aMvpFAAEEEAhygYrKKj349Ettqtx99E46cL8JIX1cdXGVW9fOLtLigrogXwHKCwWB8YMcuvF32Uq2++/PuaHgQI2hI0CwLXTWikoRQAABBBBAAAEEEEAAAZ8INKhRz69doXtWLJKzgbMMfIIaYZ0k2WJ05aixOjZ/WNjM/Jvvl2je/G8VFxen8bvvovF7+Odot7ABYyIIIIAAAj4T6GynLRP4+fGnZSos3ip7XKzy83I1bNgQa1eqQF+lpdu0buNmFWwplMMep379cjViB8//HGCCaebY0I2bC1ReWal+ubka1L+f0tPTejQVE95atXqNNm1pOnrS7L4yaqcRvf6L6oaGBq3fsEmbtxSqdFuZ0lJTrNqGDB7Qo7p627h9sO2Pv286ztWE7dasWy/zl/M52ZkaPHCAsjIzejtMj+7ra5MeFUtjBBBAAAEEOhCY9+UCff71IuvPBwdNmagxO48IC6eGRumV7yv08PxtqnM1hsWcmERgBRLjonTJfuk6bJR/diMO7GwYLZIECLZF0mozVwQQQAABBBBAAAEEEIgYgXlFmzU5u1+X811bXaHLf5ivH8pKIsaFiXovMCEjV7eNnqAcR3yXnc0t3qwpWV0/g95XQw8IIIAAAgiEvoA3R0iG/uwjewadBdsiW4XZI4AAAggg4L1AUUmpYm0xSktN9r6zAPYwf02tJg5xdDnihm31uumDrVqyhd3bArg0IT/UngPsuvbATGUldn06wfy1tZo4uOtnMOQxmEDICRBsC7klo2AEEEAAAQQQQAABBBBAoHuB3T54UQ/svp+mZOd32dj8fue7W9Zr5ooftLq6vPuOaRGxAqNS0nTx8N20f1bXz5QBmlO4QTMWfaYfDjwpYr2YOAIIIIAAAuFO5VsAACAASURBVJ4K+CLYtmzFSpVXtD221NPxm9sNGTRA2VmZPb0totpv2rzF2nXOmyszI03Dhgy2uiDY5o0k9yKAAAIIIBB+AlMeWqdbD83WpCFd/zKheT/vo5XVevKLMq3dVh9+EMzIZwIjsmN11t7pmtRNYNIM+MnP1bp2drHmXjjIZ+PTEQK+ECDY5gtF+kAAAQQQQAABBBBAAAEEgkxg5/dnKVpROnfYzrpgh9GyRUV1WaG7sVHvbF6rB1ct1vqayiCbDeX0pcCOSam6ePiuOiCn+yO56hsbdO+KRXp6zTKZN1mXHDStL0tnbAQQQAABBEJCwBfBtgv+fLUWLlrs1Xyv/vPFOuKQA73qI9xvfvzZF/TEs7O8muYhB+yvv115mdUHwTavKLkZAQQQQACBsBPYd+Y6RUdJp+2ZqunjU2Xr+u08uRulD5dV6YmvyrSp3BV2Hkyo9wLDMmOsQNvkYV2HJM0IrgbpkfmlmrWwwno/79OLCLb1Xp47/SFAsM0fqvSJAAIIIIAAAggggAACCPSxgAm2NV9jUjJ1z+77KM+R4FFVb25aoxfXr9TCsmKP2tMoPAUmZeZp2sDhHgXajMCa6gpduuhTLasoawEh2BaezwazQgABBBDwrYAvgm33Pvi4lv/8s1eF/eHEYzVp7z296iPcb37nvTl65/05Xk1z/Ng9dPopJ1h9EGzzipKbEUAAAQQQCDsBE2xrvnbJjdPNB2crJ9nm0TzfW1ql/yyu0OICjij1CCxMG+010KFjdk32KNBmCNaXuXTt7CKtKv515z+CbWH6cITwtAi2hfDiUToCCCCAAAIIIIAAAggg0JlA62CbaZMUE6tbR++tqR7sutXcpzma9P/WrdSbm1ar3MWxBpHwtGXZHTo2f5gVaPM0CGlcXli/UncsWyhng7sNE8G2SHhqmCMCCCCAgLcCvgi2eVsD9/eNAMG2vnFnVAQQQAABBIJVoHWwzdSYGBelaw7I1ORhnv2yqrnHHE36nx8q9N5PVaqoM/tvcYW7QEZCtA4blaRjRid7HIQ0Jq/9UKmZn5WqztX2OSHYFu5PTOjNj2Bb6K0ZFSOAAAIIIIAAAggggAAC3Qq0D7Y133Bk/hBdNXKcUmNiu+2jdYPZBev0/pb1mlu0WbUNHG3QI7wgb5wSE2sFHg/IG6jfZOX3qNpNNVW64aev9WlxQYf3EWzrESeNEUAAAQQiVKCxsVEvvf6WaqqdSk1J1jFHHByhEpE37WUrVmr+VwutiU/Zd4KGDh4YeQjMGAEEEEAAAQRaBNoH25pf+N3IRM3YL0PJ9m7OJm1nOWdFtT5eWaX5a2tV2y68BHtoCyTHRWm/YQmaMjxR+wxx9GgyBRVu3fG/Yn25ztnhfQTbesRJ4wAIEGwLADJDIIAAAggggAACCCCAAAKBFugs2GbqSI+N0zWjxunQvME9LsvsyDW/ZIs+LNigj4o2aFs9xxv0GDEIbsi1x2tqTn8dmDtQe6bnyBbVszdGG9Sop9cs08yVi7sMOhJsC4LFpgQEEEAAAQQQQAABBBBAAAEEEAgJgc6Cbab4NEe0ZkzO0AEjPN+9rXnSde5GfbPeqbkrq/TpmhqV1TaEhAdFthXITrJpv6Hx2n94gsbkO2Tr2dt5amiUXvyuQk98ua3LoCPBNp68YBMg2BZsK0I9CCCAAAIIIIAAAggggIAPBLoKtjV3PyYlU+cNH60pWf16NaIJNy3atlX/K9yoecWbtLyyrFf9cJP/Bcz7XLulZmpKdr6mZPXXqJS0Xg3qamzUG5tW6/Gff9Lamopu+yDY1i0RDRBAAAEEEEAAAQQQQAABBBBAAAFLoKtgWzPRLrlxOn18miYO7tkuXc33m3DTjwVOfba6RvPX1mjV1nr0g1TAvJ+3c26cJg2N18TBCRqR3bMTOJqn5WqQ3l1Wqee/KdeGsu5P4iDYFqQPRASXRbAtghefqSOAAAIIIIAAAggggED4CngSbGue/fCkFJ0zdBcd3q/nO7i1Fiyordbc4s2aW7hR35UVs5tbHz9eeY547Z6apd/mDNC+Wf2UFhvX64qq3PV6af3PembtUhU6azzuh2Cbx1Q0RAABBBBAAAEEEEAAAQQQQACBCBfwJNjWTDQ0I0anjkvVQTsleqVWWOG2jir9bE2VfiyoYzc3rzS9vzknyabReXbtOzReE4YkKKWHx8+2rqC6vkFvLK7Si9+Vq7jK7XFxBNs8pqJhgAQItgUImmEQQAABBBBAAAEEEEAAgUAK9CTY1lxXlt2haQOH6+SBI6zjSr29tjhrtKSiVD9uK9GS8hL9WFGiImett91yfwcCA+OTtHNKunZJzdCo5HTtkpLhVZCteYg11RV6Zs1SvblprWoauv+NzvalEWzjcUUAAQQQQAABBBBAAAEEEEAAAQQ8E+hJsK25x4yEaB2za7L1YY4r9fYqqnRreXG9lm5xalmR+ajT1iqOLvXWtaP781NitFN2rHbKtWtEVpxG5tq9CrI1j7G+zKVZC8v03tLqLo8c7WxOBNv8sdr06Y0AwTZv9LgXAQQQQAABBBBAAAEEEAhSgd4E25qnEhMVpf2z++u4ATto38w82aLMxve+ubbV1+nH8hItrdimn8pLtbSiVGuqKmSONeXqXiAuOlo7JKVoVFKGRqakaWRyuhVoS7DFdH+zhy2cbrdmb1mnVzb8rAXbijy8q+NmBNu84uNmBBBAAAEEEEAAAQQQQAABBBCIIIHeBNta3s+LliYNidcRuyRr/CCHbL57O0/lzkYr6LayuF7Li51aUVSv9dvqZY415epeINYWJbPD3o6Zcdox267hJsyWHaf4WN8tktPVqI9WVuutHyv1/WZn90V10YJgm1d83OwHAYJtfkClSwQQQAABBBBAAAEEEECgrwW8Cba1rj0zzq6j+w3VlJz+2jM922/TWlS2VWurKrS2uunD7BS2rqpCle6e7xLmtyID2HFGnF2D4pM0ODFZQxNTNDAhWUPikzUqJc1vVXxSvFkfblmvtzev69XubB0VRrDNb8tFxwgggAACCCCAAAIIIIAAAgggEGYC3gTbWlNkxEfr4JGJmjQ0Qbvn2/2m9OOWOm0orZfZIcwE3TaYjzKXquoiM/GWHh+t/qkxGpAWq8HpscpPjdHA1FiNyI712xp8sbZW81ZV6f3lvdudraPCCLb5bbnouJcCBNt6CcdtCCCAAAIIIIAAAggggEAwC/gq2NZ6jmZXsEmZedo/J18T0nOVH5/od4KSOqfW1VRqU02VCp01KnbWqKC2WgW1NSqsrVZRXa2cDW6/1+HLAYxjrj1BuY54ZdvjlWuPV158gnKsrxM0PDlF8dG+24Gts9qN6SdbCzS3cKPml2zxiyPBNl8+OfSFAAIIIIAAAggggAACCCCAAALhLOCrYFtrI7Mr2F4DHdpnWILG9XcoL9nmd8LSmgZtLHNpS4VLRVVuba1yqbDSLXPMabH5qHarzh1a4TfjmJMYo6wkm7ISbco2H0kxyk5q+npoZqwcMb7bga2zRSqocOuLdbX6fHWVvtngVJ3L944E2/z+rwgD9FCAYFsPwWiOAAIIIIAAAggggAACCISCgD+Cbe3nbYJte6fnaHxGrsZn5KifI6FPaKrdLpXV1/3y4VS5q77l67K6OpWb11y/frZ+5qpThaveq3rTYuOUGmOX+ZwcF6vkmDjr69RYu1Jj45QSa763KyU21mpnPpvwWl9dm2ur9WXJFn1VUqivSgutsKC/L4Jt/hamfwQQQAABBBBAAAEEEEAAAQQQCBcBfwTb2tvkpdg0Nt+hsQMc2qO/Q7kBCLp1tD419Y0qr21QhbNB5U63KpxN31tf15ifu395vfGXr5s+V3q5G1yqI1rJ9miZz0n2KCXZbUpxRCvll8/J1tdNbVIcNiXbo6wgW19dWyrcWrCx1vpYuLFWBeX+/wVfgm19tdqM25kAwTaeDQQQQAABBBBAAAEEEEAgDAUCEWxrzzYwPkl7pGdpXHqOxqVlaVhiShjKhs6UVlaWa0FZkb4tKdKC0iJtrPV/kK29DsG20HleqBQBBBBAAAEEEEAAAQQQQAABBPpWIBDBtvYzzE+J0a75do3Jd2hMvzjrCE2uvhNYXeLS95ud+n5Trb7f5NTmClfAiyHYFnByBuxGgGAbjwgCCCCAAAIIIIAAAgggEIYCfRFsa8+YEhOrcWnZGpuRrT3SsjQqJT0gR2yG4XJ2OyWza92S8lJ9V1asBSVF+nZbkdc70nU7qAcNCLZ5gEQTBBBAAAEEEEAAAQQQQAABBBBAQFJfBNvawyfHRWm3fLt26+/Qrnl2jciOC8gRm5H4AJhd65YV1Wlxwa9BNm93pPOFI8E2XyjShy8FCLb5UpO+EEAAAQQQQAABBBBAAIEgEQiGYFtHFGZXt52S0zQyJU0jk9Otr/s7EoNELfjLaJS0vqZSyyq2aWl5qfXZfPTFbmyeaBFs80SJNggggAACCCCAAAIIIIAAAggggEBwBNs6Wgezq9vwrFjtmB2n4VnmI1b9kmNYMg8FzPt5m8pdWllcrxVFdVpVXGd93Re7sXlSMsE2T5RoE0gBgm2B1GYsBBBAAAEEEEAAAQQQQCBAAsEabOto+o7oGA1KSNSghGQNjk/SoKQUDYxP1OCEZOU5EhQVILNgGaZBjdpcW611VRVaV1OlddXlWltVqXU1FVpfUyWn2x0spXZbB8G2bologAACCCCAAAIIIIAAAggggAACCFgCwbBjm6dL4YiJUv/UGOtjgPlIj1P/FJsGpMYqJ9kWee/nNUpbKl3asM2ljeVubdxWZ329oaxem8rdcrpMvC00LoJtobFOkVQlwbZIWm3migACCCCAAAIIIIAAAhEjEErBtu4WJdcerzx7gjLtDuXY45Ubn6Bsu0O59gRlxcUrxxGv9Ni47roJite31jlV6KzRVmeNtjhrrK8La6utz8XO2pafBUWxPiiCYJsPEOkCAQQQQAABBBBAAAEEEEAAAQQiQiCUgm3dLUh2kk05iTZlJNiUmWhTTlKMMpNsyjbfm48km9Ic0d11ExSvl9Q0aGuVWyXVbhVVuVRc6VZxpUvF1U0/L6pyq7gqdH4RtTtUgm3dCfF6oAUItgVanPEQQAABBBBAAAEEEEAAgQAIhFOwzVOuPEe8suPilW03Hw5lxsXLEWOTPdqmuGibHOaz7ZfP0dFy2GyKi7LJbj6b739pZ7dFK9EWaw1b5a6X092guga3ahrcqnM3yNloPrvlbGj6qHW7rdedDQ3Wbmp1jW7VuFwqdtaoyFmrorqmzya8FmkXwbZIW3HmiwACCCCAAAIIIIAAAggggAACvRUIp2CbpwY5SU1BtywTgkuMVkZ8jOyxUbLbohQbY96/k2Jjmr6Ps0XJHtP0Oc58Nj+PNu3Mz6WE2KagXHV9g5wuqd7VqFp3o/XZ2dCoOlfTh9P9y9du87VU52pQnbtRtfWNKjHBteqmEFtxVUNYBdY8XROCbZ5K0S5QAgTbAiXNOAgggAACCCCAAAIIIIBAAAUiMdgWQF6G8lCAYJuHUDRDAAEEEEAAAQQQQAABBBBAAIGIF4jEYFvEL3oQAhBsC8JFifCSCLZF+APA9BFAAAEEEEAAAQQQQCA8BQi2hee6htqsCLaF2opRLwIIIIAAAggggAACCCCAAAII9JUAwba+kmfc1gIE23gegk2AYFuwrQj1IIAAAggggAACCCCAAAI+ECDY5gNEuvBagGCb14R0gAACCCCAAAIIIIAAAggggAACESJAsC1CFjrIp0mwLcgXKALLI9gWgYvOlBFAAAEEEEAAAQQQQCD8BQi2hf8ah8IMCbaFwipRIwIIIIAAAggggAACCCCAAAIIBIMAwbZgWAVqINjGMxBsAgTbgm1FqAcBBBBAAAEEEEAAAQQQ8IEAwTYfINKF1wL/z959QEdVfA8cv5QQeg299yKKoiKiiP6xo0hTsYAKgtKVKlUBQQRBijTpHQQEVERQVGyoKIrSew8JoYaWAOF/7ssv626ym93Nvuy+zX7nHI+QfW/ezGdml7M3d2ZIbPOZkAoQQAABBBBAAAEEEEAAAQQQQCBEBEhsC5GBtng3SWyz+ACFYPNIbAvBQafLCCCAAAIIIIAAAgggkPEFSGzL+GMcDD0ksS0YRok2IoAAAggggAACCCCAAAIIIICAFQRIbLPCKNAGEtuYA1YTILHNaiNCexBAAAEEEEAAAQQQQAABEwRIbDMBkSp8FiCxzWdCKkAAAQQQQAABBBBAAAEEEEAAgRARILEtRAba4t0ksc3iAxSCzSOxLQQHnS4jgAACCCCAAAIIIIBAxhcgsS3jj3Ew9JDEtmAYJdqIAAIIIIAAAggggAACCCCAAAJWECCxzQqjQBtIbGMOWE2AxDarjQjtQQABBBBAAAEEEEAAAQRMECCxzQREqvBZgMQ2nwmpAAEEEEAAAQQQQAABBBBAAAEEQkSAxLYQGWiLd5PENosPUAg2j8S2EBx0uowAAggggAACCCCAAAIZX4DEtow/xsHQQxLbgmGUaCMCCCCAAAIIIIAAAggggAACCFhBgMQ2K4wCbSCxjTlgNQES26w2IrQHAQQQQAABBBBAAAEEEDBBgMQ2ExCpwmcBEtt8JqQCBBBAAAEEEEAAAQQQQAABBBAIEQES20JkoC3eTRLbLD5AIdg8EttCcNDpMgIIIIAAAggggAACCGR8ARLbMv4YB0MPSWwLhlGijQgggAACCCCAAAIIIIAAAgggYAUBEtusMAq0gcQ25oDVBEhss9qI0B4EEEAAAQQQQAABBBBAwAQBEttMQKQKnwVIbPOZkAoQQAABBBBAAAEEEEAAAQQQQCBEBEhsC5GBtng3SWyz+ACFYPNIbAvBQafLCCCAAAIIIIAAAgggkPEFSGzL+GMcDD0ksS0YRok2IoAAAggggAACCCCAAAIIIICAFQRIbLPCKNAGEtuYA1YTILHNaiNCexBAAAEEEEAAAQQQQAABEwRIbDMBkSp8FiCxzWdCKkAAAQQQQAABBBBAAAEEEEAAgRARILEtRAba4t0ksc3iAxSCzSOxLQQHnS4jgAACCCCAAAIIIIBAxhcgsS3jj3Ew9JDEtmAYJdqIAAIIIIAAAggggAACCCCAAAJWECCxzQqjQBtIbGMOWE2AxDarjQjtQQABBBBAAAEEEEAAAQRMECCxzQREqvBZgMQ2nwmpAAEEEEAAAQQQQAABBBBAAAEEQkSAxLYQGWiLd5PENosPUAg2j8S2EBx0uowAAggggAACCCCAAAIZX4DEtow/xsHQQxLbgmGUaCMCCCCAAAIIIIAAAggggAACCFhBgMQ2K4wCbSCxjTlgNQES26w2IrQHAQQQQAABBBBAAAEEEDBBgMQ2ExCpwmcBEtt8JqQCBBBAAAEEEEAAAQQQQAABBBAIEQES20JkoC3eTRLbLD5AIdg8EttCcNDpMgIIIIAAAggggAACCGR8ARLbMv4YB0MPSWwLhlGijQgggAACCCCAAAIIIIAAAgggYAUBEtusMAq0gcQ25oDVBEhss9qI0B4EEEAAAQQQQAABBBBAwAQBEttMQKQKnwVIbPOZkAoQQAABBBBAAAEEEEAAAQQQQCBEBEhsC5GBtng3SWyz+ACFYPNIbAvBQafLCCCAAAIIIIAAAgggkPEFSGzL+GMcDD0ksS0YRok2IoAAAggggAACCCCAAAIIIICAFQRIbLPCKNAGEtuYA1YTILHNaiNCexBAAAEEEEAAAQQQQAABEwRIbDMBkSp8FiCxzWdCKkAAAQQQQAABBBBAAAEEEEAAgRARILEtRAba4t0ksc3iAxSCzSOxLQQHnS4jgAACCCCAAAIIIIBAxhcgsS3jj3Ew9JDEtmAYJdqIAAIIIIAAAggggAACCCCAAAJWECCxzQqjQBtIbGMOWE2AxDarjQjtQQABBBBAAAEEEEAAAQRMECCxzQREqvBZgMQ2nwmpAAEEEEAAAQQQQAABBBBAAAEEQkSAxLYQGWiLd5PENosPUAg2j8S2EBx0uowAAggggAACCCCAAAIZX4DEtow/xsHQQxLbgmGUaCMCCCCAAAIIIIAAAggggAACCFhBgMQ2K4wCbSCxjTlgNQES26w2IrQHAQQQQAABBBBAAAEEEDBBgMQ2ExCpwmcBEtt8JqQCBBBAAAEEEEAAAQQQQAABBBAIEQES20JkoC3eTRLbLD5AIdg8EttCcNDpMgIIIIAAAggggAACCGR8ARLbMv4YB0MPSWwLhlGijQgggAACCCCAAAIIIIAAAgggYAUBEtusMAq0gcQ25oDVBEhss9qI0B4EEEAAAQQQQAABBBBAwAQBEttMQKQKnwVIbPOZkAoQQAABBBBAAAEEEEAAAQQQQCBEBEhsC5GBtng3SWyz+ACFYPNIbAvBQafLCCCAAAIIIIAAAgggkPEFSGzL+GMcDD0ksS0YRok2IoAAAggggAACCCCAAAIIIICAFQRIbLPCKNAGEtuYA1YTILHNaiNCexBAAAEEEEAAAQQQQAABEwRIbDMBkSp8FiCxzWdCKkAAAQQQQAABBBBAAAEEEEAAgRARILEtRAba4t0ksc3iAxSCzSOxLQQHnS4jgAACCCCAAAIIIIBAxhcgsS3jj3Ew9JDEtmAYJdqIAAIIIIAAAggggAACCCCAAAJWECCxzQqjQBtIbGMOWE2AxDarjQjtQQABBBBAAAEEEEAAAQRMECCxzQREqvBZgMQ2nwmpAAEEEEAAAQQQQAABBBBAAAEEQkSAxLYQGWiLd5PENosPUAg2j8S2EBx0uowAAggggAACCCCAAAIZX+Du7z6Vc1fjM35H6aFlBfJnC5df7m9q2fbRMAQQQAABBBBAAAEEEEAAAQQQQMBKAo9NPyqxVxKs1CTaEmICebNnli9fLRVivaa7Vhcgsc3qI0T7EEAAAQQQQAABBBBAAIE0CLT87Wv559ypNNzJLQiYI3Br/kKysM5D5lRGLQgggAACCCCAAAIIIIAAAggggEAGF2i/NEq2R8Vl8F7SPSsL1CyWTaa0KGblJtK2EBQgsS0EB50uI4AAAggggAACCCCAQMYX6PPvRvk88lDG7yg9tKxAkxLlZHjNupZtHw1DAAEEEEAAAQQQQAABBBBAAAEErCQw9OtTsnbXRSs1ibaEmMBj1XJJ/wcLhViv6a7VBUhss/oI0T4EEEAAAQQQQAABBBBAIA0CS47uk8HbN6XhTm5BwByBoTfVkeYlK5hTGbUggAACCCCAAAIIIIAAAggggAACGVxg5baL8sF3nMCQwYfZ0t17q2FBeaJ6bku3kcaFngCJbaE35vQYAQQQQAABBBBAAAEEQkDgyvVrcv+GVXL+2tUQ6C1dtJpAgbBw+a5BY8mWOYvVmkZ7EEAAAQQQQAABBBBAAAEEEEAAAUsKxF1LkCazjkls3A1Lto9GZWyB/Nkzy4pXSkpYlkwZu6P0LugESGwLuiGjwQgggAACCCCAAAIIIICAZwIT920V/Y+CgL8FelSuJW3LV/f3Y3keAggggAACCCCAAAIIIIAAAgggENQCM38/J/ofBQF/C3Sol19eqJ3X34/leQi4FSCxzS0RFyCAAAIIIIAAAggggAACwSmgu7U1/WWNRF65FJwdoNVBKVA+Zx5ZVu8RyZE5a1C2n0YjgAACCCCAAAIIIIAAAggggAACgRKIjb8hLy86LlGx1wPVBJ4bggJl8meVmS2LS/as7NYWgsNv+S6T2Gb5IaKBCCCAAAIIIIAAAggggEDaBfbEnpVnfvta4hIIhqVdkTs9FciVJausuPtRKZUzt6e3cB0CCCCAAAIIIIAAAggggAACCCCAgJ3A/lPx8uonURJ/nSNJmRjpL5AzLJPMfq64lMjLItX01+YJaREgsS0tatyDAAIIIIAAAggggAACCASRwProo9Ll75+CqMU0NRgFdD3nzDsekLsKFg3G5tNmBBBAAAEEEEAAAQQQQAABBBBAwDICP+y/JP2+jLFMe2hIxhTQeN64JkWkdqnsGbOD9CpDCJDYliGGkU4ggAACCCCAAAIIIIAAAqkLfHXisLy19VeJT0iACgHTBXJmySpjbqkn9xUuYXrdVIgAAggggAACCCCAAAIIIIAAAgiEosC3ey/Ju1/HSDwHMYTi8Kd7n3OEZZIhj0TI3eVypPuzeAACvgiQ2OaLHvcigAACCCCAAAIIIIAAAkEksOP8GWm3+Xs5HR8XRK2mqVYXKJE9l3x8ewOpkCuv1ZtK+xBAAAEEEEAAAQQQQAABBBBAAIGgEth9Ml66fxYtZy+zWDWoBs7ijS2WJ4uMblxEyhYIs3hLaR4CIiS2MQsQQAABBBBAAAEEEEAAgRASiI67LG/+/bP8dY6jDEJo2NOtq/cUKiYf1LpH8mUlCJZuyFSMAAIIIIAAAggggAACCCCAAAIhLRBz8boMWHNStp6ID2kHOm+OQJ0y2WXwI4UlT7geREpBwPoCJLZZf4xoIQIIIIAAAggggAACCCBgqkCC3JD5h/bIh3u2SFwCZxmYihsileXOklXeql5bmpWoECI9ppsIIIAAAggggAACCCCAAAIIIIBA4AQSbogs+ydWpmw8K/HXbgSuITw5aAVyZcskXesXkEbVcwdtH2h4aAqQ2Baa406vEUAAAQQQQAABBBBAAAE5dClWev+7Uf49dxoNBDwWqFuwqIyoWVeKZM/h8T1ciAACCCCAAAIIIIAAAggggAACCCDgu8DRs1dlyNenZHsUu7f5rhk6NdxRKlwGPFRIInJlDZ1O09MMI0BiW4YZSjqCAAIIIIAAAggggAACCHgvoOs7v4o6Ih/t+VcOXDrvfQXcETIC1fPmly6VbpH7I0qETJ/pKAIIIIAAAggggAACCCCAAAIIIGA1AY3nfbv3ksz89ZwcOnvVas2jPRYSqFI4TF69q4DUK5fdQq2iKQh4J0Bim3deXI0AAggggAAC+InBtwAAIABJREFUCCCAAAIIZEiB6zduyOrIQzJx31Y5cvlChuwjnUqbQOXc+aRLpZvlwSKl0lYBdyGAAAIIIIAAAggggAACCCCAAAIImC5w/YbIN7suyozfz8nx89dMr58Kg1egQqGsRkLbfRU4cSF4R5GWJwmQ2MZcQAABBBBAAAEEEEAAAQQQcBD47PhBWXJkr/x1LgaZEBaoV6iYtCxdiYS2EJ4DdB0BBBBAAAEEEEAAAQQQQAABBIJDYO3Oi7Jia6xsPcERpcExYunTyjtLZ5emN+choS19eKk1QAIktgUInscigAACCCCAAAIIIIAAAlYX0KNJFx3eK58dPyDnr3GsgdXHy4z2RYRnl2YlKhgJbcWy5zSjSupAAAEEEEAAAQQQQAABBBBAAAEEEPCTgB5NuuLfWFm746LExuuhpZSMLlAwZ2ZpVD23NK2ZR4rkyZLRu0v/QlCAxLYQHHS6jAACCCCAAAIIIIAAAgh4K7DmxGFZF3VENpyMlCsJHG3grZ+Vr8+bNUwaFiklDxYrLQ9ElLByU2kbAggggAACCCCAAAIIIIAAAggggICHAuv3XJLv916UjYeuyJVrJLl5yBYUl+XJlknqV8gpDSrlknvKZQ+KNtNIBNIqQGJbWuW4DwEEEEAAAQQQQAABBBAIQYG4hOuy8XSUfHPiqHx78qicvcrxBsE4DYqG55CGRUrKQ0VLyx0FikiWTJmCsRu0GQEEEEAAAQQQQAABBBBAAAEEEEDAjUD89Rvyx5E42bD3ovx08LKcu5KAWRAKFM6dReqXzyH3V8optUpklyyE84JwFGlyWgRIbEuLGvcggAACCCCAAAIIIIAAAghIgtyQLWdPyXfRx+SHmOOy+8I5VCwqoHGuW/IVkgaFS0iDiJJSPW9+i7aUZiGAAAIIIIAAAggggAACCCCAAAIIpJdAwg2RbSfi5OcDl2Xjocuy79TV9HoU9foooPG8GkWzSb3yOeTusjmlSuEwH2vkdgSCU4DEtuAcN1qNAAIIIIAAAggggAACCFhO4MSVS7IhJlI2RB+Tv8/FsJtbgEeoWPYccmu+CPm/IqXk3ojikj8sW4BbxOMRQAABBBBAAAEEEEAAAQQQQAABBKwkEB173Tiq9OeDF2XbiXh2cwvw4BTJnUVqFguXe8vnkLrlckrecLZlC/CQ8HgLCJDYZoFBoAkIIIAAAggggAACCCCAQEYUiIq7LNtjz8i2s6dl+/nTsi32tJyMu5IRuxrwPpXOkVtq5C0gN+UrKNXzFJCb8hYkkS3go0IDEEAAAQQQQAABBBBAAAEEEEAAgeASOHnhuuyOuSo7o+Jk10n9L15OXeTo0vQYxRJ5s0rVwmFStWi4VInIJtWKhpPIlh7Q1Bn0AiS2Bf0Q0gEEEEAAAQQQQAABBBBAIHgEzl6Nl23nT8vO2LOy4/wZ2Rl7Rg5ejDWONaW4F8iWObNUzJ1XqucuKNXy5pdqeQoYCW05s2R1fzNXIIAAAggggAACCCCAAAIIIIAAAggg4KXA+bgbRqLb3pirsjsmTvacvCpHzl4VPdaU4l4gLEsmKV8wq1QulE0qFw6XSprMVjib5AhjNzb3elyBgAiJbcwCBBBAAAEEEEAAAQQQQACBgAtsOXdKDl2MlUOXEv87eClWDl+MlQvXrwW8bYFoQMFs4VImR24pmyuPlM+VV0rnzCPlcuSR6nnzB6I5PBMBBBBAAAEEEEAAAQQQQAABBBBAAAEHgW1R8XL0zFU5cu6akeh2VP87d00uxodmxluBHJmlZL6sUip/mJQtECYl8mWV0vnCpErhMGYOAgj4IEBimw943IoAAggggAACCCCAAAIIIJC+Aqfj4+Tw5Qty/PJFiY67LDFxl+XElUty4splib5ySU7GX5G4hOvp2wiTa9fd1YqG55Si2XNI4fAcUjQ8hxTLkVOKGH/OKZXy5JUcmdmBzWR2qkMAAQQQQAABBBBAAAEEEEAAAQQQ8IPAmcsJcuzcNYmKvSYnL16XUxevSfSF66LHnMbof5euS/z14Ep+093ViuTKKhG5s0hErixSWP/LnVUK5078c/lCYZI9Kzuw+WF68YgQFCCxLQQHnS4jgAACCCCAAAIIIIAAAhlJ4NL1a3Luavz//ouT89eu2v58Lj5ezutr1/77v/Gza/ESe+2qTwz5w7JJvqzhov/Pky1M8mTNZvw5X1i45AvLJnnD9O/hkjcszLhO/6/JaxQEEEAAAQQQQAABBBBAAAEEEEAAAQRCWeDy1Rty/kqCxMYlyPm46xIbl/h348+X9efX//f6jf/9OfH/F3zcDS5f9sySJzyz6P9zh2eS3OFZJG/2zJL3f//PY/w58Zq82bNInvBMRiIbBQEEAidAYlvg7HkyAggggAACCCCAAAIIIIAAAggggAACCCCAAAIIIIAAAggggAACCCCAAAIIIICAEwES25gWCCCAAAIIIIAAAggggAACCCCAAAIIIIAAAggggAACCCCAAAIIIIAAAggggAAClhIgsc1Sw0FjEEAAAQQQQAABBBBAAAEEEEAAAQQQQAABBBBAAAEEEEAAAQQQQAABBBBAAAEESGxjDiCAAAIIIIAAAggggAACCCCAAAIIIIAAAggggAACCCCAAAIIIIAAAggggAACCFhKgMQ2Sw0HjUEAAQQQQAABBBBAAAEEEEAAAQQQQAABBBBAAAEEEEAAAQQQQAABBBBAAAEEECCxjTmAAAIIIIAAAggggAACCCCAAAIIIIAAAggggAACCCCAAAIIIIAAAggggAACCCBgKQES2yw1HDQGAQQQQAABBBBAAAEEEEAAAQQQQAABBBBAAAEEEEAAAQQQQAABBBBAAAEEEECAxDbmAAIIIIAAAggggAACCCCAAAIIIIAAAggggAACCCCAAAIIIIAAAggggAACCCCAgKUESGyz1HDQGAQQQAABBBBAAAEEEEAAAQQQQAABBBBAAAEEEEAAAQQQQAABBBBAAAEEEEAAARLbmAMIIIAAAggggAACCCCAAAIIIIAAAggggAACCCCAAAIIIIAAAggggAACCCCAAAKWEiCxzVLDQWMQQAABBBBAAAEEEEAAAQQQQAABBBBAAAEEEEAAAQQQQAABBBBAAAEEEEAAAQRIbGMOIIAAAggggAACCCCAAAIIIIAAAggggAACCCCAAAIIIIAAAggggAACCCCAAAIIWEqAxDZLDQeNQQABBBBAAAEEEEAAAQQQQAABBBBAAAEEEEAAAQQQQAABBBBAAAEEEEAAAQQQILGNOYAAAggggAACCCCAAAIIIIAAAggggAACCCCAAAIIIIAAAggggAACCCCAAAIIIGApARLbLDUcNAYBBBBAAAEEEEAAAQQQQAABBBBAAAEEEEAAAQQQQAABBBBAAAEEEEAAAQQQQIDENuYAAggggAACCCCAAAIIIIAAAggggAACCCCAAAIIIIAAAggggAACCCCAAAIIIICApQRIbLPUcNAYBBBAAAEEEEAAAQQQQAABBBBAAAEEEEAAAQQQQAABBBBAAAEEEEAAAQQQQAABEtuYAwgggAACCCCAAAIIIIAAAggggAACCCCAAAIIIIAAAggggAACCCCAAAIIIIAAApYSILHNUsNBYxBAAAEEEEAAAQQQQAABBBBAAAEEEEAAAQQQQAABBBBAAAEEEEAAAQQQQAABBEhsYw4ggAACCCCAAAIIIIAAAggggAACCCCAAAIIIIAAAggggAACCCCAAAIIIIAAAghYSoDENksNB41BAAEEEEAAAQQQQAABBBBAAAEEEEAAAQQQQAABBBBAAAEEEEAAAQQQQAABBBAgsY05gAACCCCAAAIIIIAAAggggAACCCCAAAIIIIAAAggggAACCCCAAAIIIIAAAgggYCkBEtssNRw0BgEEEEAAAQQQQAAB3wS2bN0hf23ZalTy8P/dJyWKF3Vaof11d9e5TapWruTbg7k7TQLRMTHy5drvjHtvvqmq3H7rLWmqh5sQQCD9BK5dvy5LV3wucXFXpXBEQWn0SMP0exg1I4AAAggggAACCCCAAAIIIBBggbXrN0jkiWjJmjWLPNP0ScmWLcxpi5Ku0xebNHpY8ufPF+CW83hPBTwdY0/ry8jXEUf3fHS//u4HOXY8yvjseLrJExIens3zm7kSgVQESGxjeiCAAAIIIIAAAgggkIEE3h01TlavXW/0qHe3jtL0yUed9s7+uudaNJGur7fJQArB05Wv1n8vg98bYzT4/+67R4YN6hM8jaelCISIgCagPtUy8TMyf758smb5vBDpOd1EAAEEEEAAAQQQQAABBBAIRYFmL7aTyBNRRtcXz5wkZcuUcspgf92ooQPk3rvrhCJXUPbZ0zEOys6Z3Gji6J6DPv3Sa3L0WKRxw4LpH0mFcmU8v5krEUhFgMQ2pgcCCCCAAAIIIIAAAhlIwIqJbSs+/0p++/MvQ7n9yy/whdZuvpHYljHefMzxjDGOrnoRiMS2MR99LNExpyR7eDbp271LyK5wxSFjv7foHQIIIIAAAggggAACCFhTwNOkJ38mtvH90Ny54ukYm/tU69Smu7AtWrbSaNBD99eXhvff67JxJLZ5Pm7+TmzjcyFxbEIhNk1im+fvQ65EAAEEEEAAAQQQQMDyAp4mts1ZuFRWfbnO6M8LzzSV5o0fT7e+9Rk0TH745Tej/qEDe8uDDVwHCtKtERatmMQ2iw6Ml81ijnsJFmSXByKx7aGnWsqFi5cMqdXL5krB/PmDTM2c5uJgjiO1IIAAAggggAACCCCAAALeCHia9KTxkD37D0qmTCLDB/WRqpUrefMYr67l+6FXXG4v9nSM3VYUpBcsWb5Kxk6eYbS+WePHpFfXDi574s84epBy2prt78Q2PhcS6UMhNk1iW7B/OtB+BBBAAAEEEEAAAQTsBDxNbPMnWih8sUqrJ4ltaZWz1n3McWuNh9mtIbHNbFHP6yNA6bkVVyKAAAIIIIAAAggggAACZglYMemJ74dmjW5iPVYcY3N7mHpt3iS2+bNdwf4sEtsCM4KhEJsmsS0wc4unIoAAAggggAACCCCQLgIktqULa7pVSmJbutH6teJQCB74FdRiDyOxLXADwi8uAmfPkxFAAAEEEEAAAQQQQCB0BayY9MT3Q3PnoxXH2Nwepl4biW3po01iW/q4uqs1FGLTJLa5mwW8jgACCCCAAAIIIIBAEAmQ2BZEgyUiJLYF13i5am0oBA8yxkilrRcktqXNzYy7+MWFGYrUgQACCCCAAAIIIIAAAgh4J2DFpCe+H3o3hu6utuIYu2uzma+T2Gam5n91kdiWPq7uag2F2DSJbe5mAa8jgAACCCCAAAIIIOBngX+37ZRtu3ZL5PEouZ6QICVLFJWqlStK7Vo3u22Jp4lt586dl/0HDxv1Va5UQXLnyplq3X9t2Sr7Dx6SY5FREh8XL6XLlJDyZUpLhXJlJaJQQaf3noiOkcjIE/LRtNmyfedu45qXnn9a7rr9NuPPpUuVcHmv2456eMG169dl4+9/yoGDhyUyKlpy5sguJYoXMyzLly3ttpZde/bKpUtXJHeeXFK5Qnnj+sgTUbL5n62yY8ceKVy4kNx8UzWXY3Pjxg3j+bv27JMT0SclR/bsUrpkcbm//t1SqGBBrxPbrl67Jr9s3CQHDh+VE9HRkid3LilZvJjcdcdtUrxY0XTvj9sHeHHB3/9ul527dsvxE9GScD3BsKxz+61SvWpll7V4M2+PHDsuMTGnJXOWLFKrZnW3LQvEHI+NvSA//bpJjkVGSnTMaYkokF9Kligu9ercLgUK5E+1zTq39bNCbtyQYsWKSvGihUXn24FDh42f79l3UMqUKSG1bqoulSpUkCxZMjvUd/HSJdmxa69s3b5LYmJOSblypaViubJS6+Yakjmz47WpNeT8+Vj58dff5dixSIk5c1aKRBSUkiVKSP2767j9XHHWh4SEBNm7/6DxHjty9JiUKV1S6tS+zaP3q9tBTuUCfa//8de/Enki2jAtUiRC7ql7p1QsX1a8TWw7ffas7Nq9T45FnpCjxyPlypU447OucKGCUqN6FdtnibPm7DtwSM6eOyc9+g+RuLh445J3B/SWgv+bD9WqVjI+R5wVX56bvD6t64/N/xh9iIo+aTy/bOlSUr5MKSlfroyEhYV5xJ3W+eGLg0cN4yIEEEAAAQQQQAABBBBAIIML+BJf9DTp6eixSDkZc0oyZc5sxF4yZcqUqmpaYi+B/n6osYsfftoo+w4eltNnzkr5cqXlpmpVpErFCsZ3Y40ZHDt2wuh3zRpV3X5fTuv3ZGew/hhj++f6EsdK3v4jR4/Lps1b5PiJExJ74aIRN6lRtbLcdWdtyZolS6rzSONfO3fvlSPHIuXY8UiJjD4puXPmlMIRBaVo4QipV/dOyR4e7rQOjYft3rNf1n67QVatXmtcU6/OHfLis82MP+fPny9FDMqbeKTWkR7xaI2zb92xU7Zu3yk5sodLpfLl5dZbahjxZX8Wne8//PybHI+MErXUcbv15pvk9ltvNuKJ3iS2+RLH8uVz4UpcnGzfuceYOxr30vd1gfz5pHBEISlbuqTccVstt59lSeZmxc/SGvO3wu9f/DX/SGzzlzTPQQABBBBAAAEEEEDAjYAGI8ZPmS5bdyQmgSUvlStWkC6vvSx31r7VZU2eJrZ99PEsWfDJCqOeDm1bS+vnWjitc8vWHTJhykzZtnOX09c1YNWwwb3yauvnpGyZUg7X9Br4rvy08XeXbX2kYQN5p2+PdJsXq9eulxlzF0pk1Emnz9CklTc7tpOSJYo5ff3S5SvS8MlnjNc0UPXdF0tl4LBR8t0PP6e4/u46t8vQAb0kV87/EgTVbMj7Y+XwkWMprtcAzeB+PST+2jUZ/N4Y4/X/u+8eGTaoj0uPlV98JTPnLzEChsmLBg4evP9eeaPDqy4Tonztj1kD9dc/22T8lBlGAMpZ0UTBEYP7ScH8KRO7JkydKQuXrjRu6/jqS9KqZXOXzWrdvpvs2X/AeH325DFStXIly8xxDVZ8PGu+fPr5Grl06XKKdoWHZ5MnH31IOrZ7yWUS0y+//WEkP2nRxMYBvbpJ976DbX22r1SDTBNGvivlypYykt8mTJ0li5evMv6cvNx2y03Sv2c3l++LpOvj46/KpBlz5LPV6+TylSsp6tFk2aebPCFtWz+fIqku6eLkfRjY5w3p2L1fiveMJuU9/3RTY8zNLmfOnJW33xsjmzb/7bTqli2ekpbNG0uT59oar+fPl0/WLJ/n9FoN7s1btFxWfblOrl696rKp+tnTpf0rKT4z9YaGjZ91OieSKuvbvbM0fvxhh7rNeG5ShRrcmzV/iSxd8YXTcdXrihWJkJdfeFYef6ShhGXN6rSfvs6PtDiYPTeoDwEEEEAAAQQQQAABBBAIRgEz4oueJra16dRDduzaYzBNGz9Satao5pTMl/hiIL8f/vHXPzJs9Hg5oYvgkpUiEYXko9HDZNL0ufL9j78Yr+rCtIb335su35PtK/XnGOtzzYhjJbU/6uRJ+XDidPnh51+dxqU0hjVicF+5qVrVFI4ax1LrmfOWyN4DB12+PTWm2KplM2nZokmKaxYtWynjp8x0ea8mN322eJbD657G0fUms+PR6z9fIsNHjTcWRycvOXPmkO6d2kujRxqm+0fV9esJMn7yDFnxxRpjPiQvGk8c9e5AebnDm6IJr1oWTP9IKpQrk+JaM+JYaflc0Pjlis+/kgVLPhVNSHNVKpUvZ8RkNd7vqpgVP9P6fYn5B/r3L+k+8eweQGKbP7V5FgIIIIAAAggggAACLgQ0qaL3wGGiX4pSK5oQNaR/T3ngvnucXuZpYpt+gdcv8lpeb9PK2EkteTl46Ki07dxdNCHKXdHEqvEjh8jtt95iu7T3wHflx1QS2x578H4Z9FZ3d1Wn6fXZC5bK1FnOk0/sK7RP+En+IE040i/JWtT94YYN5Mt13zptT4niRWXe1PGiAQUtu/fsk049+8uFi5dctl/N9Avyz79uMq5JLbFt2pyFMnPeYrcWuovehA+GOl2t50t/3D7Ywws0kanv4PdEk15SK+o5ZtjbKRJ/PJm3SfW+2K6L6Oo9LbMmjZFqVVImtgVijmvf+w99P9Wkz6Q+3FarpnwwdKBtXtmbadKoBi+06LhfiY83dhN0VQoVKCBj3ntb5ixcKt86Sc60vy937lyyZPZkp8mFep1+Tr319nD57Y+/3I58wwb3yDv9ejpdbWvfB92p79rVa04T89y9P9w2wsUFuiK4w5tv2eaJq3ruq3eX/PDLb8bLqSW2dezRT3T1uSdFd4KbNfnDFIlhDzZuaax4dVX69egiTz72kMPLZjw3qcLhoyfI52u+9qQLxk6VE0cPS3GtGfMjLQ4eNZqLEEAAAQQQQAABBBBAAIEMLGBWfNHTxLaXO3QX3QFdy8fjRhqnGiQvvsZeAvX98J+tO6Rbn0Gpxmo1rqg7nO/eu9/oti56ffD++unyPTmpUn+PsVlxLG3/seMnpHPvAU4TBe3RdLe1d/r1kAb31HWw3Lxlq3Tq0c/jd7DG0B964D6H6xcvWynjUkls0x3fVi5yTHzzNB5pdjxaF3rq7mHu4m/dOr4qLZs19tglLRcOGTFG1nyTMrnOvq4a1apIVHSMnDp92vixq8Q2M+JYaflcmD53kcyYu8ij7uscnD9tgsuFv2bEz7Qhvsb8A/n7F48gTbyIxDYTMakKAQQQQAABBBBAAIG0COgW9BowSkpmyJcvr2gihR5HmCVrVvl105/GFt8xpxK/FOoOOZ/M/djYNSd5MTOxrX233olHHYoYCQyvvfKiVKpQTq5du2Zsv797z15Z/vka0a3jNXA1cfRwhySNU2fOSHR0jIyZ+LFx3KGWV1s/L/XuSlztVLxoEWN7d7OLbmPftfdAW7V6lKF61rn9NuN4gI2//SG//PanbTeiCmXLyLxp41Mcv2ifCJZUmR732PLpJlKtUiU5HxsrGzf9Kd98/5OMGzHYIXGqU4/+snnLv7Y21LvrDql7Z23RXfe27dhlHE/659//OHTdVWKb/a5WesP99esZ/bn9tpuNow5+/WOzfLHmG9tKM929a+yIwSlYfemPGWOkO2M1b9Xe5q6JVg3q1zXGRYMFOkdWr/3atsOersyc/tEoh0d7GkjSmzxJbAvEHNed2mYt+MTWr1tvriH17rrTWNW8a/ce+eX3P42jGJJKs8aPSa+uHVIMgX1SWNKLOpd1dzE9KvLUmbPy+59/yaefrXE6fJo09+RjD0uZUsUN82++/1E2/LjRdq0mT2kSlbNiv1I1W7YwafzYw8b8rlalojGOGzdtli+++lp0NacWV7tCOuuDrvBs9OiDUq5MKeNY0DXrvpNjJ07ItPGjjKN3zSwz5i6W6XMX2qrUXf30CNXatWrK0WPH5fc//5YNv/zmsPtaaoltv27aLG/2fcd4nz/b7Enj6IpSJYrL1evX5FTMaeOYi6UrV9vqcxZ41CN0z52Plc49+9uOIv3g3YG2o0grli8nam5fzHiu1qfzpVuft42q9RkdXn1JHqh/t5HgeOx4lBw4dEh++u0PWffN98axGiOHDjC8khcz5kdaHMycG9SFAAIIIIAAAggggAACCASbgJnxRTMT23yNvQTq++FLHd40Fq5q0QWv991T11igWrxYEdEEq+9/+EX2HzrsME1cJbaZ8T1ZHxSIMTYrjqXtb9u5p2zfmXhSiZ5WUL9uHalb53YpUbyYEWde/8PPtli0np6x+pM5kidPbpux7tim80kTCZs+8ZgRi9K4S4EC+eTMmXOyd/8BmbVwqW3cNIbz+SezHRZb6q5dBw8dMRYvL1u12qhbYxuvvJi4uDlf3ryiC27tiyfxyPSMR+fNm0daPdtcNHHs+vVrsm3HHpm3ZJltx39doLp09pR0ibOrgy7i1GS0pKK/k2hwTz2pc+etEh8XL79v/lu+//FXOZNsFzRXiW1mxLHS8rmgu7Q9+9LrEp4tXPSEBj1SuFTJ4hKeLZsRR/3jry0yZ8FS0d9paNH3/PuDUyZSmhU/MyPmH6jfvwTi30cS2wKhzjMRQAABBBBAAAEEELATsA8QaDLBzIljRHfzsS+6E1Pr17rZdgBzlexiVmJbXFy8NGz8jJGYokGATxdMc3okYkJCgpFYpbthOTs6UvvQZ9Aw225HQwf2lgcbON+S36xJ8fobfUSPONCiSW2zJn0oOXNkd6h+w08b5a133rP9zFm7kieC6Yq9aRNGiW5Jn1rRlaq6YjWpPNu8sXFEaPLSf8j7DjtnuUpse6Vjd9uxnbrqU4Nkycvf/243VizqeGiZOvZ9uaVmdYfL0tofs8bF/hhRDV7puGjij33RFX3d+w81fvT+4P4pkjc9CSQl1ecusS0Qczx5APLRhvfL231T7lo4duJ0WbLiM6MrrhJZkyeF6RHFmgCVPOlp9br18u7IcQ7OTzV6RPq80VH0KGH7MnHabJm/5FPjR/raN6sWp9gtToNAzV9oZ1ux3LtbR2n65KMpponuDDdlZuKuiRqA+3T+NIejevXnyfugAeL3h/R3ebylWXNR69HErEZPtzaCwlo0ODhl7IgUz16+arV8MGGq7dGpJbbpRbv37ZfKFcqnsE2qQJMa9TNfS2rHMT/0VEvb5/3qZXNdfr4m1WvGc+3/LerU7mV58dlmTslPRMfI4SNHjKTU5MXM+aF1e+tg5hyhLgQQQAABBBBAAAEEEEAgmATMjC+aldhmZuzFn98PdTFq554DbMPvbMGexhNate8q0TGnbNc5S2wz83uyv8fYzDiWnljRc0BizE/LgN7dpNHDjkdo6hGXI8Z8JD//9ocMH/SWsfAweUnaDaxQwYJO357a5pZtOtmSrD6ZM0VKlyyR4toly1fJ2MkzjJ+7irMn3eRJPDK94tG6MHjW5DEp4tGHDh+V1q93s52K0fX1NvLa62igAAAgAElEQVSck6NXzfgMsz/uUpPo5k4dZyxYty+aBPpql14Ox5S6SmzT+8yIY2k93n4uqFvRooWNRdbOiv5OQcdSi7NjafXnZsTPtB6zYv5al79//2LGvPK2DhLbvBXjegQQQAABBBBAAAEETBZo+nwb0UQBLT26vCYtnmrk9Alff/eDDBr2gfGaHnn59cpFKXYZMyuxbc/+A9K6fTfjWTVrVDV2S0pr8ecXq+ORUdK8VTujqbqacsZHH0iVyhWdNv39sZNk5RdfGa/Vq3OHjB4+yOG65IlgqSV62N+44JMVoisxtVQoV1ZmTx4jusoweYmNvSAvtOsiJ/8XAHOW2Hbg0BF5vm0n49YiEYVkwYyJkjtXTqf9sf9SrYlGmnBkX9Lan7SOe/L7GrVobdtVrmeX16S5i3muCUdJ45e8Dk8CSUn3uEtsC8Qc/+Krb2TYB+ONJhYvVlTmfTwuRbKXvqbHPLTt1EP2HjhoXOts7iVPCls6Z6qxyjB50dWs+l5Oqkt3hFw+72Onz9U58tTzbeTChYtGNTp3dRcz+7L8sy/lg/FTjB/pilbdtctZ0SRL3XXsr3+2GS87C+4m74O+XzXBzB9lx6490qZTD+NRmmg5/+MJTv309R79h4iuotTiLrHNXdv1CJbn2ia+N1P7bPU2MGfGczXZV5N+teiuj7r7o7fFzPmhzzbbwdv+cD0CCCCAAAIIIIAAAgggECwCZsYXzUpsMzP24s/vh1NnzRM9VtL47l69ikwdNzJFDFZf++Ovf6RLr//iIs5iH2Z+T/b3GJsZxxo4dKR8s+Enw9TV4t6k95rGxZIv3PTmfWj/LFfxDTMT29IzHt2/Z1d54tEHnXZ/zEcfy9KVXxivPfn4w9Kve2dvmDy6VuN7Dzd53nbSzDt9exgLNZ0VXSyri2aTSmqJbe4eHqj4mbbLPob9/eplRtzQvpgRPzMz5q9t8+fvX9yNXXq9TmJbeslSLwIIIIAAAggggAACHghEnTwpTZ5ra1yZJUtm+eazJS5XDGmCysNNnrPt4jNnylipUqmCw1PMSmw7d+68PNr8RaPuHNmzy+zJHxq7n6Wl+POL1ZpvvpchI8YYzdQdy3TnMldFV5LpsQJadFv7tZ8ucNhlKXki2OKZk6RsmVJuCex3YmvTqqW0e+l5l/eM+HCirFq91njdWVDHPoDkare2pMr12Fjdjl+LJvPNmfyhw3PT2h+3HfbgAk3c1OCblsyZM8v6z13P89SqMzOxLRBzfPjoCfL5mq+NLr78wtPy2iutXHZ38bKVMm7KTON1PXpWdzKzL/ZJYcWKFZEV86d7NM90V7QxwxOPm3RWOrz5lugOgFqG9O8pDz1wn8NlQ97/UNZ8/Z3xM1e7tSXdYL9rm27x3+31xM+6pGLfB12B+sXSOR7MJnMusd+JTY8/nTTmvx0ckz9h3bc/yNvDE5OKfU1s0yOnH2zc0qgrtXEzO2DvyXNHT5hqO4YjrQFRM+eHGpntYM7soRYEEEAAAQQQQAABBBBAwFoCZscXzUpsMzP24s/vh936vC163KCWbq+3kZap7IT1WPNWcvbcOeNaZ4ltZn1PDsQYmxnH0oXImgCmZdz7g53uAm/Wu2rclBmyeNkqozpnO8Ppz81MbEvPePSnC6an2B0tyck+XnXrzTVk8ocjzCK01bP/4GF54dXEhDldRP7tF584XcCtr8ecOi1PPvuy7V5fEts8iWOlV9zI/hhiZ/5mxM/MjPmrgz9//2L6JPOwQhLbPITiMgQQQAABBBBAAAEE0kNAE0g0kUSLJo4tmTU51cdo4pImMGkZ8U5faXDv3Q7Xm5XYppU++0oHOXzkmFG/Jrc9+EB9qVG1spQuVUIKFSgoJUsW8+jIQH9+sZo1f4l8PHuB0eYmTzxqHLfoquj29vc9+t9Re+tWLDQS3JJK8kSw9Z8tSXEso7O6O/boJ39t2Wq85CwxyP4e++QlZ4ltM+YululzFxq36Oq8tq1dJ8lFRZ+0bZWu28Lrjn72Ja39MWPe22/jrvPnk9mJO355W8xMbAvEHNdVvLqa15O5oQFUDaRq0aMt537seJyofVLYHbfdIhNGveuS0/74S90RUneGdFU0gUsDY1reerOT6LGl9qVTj/6yecu/xo/6du8sde6o7bKu9d//aNu98L576sr7g/s5XGvfB90ZTneI81fR95W+v7S4+6ywT4L1NrFNg/iX4+Jt3bp48aLoboJaihctLJ8uSDz2InnxNWCflufa7wqq7dExua9eHalQrowULVLYOKrB1ZHTSe03c35onb46+Gs+8RwEEEAAAQQQQAABBBBAIJACZscXzUpsUxOz4ov+/H74cofusmvPXmNI3e1obr9A0Flim1nfkwMxxmbGse59pIlcv55gmH6+ZLZEFHJ+lKi37yPd3e3MubNy40Ym260z5i4UTRzSMqBXN2n0iOORp/pzMxPb0iserYvgf/xqhcNCbHsf+3hr5YoVZO7Usd7yub1eY4A6h7V48rsLXcypSWlavElsS0scy4y4kbY19kJie5PKm30Hie4Yp+XT+dOMUzfsixnxMzNj/to2f/7+xe2kSacLSGxLJ1iqRQABBBBAAAEEEEDAE4Gff90kPQcMNS6tXrWyzJw4OtXb3uz7jvy6abNxzcDeb8jjD/+fw/VmJrZpclannv1Fd4pzVnQb7mqVK8pD/9dAmj7xqNMt+f39xWrC1JmycOlKo7kvPNNUOrd/JVXPBo83N459NL6oLphhJJokFftEMF2R9uPaFZ4MqbELnCbCaBk9bJDUu+sOl/fpbm26a5sWZ4lt9v3x6OF2F2385jOHW9LaH2+f6+x6PcZRj3PUUq1KJZk1KW0JTGYntvl7jr/Ssbvs3J0YGHU3N7bu2CXtuvQyrtUAigZS7It9Ulid228zVru6KvZHATzbrLG80fFVl9cOHTlWvlz3rfG6s8Q2+z54Mzdq17pZJo4e5rIPd9a+VcaPTJwj/ij2q3fdfVYcOXpcnnn5daNZ7hLbIqOiZfHSVbJx058SHRMjcXZJbcn7ZWZimxnP1c/6bn0GyabNW1wOge4yd1vNGtKm1XNOj241c35oI/z5iwt/zDuegQACCCCAAAIIIIAAAgikh4DZ8UUzE9vMir348/uhxgA0FqBl2oRRUrN6VZfD1qPfEPnl9z+M150ltpn1PTkQY2xWHOvylSvyf088YzNc//knkjNH9jS9FTQ57ruffpFPV62WQ4ePyemzZ1Otxx+JbekVjw7LmlV++OpTl/3btnOXvNo5MXaYXoltP278XXoPTFxM68nvLnTHNt25TUtqiW1mxLHSEjfSRLZVq9fJV19/J5FRUbaTcVwhO0tsMyN+ZmbMX9tOYluaPk64CQEEEEAAAQQQQAABBDwV+O6Hn6XfkMTjMt0dnZn8S4qzYwDNTGzT5+nKr1HjJsm+A4dS7dLNN1WTCSPfFU12S178+cXKfitwd0c9Jv/ym/yoUftEMHeBBPs+v9C2s+w/dNj4kSbqaMKOq6IJRJpIpMVZYpt9fzydU0nX/bR2pXG8bVJJa3+8fa6z672d566eaXZim7/n+AuvdpH9BxPfS+7mxu69++Wl198wrnV2TGegEtvs++DN3KhVs7pMSXY0sDd98OZZnlz7wfipsvyz1cal7j4rIqNOSrMXEo9RTS2xbfW69fLe6Am2Fcju2mFWYpuZz9Vg88x5i40jO65dv+6yC9myhcmg3m9Kw/vvdbjGzPmR/DN69bK5bneMc2fO6wgggAACCCCAAAIIIIBARhTwNu5iH6tzFl80M7HNrNiLPxPbnn7pNTl6LNKYKjM++kBqVKvictrogmVNOtPiLLHNrO/JgRhjs+JY9kfSqpMuHtZFxN4WjW126N5XNGbmafFHYlug4tH+SGz7dsNP0n/oSIPbk99d2H92uEpsMzOO5c3ngv5+Q+dPbOwFT6eP0x3b9GZf42dmxvy1Pf78/YvHeCZfyI5tJoNSHQIIIIAAAggggAAC3gjo7mu6C5uWKpUrypzJH6Z6e9feupvO38Y17/TtIY80bOBwvdmJbUmV6yrFLVu3y6EjR+XUqdNy4PBRI0Enabczva5Vy+bS8dWXUrTfn1+sJk2fI/MWLzfa0LLFU9Lt9cRkFFel/iNNbckbny2eJYUjCtkuTWsiWNvOPWX7zt1GPSOHDpD6d9dx+fxPP1sjo8YnHj/rLLFtysx5MmfhUuN1PXb2yUcf9Gh65c6dWzSRyL6ktT8ePdDNRb/98Ze88VbisZpVKlWQOVPStjV+eiS2+XOOt+vSU7bu8Gxu/LN1h7z2Rh+jeaVLlpBP5jge3+pNUpiZO7bZH4fcplVL43hiT0qJ4sWkfNnSDpd60wdPnuHNNROnzRZ18eSzQo8feK5t4rHGrhLbdCe+9t36yNWriTtA6irWB+rXM47WyJM7l+3YiIuXLose96rFjMQ2s5+bZKifF9t27pYdu/ZIdHSMREZHy779ByXqZIyNWY88XjxzohQq+N/xIWbOD32QNwFKb8afaxFAAAEEEEAAAQQQQACBjCRgdnzR7MS2JGtf4ov+/H6oCw2TkqfGjxwqd9au5XK6dOzRT3RXOi3OEtvM+p4ciDE2K46lsZL7HmtuM/x61WLJnSun129BXRyuCX5acuXMaSy2q1qpohQskE/CwsJs9a344itbsqE/EtsCFY/2R2Kb7kaouxJq8eR3F41atLbtoucssc3sOJannwuxFy7KKx3flGPHT9hicnoKTakSxSVv3jwOiZajJ0wRXeSqxdmObfYTN63xMzNj/toef/7+xes3rkk3kNhmEiTVIIAAAggggAACCCCQFoGt23dKu669bV+o9DjM1Ir9MZejhg6Qe5MlTaVXYpuzNukXwo8+niWffbnOeLlYkQhZsXBmikv9+cVq7qJlMnnGXKMNekyrHtfqqujW4w82bml7ef1nSyRnzhy2v6c1EaxzzwHy59//GPUM6N1NGj3c0GUb7NvrLLHNPiGpxVONpEeX19IyzYx70tqfND/Q7kb7YzVdzRNPnmOf2OZuly371bV69KkegeptMXuOa3KfJvkZc6NXN2n0iOu5Yb/Vf9XKlWT2ZMfjW71JCjMzsc3+iI3hg/rIA/fd4y2r7Xpv+pDmh7i4UXclmzZnYeJnxSMNZWCvbi4fYf857SqxzX4HuGeaPClvdm7ntD774zfMSGwz+7nunDVY33fICNHV1lr69+wqT9gl3Jo5P7R+TwOU7trN6wgggAACCCCAAAIIIIBARhYwO76YXoltzsbA09iLP78fdurRXzZv+ddobs+ur0vzxo+7nD5NnmtjWwTmLLHNrO/JgRhjM+NYDR5vblsgvXzeNClRvKhXb8mzZ8/JYy1aGfdoItL0CaOMhaDOisarF3yywnjJH4ltgYpH+yOx7a9/tknH7n0Ny2LFisiK+dNdjpse0fnAE09LXFy8cY2zxDaz41iefi7Y7zx3U7Wq8tHodyV7eLjTvrTp1MNY6KnFXWKbKwx38TMzY/7aBn/+/sWrN66JF5PYZiImVSGAAAIIIIAAAggg4K2Abn39cNPnbbd9tXy+5MuX12k1urqtYeOWth2BnAUB/JnYpo28eu2aNHziGeP/Wr794hPJkT27Q/v9+cXqh19+M77IaalYvqzMnzbB5ZBs3rJVOvXoZ7zuLNkqrYlgQ0eNky/XrjfqfbZZY3mj46su2zBw6Ej5ZsNPxuvOEtv0KAM90kCLroqbPWmMbecnb+daWvvj7XOcXX/+fKw80uwFj+Z5as/ToJQGp7ToboW6a6GzovPxgUYtbEdCpjWxzew5PnbydFmy/DOjyU83eUK6d27vsrvT5y6SGXMXGa8/9tADMqjPmw7XepMUZmZi24SpM2Xh0pUezW93c8ebPriry9vX9diDd0eOM26rXLGCzJ3qehdB+50VXSW2tevaS7Zu32XU9+mC6VK8aBGnTbI/fsOMxDazn+uJ44y5i2X63MSkwBefbSad2r1su83M+aGVehqg9KTdXIMAAggggAACCCCAAAIIZFQBs+OL/kxs0zHxJL7oz++H9gsr69W5Q0YPH+R06uw9cFBatetqe81ZYptZ35MDMcZmxrFat+8me/YfMKzSslDS/jQIdwsU7Y959EdiW6Di0f5IbIuMipZmL/wX2163YqHkyZPb6fvB/sQDvcBZYpvZcSxPPxd0IbwmIGpxtxDd/gjetCa26XNSi5+ZGfPXZ/nz9y+B+neUxLZAyfNcBBBAAAEEEEAAAQT+J6ABEA2EaGn65KPSu1vikXfJy9RZ82T2gsRjKfXITD06M3kZPnqCfL7ma+PH3V5vIy1bNHFalydHOmqwoVjhwi6/rGrF9sl2uoX8upWLUiRe2SdvudulytdJoav3Gj3zkiQkJBhVOQso6c/19c49+4uuOtPiLEkqrYlgK7/4St4fO8moV1cQzvt4nBSJiEjRtX0HDkmbTt1tqxWdJbZpQpiuRkzqT5fX2sjzTzsfU32A7oxWMH9+p6se09ofX8ck6f5nX+kgh48cM/7a/MnHpWe3151WfTwyyvi5s5Wb9oEi7eey+R+nSKTUe7/5/kcZ+O4oW/2uEtv8Pcc3/LhR3hr8ntGunDmyy+wpY52uLo05dVpate8mZ8+dM67t272zNH78YQcvb5LCzExssx+DLFkyy5QPR0jNGtVcThPdee6O225xOk7e9MGseZhUj85FnZNJRYPUGqxOXi5dviIvd3hD9LgULa4S2+zn9+plc433obNiH4hNLbHN/uiG1IJoZj5Xd5M7cPCw1KhWJVVu+8Bc8n9nzJwf2ghPHcyeH9SHAAIIIIAAAggggAACCASbgJnxxRat29uO7Jsz+UNjsaWz8nKH7rJrz17jpY/HjZSbb0oZHzAr9uLP74f23221b2/37S6PNrzfgSA+/qq07dTDFtPVF53FIc38nuzvMTYzjqWxUo2ZatEFhjM+GuVwfGgS7oWLl+TI0WNSvWplB++vv/tBBg37wPhZs8aPSa+u/8V0ks9N++QpV7Fo+0WM7k79cBdHD1Q82h+JbWr7xDMvy6nTpw3m5Asc7e3feW+0rF2/wfYjZ4ltZsax9EGefi7Yz7+hA3vLgw3udfqZpnHAh5u0tC2WdhaTMyN+ZmbMXzviz9+/BOrfRhLbAiXPcxFAAAEEEEAAAQQQ+J/A51+uk+FjPrJ5vDugtzS83/HL1abNf0u3Pm+LbumtRXfI0S+SycuUmfNkzsLE5Dc9plSPK3VW3H0h1+fpVvm5cuWSjm1byROPPeR0pzD7HbRq17pZJo5O3C3Nvtg/y9nOU2ZPhMHvjZGv1n9vVKvJdjMnjXFIHlLDGfN0N6zFtkdPmzBKalav6tCUtCaC6Uq2p1u3t30Bvv3WW+TDEe9IWNastvr1C/CrnXvJ/oOHbD9zltimLw55/0NZ8/V3xnVZs2SR8SOHym21ajq0VRPfZsxbLLPmL5EC+fLJh++9nSLomNb+mDU+S1d+IWM++thW3YjB/aTBPXUdqtdEwz5vDzPm+dD+vaTunbUdXlfb5i+2s70PNJD1Zqf2hktSUdM33npHTsacsv3MWWJbIOa4rkB+9uUOEnkiMXlPj0edNGa4Q9KXJov26D9ENm3eYlyjiVTL508zEuHsizdJYWYmtl27fl1avtLBFuDWYwimjRspEYUKOrRPVxLrDpIawK1ZvYqMHva2keiZ1j6YNQ/t63nm5ddtCWsF8uc3dm2z74fOw/fGfGRLFk4ajzXL56VozoCh78v6DT8bP+/c/hV54ZmmKa7R44/bd+1je9+nlthm/8uB5Md92lds1nN1bvYe+K78ummz3HdPXXmjQ1spXizlsSBnzpyVNl16yokT0UYzJo0e7vB5ZOb80Po9dUiP+UGdCCCAAAIIIIAAAggggEAwCZgZX2zfrbf8u22n0f2ur7eR51wsnHWX2GZm7MWf3w+vX0+QZ1953Rb70PiiGtxd53YpUayobPr7H1mz9lv55fc/HKaIs8Q2M78n+3uMzYxjJd/drmWLp6Tb620d/DSW173vYNl38JC89sqL8tLzT9teP3DoiDzftpPx96KFI2Tu1HEp4kz62hdffSPDPhhvu89VYpt9XE2PNNVTP7JlC3P6lncXR9ebAhGP9ldim8bGPvtynWGTKVMmGff+YLmz9q0OVl+u+1aGjnQ8DcFZYptZcaykh3v6ubD8sy/lg/FTjNvuqXun8TsT7Yt90Tjgux+Mt53Eoq8lT2wzK36mdZsV89e6/P37l0D820hiWyDUeSYCCCCAAAIIIIAAAnYCGuB4sV0XOXT4qO2n+oX67jtvl6xhWWTjb3/KgcNHbK/pbm2LZ01Okeji7Mt7hXJlpUa1ytL1tTYOO6+5+0L+eIvWcubsWdszNcHhpmpVpGrlilKsaGGJiTklP//2h/zx1z+2a94f0l/uq3dXirG1P/JPXyxUsKDUqlldHrivnjx4f33T54LurNTqta4SFxdv+8Jdo2oVqXPHrUay08bfN9tWmekFmsTx/uDEI0ntiy+JYPpFXr/QJ5VcOXPKHbfXkqqVKsrWbTtl85Z/5UpcnMPzXCW2aX9ebN/FtrOb3qTjUffO2ySiYEHZuXuvbN+5R06dOWOrT4+41KMuzeqPGYOkK1lbtuloS+rSOsuXKS131akt4dmyGcc4/rN1u+1YWw2QjB85JMWj7Xcl1BcrlS9n2OoOWfsOHJTvfvzFwUqvcZbYFqg5vuab72XIiDG2foWHZ5Pba90iNWtUNcbyj7+2iK4OTCrdOr4qLZs1TuEQqMQ2bUjyPujPqlauJHfdcauxu+C2nbtl1559ou8hLXo88fhRQ1Mkj3rTBzPmYPI6Vq9dbyTfJRVNkLy5ZnVjPI4eOy6///m3nLb7HNTrXO3Ytmr1Whnx4USjqsyZMxu7QOrnYcECBeTMuXOyd99B0SCaw+dq0cLy6YIZTrtmf6SxXlCubCmpVqmSPPdME6lSsYLtHrOeax/g08o1mHtT9arGsypXKi8J1xPk4OEj8sXa9aKrSrXcVK2qTB77nkPSrpnzQ+vy1CE95gd1IoAAAggggAACCCCAAALBJGBmfNE+4UK/49a6uYYRy3vtlVYOJO4S28yMvfj7++GGnzZK38EjbIsrnc0FXYRYqFBB26I5VydHmBVHCcQYmxXHUr+3h38g6779wUapMeK77rxNSpUobsTE/v53my3moPGXT+ZMkTy5cxnXa7xJj8SMOhlj/L1UyeLSokkjqVC2rGTJkkUio6Lk2w0/yy+/OSYbukps0xMjdGfCpEXkOpa33lxTqlerLK+2fs5huN3F0fXiQMSj/ZXYduTYcWn5SkfbiSLaX43H1q1TW+Ljrsqvf262ndJhD+cssc2sOFbSczz9XNDEyFbtu9gWouui8ScffUiKFS0icXFxon3UtukJK/YleWKbmfEzs2L+2l5///4lEP82ktgWCHWeiQACCCCAAAIIIIBAMoGokyelS6+BtkCIK6AiEYXkow+GSelSJZxeojuBPd3qNYckJ71w3rTxxhfOpOLuC/nRY5EyavwU+f3PvzwaK92dSHcpclZ0JZPu8JR0xGTSNQ//330yuF9Pj+r39qI///5Heg14V9QjtaK7qY0cOsBpkqAviW26q1HnXgMddmRL3o5CBQpIo0cbytxFy4yXXCW26WuaQKi7KbnrjybQDezVTRrUvztFt33pj7f+rq7XOdC51wCH5DZn1+pug0P693R6fKUm8LXt2MMWyHJ2/xOPPijbtu+yJYQ6S2wL5By330EtNdvUtvf3JinMzB3bkto7b/FymTR9jtupUaZ0SXnv7bdEk2yTF2/64PZBabhAV2APHjFG9DgLV0WPW9UdMvUzU4urxDYNhPYa+K78/OumVFvybPPGosdd6M58qe3YponOz7/a2SFoqBW/9WYnearRI7ZnmPVcDRCv+HyN6K6feuyHu5IvX14jYbR40SJOLzVjfmjFnjq4ay+vI4AAAggggAACCCCAAAKhIGBWfFGTjF7p2N2BTHdhX/vpAoefuUtsMzP2Eojvh5osMnr8VKfxuJw5c8iY4e/IomUrRZPgtLhKbNPXzPqe7O8x1rabEcfSenSRb9933jN2i0+t6ILvMcPfNpLX7IvuItih+1u25CRndWjsXJOWko7EdJXYpvfa77KWVJfu5P/5ktkOVbuLoydd7O94tL8S27R/y1etlg8mTE113J5t2lh++u13206HzhLbzIpjJTXEm88F+5NnXHVE587V+HjZumO3cUnyxDaz42dmxPy1nYH4/Yu//00lsc3f4jwPAQQQQAABBBBAAAEXAufOnZeFy1bKp5+vkQsXLjpcpTseNX78YeP40eRH/iWvbs/+AzJy7CRjB6yksnDGRClftrTt77MWfCIfz5pv/L1n19eleePHnbbqmw0/yfKVX8g/23amSLDQG2pUqyKvt2kld9auleq4RkadlLGTpsnG3/6w7ciV3seS7j94WOYuWirffP9jioCHBjmea/GUNH3ycdEds5wV3fHt8RYvGrtn6TGFXy6b69Xc1eS2ybPmy1dff2cksdiXyhUryLCBveXw0WPSc8BQ4yVNVtGkFVdFj9jUJDhn/QkLC5O776xtJBe6Snr0tT9edT6VizUxTQNiuoV90o5eSZfnzp1Lmj7xqLECWBOKXBU95vKDCVMcVnnqtRpkbfZk4v0du/cVPdpUVxYvmjFRNMHKWQnUHNcgns5PbWPyUr1qZWndsrncX7+eS4O//90uHd58y3i9YYN75N2BfVxea78asm3r51KsPLW/ceyk6bLk08+MHzk7Ftn+Wj1yY/7i5U77oGPxUIP60qFda9GES2fFmz6YNf+S16PJbXMXL5NPPv1czp475/Cyrhzu/UYHqXVTdWn83CvGToD6/vpkduLRBcmLzueFy1bIomWrUsxtPbL1haebSounGskTTwOSDDMAABGoSURBVL9kJB/r54Aef+qqqM+Hk6bJnr37bSuInR1LauZzT50+LTPnL5ENP/6aIkFa25k9PFyebvqEtHq2ucMuoM764Ov8SKrTU4f0miPUiwACCCCAAAIIIIAAAggEk4BZ8cXvfvhZJkydKRrT06I75a9OFhvr2nugbNq8xTjSb/608U4Xtem9ZsVeAvH98OzZc7Lqy3XGTk6nz5yViuXKSvXqleW2W26SooULS4/+Q2y7hOnxhrpY01Ux63uyP8c4qS++xrGS6tEY6fLP18gny1fZ5lbSa7qTfv176kqfbh1EF9Q5K1u27pDJ02eL/t++aLzi5puqy8De3eSnjZtk5LhJxssjBveTBvfUdVqXxnxnzlskK774yhbHKVYkQlYsTFzcmFQ8jaPr9f6MRx88pIsiOxkxI03ImjR6eLp+VH274SeZPmeRw8ky+kC1f+HZZka8URNiNTFW47pL504zFnUmL2bGsbRuTz8X1OnLr7+V6XMXyYkT0Q7N0jimLjrv3qmdDHl/rBF/13j7ykUzjM++5MXM+JmvMf+ktgXi9y/pOuGSVU5imz+1eRYCCCCAAAIIIIAAAh4I6Oq1w0eOyfHIE0ZCVskSxaRMqZKiKwG9KZrIdCIqWhJu3HBIavOmjqRrNWBy8MgxOXXqlFxPSJASxYtKqeLFXQYZXD1DVzVFnTwlFy5ekKIREUYiUnoXPTZPE8iOn4g2dmYrUbyYkeSkwRJ/FLXToMaJkzGSM3u4lC5VUiqUK5PmRxv9OXbc2PUsc6bMEhFRSCpVKOsyeSjND0rnGzV4dOToUWMVn87RIhERUq1KJeMIRE+LBkI0sKirVStXKC9ly5Ty9NYU1wVqjp+IjpFjx49LdMxpiSiYX0oWL268v4KpqP+x41HGLnr6HitaOEIqVSzvt/eYGVb6ealH2R6PSgxsFSscIdWrVkk1wdLVc3Ve6mfO0eORkjdPbuMIYlcBWU/arkHfE1En5Up8nJQrUzrF0Z9JdZj5XA32HTh0WKKiY+TsufNSIH8+498iPaIhLGtWT5ptu8as+eGpg1eN42IEEEAAAQQQQAABBBBAIIMKmBVfjL1wUU7GxEiOHDmdJql4w2dW7MVK3w9faNtZ9h86bDAsmTXZ5cJKeyezvicHYozNimPpsapJ8e/Yi5ekcKGCUqVieY9jxXoqxNHjx+Xc+VgjoVLjJaktknU3T3WB8qmzZ42jTzVh0dcS6Hi0r+13db/GizTOfSzyhFy8dNkYtxpVK3v9ewut38w4ltbn6edC4tw7KkePn5Ab1xOkSpWKLk8kcOdoZvzMrJh/IH7/4s7JjNdJbDNDkToQQAABBBBAAAEEEEAAAQQQQAABBBBAAAEEEEAAAQQQQAABBBBAICQELly8JE8801p0sZwmVX3/5fKgWuQXEoNEJxFAIEMIkNiWIYaRTiCAAAIIIIAAAgggELwCu/bslfOxjkevetubcmVKSeGIQt7exvWpCOhxnzv37PPJKFu2bFKrZnWf6uBmBJIEdDWurgj1pRQqmN/l0Si+1Mu9CCCAAAIIIIAAAggggAACCCAQOAGz44u6m9SEj2fJQw/Ul9q1bnbasfFTZsqiZSuN1/QUglmTxgQOgCcj8D8B4mdMhYwoQGJbRhxV+oQAAggggAACCCCAQBAJdOzRT/7astWnFvfr0UWefOwhn+rgZkeBzVv+lU49+vvEokdSrlw006c6uBmBJIHpcxfKjLmLfQJ57MH7ZdBb3X2qg5sRQAABBBBAAAEEEEAAAQQQQMBaAmbGF3UHtjfeGiR//7vd6GTzxo3kwQfqS9XKFYwd2Y4ci5QFS1fIl2vX2xAmjh4utWvVtBYKrQlJAeJnITnsGb7TJLZl+CGmgwgggAACCCCAAAIIWFtg7MTpsnv/fp8a+eIzzaTeXXf4VAc3Owrs3rtfxk6e7hNLgXz5ZNigPj7Vwc0IJAmsXrteVq/7L2icFpk6tW+Tl194Oi23cg8CCCCAAAIIIIAAAggggAACCFhUwMz4YuyFi9K2Uw85cuy4Q28zZ85s/D0hIcHh5482vF/e7ssiOotOjZBrFvGzkBvykOgwiW0hMcx0EgEEEEAAAQQQQAABBBBAAAEEEEAAAQQQQAABBBBAAAEEEEAAAQTcCZw6fVpGjZ8qG37a6PLS7OHh0rb1c9KyxVPGTm4UBBBAAIH0ESCxLX1cqRUBBBBAAAEEEEAAAQQQQAABBBBAAAEEEEAAAQQQQAABBBBAAAEEglRg34FD8u+2HbJj917ZuWefhGcLk7KlSxn/NWxwjxQvVjRIe0azEUAAgeARILEteMaKliKAAAIIIIAAAggggAACCCCAAAIIIIAAAggggAACCCCAAAIIIIAAAggggAACISFAYltIDDOdRAABBBBAAAEEEEAAAQQQQAABBBBAAAEEEEAAAQQQQAABBBBAAAEEEEAAAQSCR4DEtuAZK1qKAAIIIIAAAggggAACCCCAAAIIIIAAAggggAACCCCAAAIIIIAAAggggAACCISEAIltITHMdBIBBBBAAAEEEEAAAQQQQAABBBBAAAEEEEAAAQQQQAABBBBAAAEEEEAAAQQQCB4BEtuCZ6xoKQIIIIAAAggggAACCCCAAAIIIIAAAggggAACCCCAAAIIIIAAAggggAACCCAQEgIktoXEMNNJBBBAAAEEEEAAAQQQQAABBBBAAAEEEEAAAQQQQAABBBBAAAEEEEAAAQQQQCB4BEhsC56xoqUIIIAAAggggAACCCCAAAIIIIAAAggggAACCCCAAAIIIIAAAggggAACCCCAQEgIkNgWEsNMJxFAAAEEEEAAAQQQQAABBBBAAAEEEEAAAQQQQAABBBBAAAEEEEAAAQQQQACB4BEgsS14xoqWIoAAAggggAACCCCAAAIIIIAAAggggAACCCCAAAIIIIAAAggggAACCCCAAAIhIUBiW0gMM51EAAEEEEAAAQQQQAABBBBAAAEEEEAAAQQQQAABBBBAAAEEEEAAAQQQQAABBIJHgMS24BkrWooAAggggAACCCCAAAIIIIAAAggggAACCCCAAAIIIIAAAggggAACCCCAAAIIhIQAiW0hMcx0EgEEEEAAAQQQQAABBBBAAAEEEEAAAQQQQAABBBBAAAEEEEAAAQQQQAABBBAIHgES24JnrGgpAggggAACCCCAAAIIIIAAAggggAACCCCAAAIIIIAAAggggAACCCCAAAIIIBASAiS2hcQw00kEEEAAAQQQQAABBBBAAAEEEEAAAQQQQAABBBBAAAEEEEAAAQQQQAABBBBAIHgESGwLnrGipQgggAACCCCAAAIIIIAAAggggAACCCCAAAIIIIAAAggggAACCCCAAAIIIIBASAiQ2BYSw0wnEUAAAQQQQAABBBBAAAEEEEAAAQQQQAABBBBAAAEEEEAAAQQQQAABBBBAAIHgESCxLXjGipYigAACCCCAAAIIIIAAAggggAACCCCAAAIIIIAAAggggAACCCCAAAIIIIAAAiEhQGJbSAwznUQAAQQQQAABBBBAAAEEEEAAAQQQQAABBBBAAAEEEEAAAQQQQAABBBBAAAEEgkeAxLbgGStaigACCCCAAAIIIIAAAggggAACCCCAAAIIIIAAAggggAACCCCAAAIIIIAAAgiEhACJbSExzHQSAQQQQAABBBBAAAEEEEAAAQQQQAABBBBAAAEEEEAAAQQQQAABBBBAAAEEEAgeARLbgmesaCkCCCCAAAIIIIAAAggggAACCCCAAAIIIIAAAggggAACCCCAAAIIIIAAAgggEBICJLaFxDDTSQQQQAABBBBAAAEEEEAAAQQQQAABBBBAAAEEEEAAAQQQQAABBBBAAAEEEEAgeARIbAuesaKlCCCAAAIIIIAAAggggAACCCCAAAIIIIAAAggggAACCCCAAAIIIIAAAggggEBICJDYFhLDTCcRQAABBBBAAAEEEEAAAQQQQAABBBBAAAEEEEAAAQQQQAABBBBAAAEEEEAAgeARILEteMaKliKAAAIIIIAAAggggAACCCCAAAIIIIAAAggggAACCCCAAAIIIIAAAggggAACISFAYltIDDOdRAABBBBAAAEEEEAAAQQQQAABBBBAAAEEEEAAAQQQQAABBBBAAAEEEEAAAQSCR4DEtuAZK1qKAAIIIIAAAggggAACCCCAAAIIIIAAAggggAACCCCAAAIIIIAAAggggAACCISEAIltITHMdBIBBBBAAAEEEEAAAQQQQAABBBBAAAEEEEAAAQQQQAABBBBAAAEEEEAAAQQQCB4BEtuCZ6xoKQIIIIAAAggggAACCCCAAAIIIIAAAggggAACCCCAAAIIIIAAAggggAACCCAQEgIktoXEMNNJBBBAAAEEEEAAAQQQQAABBBBAAAEEEEAAAQQQQAABBBBAAAEEEEAAAQQQQCB4BEhsC56xoqUIIIAAAggggAACCCCAAAIIIIAAAggggAACCCCAAAIIIIAAAggggAACCCCAQEgIkNgWEsNMJxFAAAEEEEAAAQQQQAABBBBAAAEEEEAAAQQQQAABBBBAAAEEEEAAAQQQQACB4BEgsS14xoqWIoAAAggggAACCCCAAAIIIIAAAggggAACCCCAAAIIIIAAAggggAACCCCAAAIhIUBiW0gMM51EAAEEEEAAAQQQQAABBBBAAAEEEEAAAQQQQAABBBBAAAEEEEAAAQQQQAABBIJHgMS24BkrWooAAggggAACCCCAAAIIIIAAAggggAACCCCAAAIIIIAAAggggAACCCCAAAIIhIQAiW0hMcx0EgEEEEAAAQQQQAABBBBAAAEEEEAAAQQQQAABBBBAAAEEEEAAAQQQQAABBBAIHgES24JnrGgpAggggAACCCCAAAIIIIAAAggggAACCCCAAAIIIIAAAggggAACCCCAAAIIIBASAiS2hcQw00kEEEAAAQQQQAABBBBAAAEEEEAAAQQQQAABBBBAAAEEEEAAAQQQQAABBBBAIHgESGwLnrGipQgggAACCCCAAAIIIIAAAggggAACCCCAAAIIIIAAAggggAACCCCAAAIIIIBASAiQ2BYSw0wnEUAAAQQQQAABBBBAAAEEEEAAAQQQQAABBBBAAAEEEEAAAQQQQAABBBBAAIHgESCxLXjGipYigAACCCCAAAIIIIAAAggggAACCCCAAAIIIIAAAggggAACCCCAAAIIIIAAAiEhQGJbSAwznUQAAQQQQAABBBBAAAEEEEAAAQQQQAABBBBAAAEEEEAAAQQQQAABBBBAAAEEgkeAxLbgGStaigACCCCAAAIIIIAAAggggAACCCCAAAIIIIAAAggggAACCCCAAAIIIIAAAgiEhACJbSExzHQSAQQQQAABBBBAAAEEEEAAAQQQQAABBBBAAAEEEEAAAQQQQAABBBBAAAEEEAgeARLbgmesaCkCCCCAAAIIIIAAAggggAACCCCAAAIIIIAAAggggAACCCCAAAIIIIAAAgggEBICJLaFxDDTSQQQQAABBBBAAAEEEEAAAQQQQAABBBBAAAEEEEAAgf9v1w6KAAAACAj2by3HjW3A+iJAgAABAgQIECBAgEBHwLGts5WkBAgQIECAAAECBAgQIECAAAECBAgQIECAAAECBAgQIECAAAECBAgQuBBwbLuYWUkCBAgQIECAAAECBAgQIECAAAECBAgQIECAAAECBAgQIECAAAECBAh0BBzbOltJSoAAAQIECBAgQIAAAQIECBAgQIAAAQIECBAgQIAAAQIECBAgQIAAgQsBx7aLmZUkQIAAAQIECBAgQIAAAQIECBAgQIAAAQIECBAgQIAAAQIECBAgQIBAR8CxrbOVpAQIECBAgAABAgQIECBAgAABAgQIECBAgAABAgQIECBAgAABAgQIELgQcGy7mFlJAgQIECBAgAABAgQIECBAgAABAgQIECBAgAABAgQIECBAgAABAgQIdAQc2zpbSUqAAAECBAgQIECAAAECBAgQIECAAAECBAgQIECAAAECBAgQIECAAIELgQEmbEenCnZ0+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data:image/png;base64,iVBORw0KGgoAAAANSUhEUgAACbYAAAXYCAYAAABvewgMAAAgAElEQVR4XuzdebBk51kn6Pdk5t232jfVJlVZqrKRjWwwNrZkjGwaYzBtD5hlgIBpCHrAEUzTEwNMdEcwNBPRTTQ03eExTHQPMG6GxWaGGRs34AXbsmywMC6NJaEqWSVVlVT7evctM8/EyasSsqZceavucs7JfDIiI++te873ve/zfn8owj+fTK5NzabhRYAAAQIECBAgQIAAAQIECBAgQIAAAQIECBAgQIAAAQIECBAgQIAAAQIECiKQCLYVZBLKIECAAAECBAgQIECAAAECBAgQIECAAAECBAgQIECAAAECBAgQIECAAIGWgGCbg0CAAAECBAgQIECAAAECBAgQIECAAAECBAgQIECAAAECBAgQIECAAAEChRIQbCvUOBRDgAABAgQIECBAgAABAgQIECBAgAABAgQIECBAgAABAgQIECBAgAABAoJtzgABAgQIECBAgAABAgQIECBAgAABAgQIECBAgAABAgQIECBAgAABAgQIFEpAsK1Q41AMAQIECBAgQIAAAQIECBAgQIAAAQIECBAgQIAAAQIECBAgQIAAAQIECAi2OQMECBAgQIAAAQIECBAgQIAAAQIECBAgQIAAAQIECBAgQIAAAQIECBAgUCgBwbZCjUMxBAgQIECAAAECBAgQIECAAAECBAgQIECAAAECBAgQIECAAAECBAgQICDY5gwQIECAAAECBAgQIECAAAECBAgQIECAAAECBAgQIECAAAECBAgQIECAQKEEBNsKNQ7FECBAgAABAgQIECBAgAABAgQIECBAgAABAgQIECBAgAABAgQIECBAgIBgmzNAgAABAgQIECBAgAABAgQIECBAgAABAgQIECBAgAABAgQIECBAgAABAoUSEGwr1DgUQ4AAAQIECBAgQIAAAQIECBAgQIAAAQIECBAgQIAAAQIECBAgQIAAAQKCbc4AAQIECBAgQIAAAQIECBAgQIAAAQIECBAgQIAAAQIECBAgQIAAAQIECBRKQLCtUONQDAECBAgQIECAAAECBAgQIECAAAECBAgQIECAAAECBAgQIECAAAECBAgItjkDBAgQIECAAAECBAgQIECAAAECBAgQIECAAAECBAgQIECAAAECBAgQIFAoAcG2Qo1DMQQIECBAgAABAgQIECBAgAABAgQIECBAgAABAgQIECBAgAABAgQIECAg2OYMECBAgAABAgQIECBAgAABAgQIECBAgAABAgQIECBAgAABAgQIECBAgEChBATbCjUOxRAgQIAAAQIECBAgQIAAAQIECBAgQIAAAQIECBAgQIAAAQIECBAgQICAYJszQIAAAQIECBAgQIAAAQIECBAgQIAAAQIECBAgQIAAAQIECBAgQIAAAQKFEhBsK9Q4FEOAAAECBAgQIECAAAECBAgQIECAAAECBAgQIECAAAECBAgQIECAAAECgm3OAAECBAgQIECAAAECBAgQIECAAAECBAgQIECAAAECBAgQIECAAAECBAgUSkCwrVDjUAwBAgQIECBAgAABAgQIECBAgAABAgQIECBAgAABAgQIECBAgAABAgQICLY5AwQIECBAgAABAgQIECBAgAABAgQIECBAgAABAgQIECBAgAABAgQIECBQKAHBtkKNQzEECBAgQIAAAQIECBAgQIAAAQIECBAgQIAAAQIECBAgQIAAAQIECBAgINjmDBAgQIAAAQIECBAgQIAAAQIECBAgQIAAAQIECBAgQIAAAQIECBAgQIBAoQQE2wo1DsUQIECAAAECBAgQIECAAAECBAgQIECAAAECBAgQIECAAAECBAgQIECAgGCbM0CAAAECBAgQIECAAAECBAgQIECAAAECBAgQIECAAAECBAgQIECAAAEChRIQbCvUOBRDgAABAgQIECBAgAABAgQIECBAgAABAgQIECBAgAABAgQIECBAgAABAoJtzgABAgQIECBAgAABAgQIECBAgAABAgQIECBAgAABAgQIECBAgAABAgQIFEpAsK1Q41AMAQIECBAgQIAAAQIECBAgQIAAAQIECBAgQIAAAQIECBAgQIAAAQIECAi2OQMECBAgQIAAAQIECBAgQIAAAQIECBAgQIAAAQIECBAgQIAAAQIECBAgUCgBwbZCjUMxBAgQIECAAAECBAgQIECAAAECBAgQIECAAAECBAgQIECAAAECBAgQICDY5gwQIECAAAECBAgQIECAAAECBAgQIECAAAECBAgQIECAAAECBAgQIECAQKEEBNsKNQ7FECBAgAABAgQIECBAgAABAgQIECBAgAABAgQIECBAgAABAgQIECBAgIBgmzNAgAABAgQIECBAgAABAgQIECBAgAABAgQIECBAgAABAgQIECBAgAABAoUSEGwr1DgUQ4AAAQIECBAgQIAAAQIECBAgQIAAAQIECBAgQIAAAQIECBAgQIAAAQKCbc4AAQIECBAgQIAAAQIECBAgQIAAAQIECBAgQIAAAQIECBAgQIAAAQIECBRKQLCtUONQDAECBAgQIECAAAECBAgQIECAAAECBAgQIECAAAECBAgQIECAAAECBAgItjkDBAgQIECAAAECBAgQIECAAAECBAgQIECAAAECBAgQIECAAAECBAgQIFAoAcG2Qo1DMQQIECBAgAABAgQIECBAgAABAgQIECBAgAABAgQIECBAgAABAgQIECAg2OYMECBAgAABAgQIECBAgAABAgQIECBAgAABAgQIECBAgAABAgQIECBAgEChBATbCjUOxRAgQIAAAQIECBAgQIAAAQIECBAgQIAAAQIECBAgQIAAAQIECBAgQICAYJszQIAAAQIECBAgQIAAAQIECBAgQIAAAQIECBAgQIAAAQIECBAgQIAAAQKFEhBsK9Q4FEOAAAECBAgQIECAAAECBAgQIECAAAECBAgQIECAAAECBAgQIECAAAECgm3OAAECBAgQIECAAAECBAgQIECAAAECBAgQIECAAAECBAgQIECAAAECBAgUSkCwrVDjUAwBAgQIECBAgAABAgQIECBAgAABAgQIECBAgAABAgQIECBAgAABAgQICLY5AwQIECBAgAABAgQIECBAgAABAgQIECBAgAABAgQIECBAgAABAgQIECBQKAHBtkKNQzEECBAgQIAAAQIECBAgQIAAAQIECBAgQIAAAQIECBAgQIAAAQIECBAgINjmDBAgQIAAAQIECBAgQIAAAQIECBAgQIAAAQIECBAgQIAAAQIECBAgQIBAoQQE2wo1DsUQIECAAAECBAgQIECAAAECBAgQIECAAAECBAgQIECAAAECBAgQIECAgGCbM0CAAAECBAgQIECAAAECBAgQIECAAAECBAgQIECAAAECBAgQIECAAAEChRIQbCvUOBRDgAABAgQIECBAgAABArcqUF+sx+z8fMzNL8Tc/HzMZp9z8633bPaen4/5uaW/tf7+4s8Lt7rV11zf39cb/X19MdC/9Jm9+/p7Y6D1b33R/8J74IXrsuuzv9V6aiva180ECBAgQIAAgaIKJM3ZiMZEJI2JiPr40mdjPKKe/Z79fC0qrc+ld1If/4frV9BUWh2NqI5GWhtrfWbvZi373BCRfbZ+HovWdbUXPrPrKwMr2NWtBAgQIECAAAECBAgQILDWAoJtay1sfQIECBAgQIAAAQIECBC4bYG5hYW4cnU8JqdmYmpqJiampmJyZjampqaXfp+eiXq9ftvr53FjrVaL0aHBGB7O3kMxOjgYIyNDMTw0GCPDg7Fp41j09/bmUZo9CRAgQIAAAQJfVyBpTEYyfyKShfORLF6IWDgXsXix9fPS7xciSWdLJZgmAxG92yLtWXpH9u7dvvR79tm3P9LqSKl6UiwBAgQIECBAgAABAgQ6SUCwrZOmqRcCBAgQIECAAAECBAiUVODchctx5dp4XB2fiMtXx+PatYm4Mj7RegpbN76yp7ttGhuNDRvHYvOG0dg4NhqbNozFjm2bu5FDzwQIECBAgMA6ClRm/n4pwDZ/MmLuZCTzz7V+bj19rQtf2VPe0r59kfbtjejf+8LP+6M5+Mou1NAyAQIECBAgQIAAAQIE1ldAsG19ve1GgAABAgQIECBAgACBrhaYX1iMs+cvxvlLV1rvCxcvt57I1kzTrnZZbvOVJGk90W3b1s2xY8um2LZ1U+zctjX6enuWu4TrCBAgQIAAAQItgaQ5Fcn0Y5HMHotk5lgks0ejMnciIhqEliVQjWb//kgHDkU6eCjSgXsiHfqGSCvDy7rbRQQIECBAgAABAgQIECDQXkCwrb2RKwgQIECAAAECBAgQIEDgNgSmZ2bj/IXLce7S5Th3/lLrc2Jy+jZWcks7gdGRodixZXPs3L4ltm/N3ptiaHCg3W3+ToAAAQIECHSJQKV+KZKZJyOZfTJi+u+jMvtkJAtnu6T79W0z7d0ZzYHDEUOvjHTgla3QW7O2ZX2LsBsBAgQIECBAgAABAgQ6RECwrUMGqQ0CBAgQIECAAAECBAjkKZAF1l4MsF28HOcvXo4s2OaVn0AWbNuePdlt25bYuS17wtvmGBkZyq8gOxMgQIAAAQLrIpAF1rLgWhZgux5my4JtXvkJZMG2dOBwpEOvjBh8ZSv4lvbuyK8gOxMgQIAAAQIECBAgQKAkAoJtJRmUMgkQIECAAAECBAgQIFA0gTRN4+zFy/H0s8/FMyeei3MXLxetRPW8RGDH1s1x1/49cfDOPbFz6+ZIkoQPAQIECBAg0DECzajMPBHJ+ENRmXgoKjNPdkxnndhIc/BwNEcfiHTsgWgOvioiKp3Ypp4IECBAgAABAgQIECCwYgHBthUTWoAAAQIECBAgQIAAAQLdI9BoNuPkc2fj2PFn46vPPhczs3Pd03wHdTo40B+vuHNPHDpwZ+zdszOqFf9jageNVysECBAg0C0C6WJUJ78YybVPRmX805HUr3ZL5x3VZ1rbGM2xt0a64e3RGHl9RNLTUf1phgABAgQIECBAgAABAisREGxbiZ57CRAgQIAAAQIECBAg0AUCi4uL8cypM3Hs+Il4+sRzsbCw2AVdd0+Lvb09cXD/nrjn4P44sOeOqPXUuqd5nRIgQIAAgZIJJM3pqEz89Qthts9G9rtX5wiklaFojr0l0o1vi+bImyKtDHROczohQIAAAQIECBAgQIDAbQgItt0GmlsIECBAgAABAgQIECDQDQJXxyfiyGNH47Envxqz8wvd0HLX9zjQ3xf3HjoY9917KDaOjXa9BwACBAgQIFAUgWThVFQvfigql/+fSBrjRSlLHWsokFY3RHPzu6Kx9b2R9u5dw50sTYAAAQIECBAgQIAAgeIKCLYVdzYqI0CAAAECBAgQIECAwLoLNBrNeOr4ifjy48fiuTPn1n1/GxZHYO8dO+K+bzgUd9+1L6pVX1VanMmohAABAgS6RiD7qtHsa0YvfSgqU3/XNW1r9P8v0Bz+pmhu+f5obHibryp1QAgQIECAAAECBAgQ6CoBwbauGrdmCRAgQIAAAQIECBAgcGOBNE3j7489Ew8/ciSuTkxiIvCiQPbktvu/5b44/Io7I0kSMgQIECBAgMCaCzSjeuVjUT3725EsPLfmu9mgPALZk9sau34mGhu/MyL8Hw/KMzmVEiBAgAABAgQIECBwuwKCbbcr5z4CBAgQIECAAAECBAh0gEAaEceePhGf++KRuHz1Wgd0pIW1Eti8aSweeMPrWk9wE29bK2XrEiBAgEB3C6RRufaJqJ79QFTmnuluCt3fVKDZf1c0d70vGmMPRvgvM6eFAAECBAgQIECAAIEOFhBs6+Dhao0AAQIECBAgQIAAAQI3ExifmIyPferhOHXaV446KcsXyL6i9J0PvjnGRkeWf5MrCRAgQIAAgZsLzJ+OnlP/MipTXyJFYNkC2VeULu79VxF9dyz7HhcSIECAAAECBAgQIECgTAKCbWWalloJECBAgAABAgQIECCwCgLZU9oefexofOrzfxv1en0VVrREtwn01Grx7W9+fXzjN9zjGSHdNnz9EiBAgMAqC6RRu/ShqDz/G5Gks6u8tuW6QSBNBqO5++ejvuX7Pb2tGwauRwIECBAgQIAAAQJdJiDY1mUD1y4BAgQIECBAgAABAt0t4Clt3T3/1e7e09tWW9R6BAgQINBVAp7S1lXjXutmPb1trYWtT4AAAQIECBAgQIBAHgKCbXmo25MAAQIECBAgQIAAAQI5CJy/eDk+/NFPxNSMp4HkwN+xWw4PDsT3f8/bY/vWzR3bo8YIECBAgMBqCyQzT0bP8fdFUr+42ktbr4sF0trWWDzw/kgHD3exgtYJECBAgAABAgQIEOgkAcG2TpqmXggQIECAAAECBAgQIPB1BJ565lR85OOfiXq9wYjAqgvUatV413d8W9x9195VX9uCBAgQIECg0wQq1z4dtRO/EEk612mt6acAAmnSH/X9/yaaG95agGqUQIAAAQIECBAgQIAAgZUJCLatzM/dBAgQIECAAAECBAgQKLzAM6dOx4c+8vHC16nA8gtkT247sG93+RvRAQECBAgQWCOBZOLz0XP8ZyKJdI12sCyBiDSSWDzwv0Q6+mYcBAgQIECAAAECBAgQKLWAYFupx6d4AgQIECBAgAABAgQI3FzgytXx+L0PfTQWFhdREVhzgb7envix7/+e2LxxbM33sgEBAgQIECibQDJ3InqO/VAkzemyla7eEgqkleFYvOcPIu3fX8LqlUyAAAECBAgQIECAAIElAcE2J4EAAQIECBAgQIAAAQIdKrCwsBC/98cfjSvjEx3aobaKKLBpw1j8+Hu/O3p7e4tYnpoIECBAgEAuAklzKnqO/lAk8ydz2d+m3SmQ9u2PxUN/EFnIzYsAAQIECBAgQIAAAQJlFBBsK+PU1EyAAAECBAgQIECAAIFlCPz1330lPvvXf7eMK11CYHUF3vLG18UbX/fq1V3UagQIECBAoMQC1fP/W9TO/PsSd6D0sgrUd/1cNLb/k7KWr24CBAgQIECAAAECBLpcQLCtyw+A9gkQIECAAAECBAgQ6EyBxXo9/tcP/klMzcx2ZoO6KrTA8NBg/PSP/lfRU6sVuk7FESBAgACBdRFozkXvE++MpH5xXbazCYGXCqQ922LhlX8WUekHQ4AAAQIECBAgQIAAgdIJCLaVbmQKJkCAAAECBAgQIECAQHuBI48fi7/8zBfaX+gKAmsk8I4H3xSvOXz3Gq1uWQIECBAgUB6B2qUPRfW5Xy1PwSrtOIH6vl+Oxqb3dFxfGiJAgAABAgQIECBAoPMFBNs6f8Y6JECAAAECBAgQIECgCwU+9snPxWNHn+7CzrVcFIF7Dx2Md77t/qKUow4CBAgQIJCbQM/JfxGVKx/JbX8bE2huelcs7hOudBIIECBAgAABAgQIECifgGBb+WamYgIECBAgQIAAAQIECLQV+OCH/yzOnPd1V22hXLBmAru2b40f+/7vXrP1LUyAAAECBMoi0PPUj0Rl+itlKVedHSjQHHp1LN79+x3YmZYIECBAgAABAgQIEOh0AcG2Tp+w/ggQIECAAAECBAgQ6EqBf/cf/4+Yn1/oyt41XQyBvr7e+Gc/9V8XoxhVECBAgACBHAX6vvKtEY2pHCuwddcLVIdj/tVf6HoGAAQIECBAgAABAgQIlE9AsK18M1MxAQIECBAgQIAAAQIE2goItrUlcsEaCwi2rTGw5QkQIECgNAKCbaUZVecWKtjWubPVGQECBAgQIECAAIEOFxBs6/ABa48AAQIECBAgQIAAge4U8FWk3Tn3InXtq0iLNA21ECBAgECeAr6KNE99e2cCvorUOSBAgAABAgQIECBAoKwCgm1lnZy6CRAgQIAAAQIECBAgcBOBj33yc/HY0acZEchN4N5DB+Odb7s/t/1tTIAAAQIEiiLQc/JfROXKR4pSjjq6UKC56V2xuO9Xu7BzLRMgQIAAAQIECBAgUHYBwbayT1D9BAgQIECAAAECBAgQuIHAo3//VPzFX32eDYHcBN7x4JviNYfvzm1/GxMgQIAAgaIIVC//n1E79T8VpRx1dKFAfd8vR2PTe7qwcy0TIECAAAECBAgQIFB2AcG2sk9Q/QQIECBAgAABAgQIELiBwGK9Hu//3T+O+fkFPgTWXWB4cCB++se+L3pqtXXf24YECBAgQKBwAs256H38wUgak4UrTUGdL5DWtsbCqz4WUenv/GZ1SIAAAQIECBAgQIBAxwkItnXcSDVEgAABAgQIECBAgACBJYGHHzkSDz/yKA4C6y7wlje+Lt74ulev+742JECAAAECRRWonftAVM/+dlHLU1cHC9R3/Vw0tv+TDu5QawQIECBAgAABAgQIdLKAYFsnT1dvBAgQIECAAAECBAh0tcDCwkL83of+LK5cG+9qB82vr8CmsdH48R/4nujt7V3fje1GgAABAgQKLJA0p6Ln6A9HMn+iwFUqrdME0r59sXjoDyOtDHdaa/ohQIAAAQIECBAgQKBLBATbumTQ2iRAgAABAgQIECBAoDsFLl8djw9++KMxv7DYnQC6XleB3p6e+PH3fk9s2ji2rvvajAABAgQIlEEgmTsRPcd+OLKQmxeBtRZIK0OxeM8fRtq/f623sj4BAgQIECBAgAABAgTWTECwbc1oLUyAAAECBAgQIECAAIFiCBw/+Xx8+KOfKEYxquhogfe+6zvirr13dHSPmiNAgAABAisRSCYejp7jPxtJpCtZxr0EbiqQRhKLBz4Q6eibSBEgQIAAAQIECBAgQKDUAoJtpR6f4gkQIECAAAECBAgQILA8gaeeORUf+fhnol5vLO8GVxG4BYFarRrv+o5vi7vv2nsLd7mUAAECBAh0p0Dl2qejduIXIknnuhNA12sqkCb9Ud//b6K54a1ruo/FCRAgQIAAAQIECBAgsB4Cgm3roWwPAgQIECBAgAABAgQIFEDg/MXLrSe3Tc3MFqAaJXSKwNjIcLznu749tm/d3Ckt6YMAAQIECKy5QDLzZPQcf18k9YtrvpcNukcg7d0Vi3f+u0gHD3dP0zolQIAAAQIECBAgQKCjBQTbOnq8miNAgAABAgQIECBAgMDXCkxNz8RHPv7ZOHX6HBoCKxbYe8eOePc7vj0G+vtWvJYFCBAgQIBAtwlUFi9E9cQvRmXqS93Wun7XQKA5/E1Rv+s3Iq1uWIPVLUmAAAECBAgQIECAAIF8BATb8nG3KwECBAgQIECAAAECBHITSCPi0cePxV89/Egs1uu51WHj8grUarV48E3fHN9476FIytuGygkQIECAQAEE0qhd+nBUnv+NSNKZAtSjhLIJpMlANHf/fNS3vDfCf5mVbXzqJUCAAAECBAgQIECgjYBgmyNCgAABAgQIECBAgACBDhR45sTzcdf+3TftbHxiMj72qYc9va0D57+WLWVPaXvng2+OsdGRm25z/OTzcWDfzc/gWtZpbQIECBAgUBSB6sTnojF6/83LmT8dPaf+pae3FWVoJakje0rb4t5/FdF3x00rrk48FI3RB0rSlTIJECBAgAABAgQIECDwDwKCbU4DAQIECBAgQIAAAQIEOlDg1z7we/Ge73owDu7fc9Pusqe3PfXMyXjob/4uLl8Z70AJLa2WwOaNG+L+b7kv7jm4v+2zQJ565lT86Z//VfzCz/74am1vHQIECBAgUFqB3iOvjfpdvxnNsXbBojSq45+Kypn3R2XumdL2q/C1F2j23xWNnT8TzQ1vb/uUtsq1T0ft2Z+PhfuOrH1hdiBAgAABAgQIECBAgMAqCwi2rTKo5QgQIECAAAECBAgQIFAEgX/9/t+NJEnijd/0mnjz678xKsnNvzAyTdN48qvPxue+eCSujk8UoQU1FETgxUDbgX2tM3WzV6PZjM/+9d/F3x55PLLQ5C++7ycK0oUyCBAgQIBAfgJ9R14dEZWo7/ipaOz8pxFRbVNMM6pX/yKqZz4QycKp/Aq3c+EE/iHQ9rbWmbrpK12M2pn/ENULH4yINObv+0rh+lEQAQIECBAgQIAAAQIE2gkItrUT8ncCBAgQIECAAAECBAiUUCALtl1/7dq+Nd79nW+NkZGhZXWSBdyOPH7UV5QuS6tzL9qza0e89t5DcfgVdy6rySvjE62ntF28dPXF6wXblkXnIgIECBDocIGlYNvSqzl4b9Tv/PVIe3csq+vKtb+I6sUP+YrSZWl17kXN4ddFY+sPRHPDdy6ryWT+ZNSe/edRmX3qxesF25ZF5yICBAgQIECAAAECBAomINhWsIEohwABAgQIECBAgAABAqsh8NJgW7ZeX29PvPNt98fdd+1b9vLZk9uOPHY0Hjv6dMzOzS/7PheWV2CgrzfuPfyKuO/eQ7FxbHTZjXz5saPxqc8/Eo1642vuEWxbNqELCRAgQKCDBV4abMvaTCvDUd/3q9Hc8O3L7jp7clsr4Hb5I5E0ri37PheWVyCtjkVz8/dGY+t7I+3du+xGapf+KCqnfz2S5tf+97tg27IJXUiAAAECBAgQIECAQIEEBNsKNAylECBAgAABAgQIECBAYLUEXh5su77uqw4diLff/4bo7+u9pa2OHT8Zx46fiKdPPBcLC4u3dK+Liy3Q29sTB/fviXsO7I97Diw/+Jh1NTE5FX/x6c/HM6fO3LBJwbZiz151BAgQILA+Ai8Ptl3ftbHpe6Kx+xcirS4/TJ7dW732yUiufTIq45+NpDm9Pk3YZV0E0spQNMfeEumGt0VjQ/Z1o8t/JQtnovbcr0Rl4gs3vEmwbfmWriRAgAABAgQIECBAoDgCgm3FmYVKCBAgQIAAAQIECBAgsGoCXy/Ylm0w2N8Xb3/gDXH47rtueb9GsxmnnjsbR48/G1999rmYmZ275TXckL/A4EB/vOLOLMx2Z+zbszOqlcotFZWmaTzy6BPxuS8eiXq9/nXvFWy7JVYXEyBAgECHCny9YFvWblrbEI3dvxSNje+49e7TxahOPhLJtU9EZfzTkZrg6X0AACAASURBVNT/4evAb30xd+QlkNY2RnPsrUthtpFviUh6brGUZlQvfDCqZ34rknT2694r2HaLrC4nQIAAAQIECBAgQKAQAoJthRiDIggQIECAAAECBAgQILC6AjcLtl3fadf2rfGm139jHNi3+7Y2z8JNZy9ejqeffS6eOfFcnLt4+bbWcdP6COzYujnu2r8nDt65J3Zu3RxJktzyxs1mMx479nT8zZcei+yratu9BNvaCfk7AQIECHSDwM2Cbdf7bw7eG82dPx2N0Qduk6QZlZknIhl/KCoTD0Vl5snbXMdt6yHQHDwczdEHIh17IJqDr4qIW/s/GbRqTOtRvfqRqJ79nci+qrbdS7CtnZC/EyBAgAABAgQIECBQRAHBtiJORU0ECBAgQIAAAQIECBBYocBygm3Xt9iyaUN86+teHa+858CKdp2emYvjJ5+L4yeei+fPno/sd6/8BIYG+2P3zu1xYP+eOLBvT2S/3+5rYXExHn38WOspbVPTM8teRrBt2VQuJECAAIEOFlhOsO16+83+A9Hc8ZPR2PjOFYkk9cutgFsy/rmoTB2J7Hev/ATS2uZoDt8X6dj9S4G22ubbLib7+tnKpT+JyoX/HJXFC8teR7Bt2VQuJECAAAECBAgQIECgQAKCbQUahlIIECBAgAABAgQIECCwWgK3Emy7vufQ4EC89t5Dcd+9h1tfV7rS1/TMbJy7cDnOXbwUZ89finOXLsfU1PJDUSvdv5vuHx0Zih1bNseO7Vtan9u3bY5snit9XRmfiEeOPB5PHD0eizf5ytGvt49g20on4H4CBAgQ6ASBWwm2Xe+3WdsS6db3RmPLD7a+rnSlr0r9UiQzf996x/QTkcw+eUuhqJXu3033p707ozlwOGLolZEOHI40ezpbbcuKCZL5k1HJvnL08sciSW/9v6kF21Y8AgsQIECAAAECBAgQIJCDgGBbDui2JECAAAECBAgQIECAwFoL3E6w7XpNlUolDu7fHa951T1x5947onIbX1n59fqbX1iMsxcuxoWLV+LcpStx4eLluHJ1PJpputYkHbF+NotNG8di29bNsX3LptZ75/at0dfbs2r91ev1OPr0iXj0iadaT95byUuwbSV67iVAgACBThG4nWDbi70ntWiMviXSLe+OxuibIqK6aixJcyqS6ccjmT0WyczRSGaPRmXuREQ0Vm2Pzl6oGs3+/ZEOHIp08J5IB+6JdOjeSCvDq9Z20pyLyrW/jMqlP43K9JdXtK5g24r43EyAAAECBAgQIECAQE4Cgm05wduWAAECBAgQIECAAAECaymwkmDbS+saGuiPbzh0MA7euSf27NqxZiVnT3a7cm08ro5PxOVrE3Ht6nhkTwubm19Ysz2LvHB/X29sGhuNDRtGY/PGsdg4NhqbNozFjm23/7VV7fp95uTpeOr4iXjiqWdu6+lsN1pfsK2dur8TIECAQDcIrCjY9hKgtLYpmpveFc2xt0Rz+HVrRlfJnuw2fyKyJ4TF3KlI5rP3yUgaE2u2Z5EXTqujkfbti7RvT0R/9pm990dz8JVrVnZ14uFIrn0qKlf+/LaeznajwgTb1mxcFiZAgAABAgQIECBAYA0FBNvWENfSBAgQIECAAAECBAgQyEtgtYJtL62/p6cn7tyzMw7etTf237EzRkdW72kUX89pbmGh9US3yamZmJqeicnJ6ZiYmYmpqenW15pOTM9E9oSxMr1qtVqMDg3G8HD2HoqRwYEYHR5u/T4yPNh6Ilt/b++atzQxORXHT52Op589FSeePxuN+uo/nUWwbc3HaAMCBAgQKIHAagXbXtpqWhmK5sgbIt2QhdxeH2nvrjWXSBqTS4G3hfORLF6IWDgfsXih9fPS7xciSWfXvI7V3CBNBiJ6t0Xas/SOnq0RvTuWfu/d3gqwpdWR1dzyhmslC2eiMvmFSK59JipTX4ykOb/qewq2rTqpBQkQIECAAAECBAgQWAcBwbZ1QLYFAQIECBAgQIAAAQIE1ltgLYJtL+9hbHQ49u7aGft274i9raDb0Hq32dqvvliP2fn51tPd5ubnYzb7nJtvvWez9/x8zM8t/a319xd/XtnT4LKnqvX39cVA/9Jn9u7r742B1r/1Rf8L74EXrsuuz/5W66nl4jQxOR2nTp+Nk6fPxqnT52J8YmrN6xBsW3NiGxAgQIBACQTWItj28razYFtz+JsjHfnmpc/enbnIJM3ZiMbE0tPd6uNLn43xiHr2e/bztai0PpfeSX38H65fQcXZU9Uie7Jabaz1mb2btexzQ0T22fp5LFrX1V74zK6vDKxg19u/NVk4G5WpRyKZ/FJUpv42smDbWr8E29Za2PoECBAgQIAAAQIECKyFgGDbWqhakwABAgQIECBAgAABAjkLrEew7eUtbhgdiTt2bWt9Zemendti88YNOSt09/aXrlyL589eiOfOnIvnz5yP8cm1D7K9XFywrbvPoO4JECBAYElgPYJtL7dOe3dHc/i+SIdfG+nQfdHsv8s4chSozB2PZPpIJFNfjsrkkUgWT697NYJt605uQwIECBAgQIAAAQIEVkFAsG0VEC1BgAABAgQIECBAgACBognkEWx7uUH2dZq7d22P3Xdsj907tsX2rZujp5bP08qKNp/VrmdxcTHOXbwcp89lQbbzrSDb/MLiam9zy+sJtt0ymRsIECBAoAMF8gi2vZwx+zrN5tBrIx3Jgm6viXTwUKTJYAdq599S0pyOZOZoVGYejZg8EpWpL0fSXP//g8HLJQTb8j8bKiBAgAABAgQIECBA4NYFBNtu3cwdBAgQIECAAAECBAgQKLxAEYJtN0LKnuq2bcvGVsht25ZNrffYyHDhPYtSYBoR1yYm48KlK3H+4pW4eOlK6+c8nsa2HBPBtuUouYYAAQIEOl2gCMG2Gxm3nuo2cE/E4D2RDtwTzcG7I+25o9PHsYr9pZEsPB+V2WMRM8cimX0qKjNP5fI0tuU0Jdi2HCXXECBAgAABAgQIECBQNAHBtqJNRD0ECBAgQIAAAQIECBBYBYGiBttu1FqtVouNYyMvvEdj48ax2Dia/T4aIyNDkayCR5mWSNM0Jqam4+q1ibg6Mbn0mb3HJ+LaxFTU6/XStCPYVppRKZQAAQIE1lCgqMG2G7WcJgOR9u2OtG9vRN+eSPv3Lf3euzfS3h0RXfdfZs1IFs9GMncqkoXTkcydjJg/FUn2zn5vzq3hyVndpQXbVtfTagQIECBAgAABAgQIrI+AYNv6ONuFAAECBAgQIECAAAEC6ypQpmBbO5jh4cEYHRqKocGBGB4aiNHhoRgaHoyRwcEYHhxs/TzY39dumUL8fXp2LqamZ2J6ZjYmp6djemomJrP3zExMT2f/NtP6e6e8BNs6ZZL6IECAAIGVCJQp2Nauz2bPtoie7ZH2bIm0Z2skvdsi7Vl6Ry37t22R1ja0W6YQf0/qVyJZvBixeCmS+vlIFi5GLJxf+n3xUkT9QlQWLxSi1tUoQrBtNRStQYAAAQIECBAgQIDAegsItq23uP0IECBAgAABAgQIECCwDgKdFGxbLtfI8FAMt8JvgzE0NBBDAwPR01OLWrUa1Vo1el78rEW1WomeWvZZjVrthb9Xlj6z33t7elrbLiwuRr3eiEa9EYuNejTqzVhsZr/XW/9ebzSW/t7I/n7953osLDZiZvqFwNrMbExNZ+/OCawtdyaCbcuVch0BAgQIdLJAJwXbljunNAu/1bZG2ru1FYKL2uaIan8kSV+klb6IpLf1mVT6Ik16I1r/1tf6bP3+ws9Rya4bam2bNKcjmgsRzfmIdC6S7Od0funf0vlImvORvvAZ6eLS09TS+Ugbc0tBtcWLkdSzz0sdFVhb7kwE25Yr5ToCBAgQIECAAAECBIokINhWpGmohQABAgQIECBAgAABAqsk0I3BtlWis8wqCgi2rSKmpQgQIECgtALdGGwr7bA6uHDBtg4ertYIECBAgAABAgQIdLCAYFsHD1drBAgQIECAAAECBAh0r4BgW/fOvkidC7YVaRpqIUCAAIG8BATb8pK370sFBNucBwIECBAgQIAAAQIEyigg2FbGqamZAAECBAgQIECAAAECbQQE2xyRIggIthVhCmogQIAAgbwFBNvynoD9MwHBNueAAAECBAgQIECAAIEyCgi2lXFqaiZAgAABAgQIECBAgEAbAcE2R6QIAoJtRZiCGggQIEAgbwHBtrwnYP9MQLDNOSBAgAABAgQIECBAoIwCgm1lnJqaCRAgQIAAAQIECBAg0EZAsM0RKYKAYFsRpqAGAgQIEMhbQLAt7wnYPxMQbHMOCBAgQIAAAQIECBAoo4BgWxmnpmYCBAgQIECAAAECBAi0ERBsc0SKICDYVoQpqIEAAQIE8hYQbMt7AvbPBATbnAMCBAgQIECAAAECBMooINhWxqmpmQABAgQIECBAgAABAm0EBNsckSIICLYVYQpqIECAAIG8BQTb8p6A/TMBwTbngAABAgQIECBAgACBMgoItpVxamomQIAAAQIECBAgQIBAGwHBNkekCAKCbUWYghoIECBAIG8Bwba8J2D/TECwzTkgQIAAAQIECBAgQKCMAoJtZZyamgkQIECAAAECBAgQINBGQLDNESmCgGBbEaagBgIECBDIW0CwLe8J2D8TEGxzDggQIECAAAECBAgQKKOAYFsZp6ZmAgQIECBAgAABAgQItBEQbHNEiiAg2FaEKaiBAAECBPIWEGzLewL2zwQE25wDAgQIECBAgAABAgTKKCDYVsapqZkAAQIECBAgQIAAAQJtBATbHJEiCAi2FWEKaiBAgACBvAUE2/KegP0zAcE254AAAQIECBAgQIAAgTIKCLaVcWpqJkCAAAECBAgQIECAQBsBwTZHpAgCgm1FmIIaCBAgQCBvAcG2vCdg/0xAsM05IECAAAECBAgQIECgjAKCbWWcmpoJECBAgAABAgQIECDQRkCwzREpgoBgWxGmoAYCBAgQyFtAsC3vCdg/ExBscw4IECBAgAABAgQIECijgGBbGaemZgIECBAgQIAAAQIECLQREGxzRIogINhWhCmogQABAgTyFhBsy3sC9s8EBNucAwIECBAgQIAAAQIEyigg2FbGqamZAAECBAgQIECAAAECbQQE2xyRIggIthVhCmogQIAAgbwFBNvynoD9MwHBNueAAAECBAgQIECAAIEyCgi2lXFqaiZAgAABAgQIECBAgEAbAcE2R6QIAoJtRZiCGggQIEAgbwHBtrwnYP9MQLDNOSBAgAABAgQIECBAoIwCgm1lnJqaCRAgQIAAAQIECBAg0EZAsM0RKYKAYFsRpqAGAgQIEMhbQLAt7wnYPxMQbHMOCBAgQIAAAQIECBAoo4BgWxmnpmYCBAgQIECAAAECBAi0ERBsc0SKICDYVoQpqIEAAQIE8hYQbMt7AvbPBATbnAMCBAgQIECAAAECBMooINhWxqmpmQABAgQIECBAgAABAm0EBNsckSIICLYVYQpqIECAAIG8BQTb8p6A/TMBwTbngAABAgQIECBAgACBMgoItpVxamomQIAAAQIECBAgQIBAGwHBNkekCAKCbUWYghoIECBAIG8Bwba8J2D/TECwzTkgQIAAAQIECBAgQKCMAoJtZZyamgkQIECAAAECBAgQINBGQLDNESmCgGBbEaagBgIECBDIW0CwLe8J2D8TEGxzDggQIECAAAECBAgQKKOAYFsZp6ZmAgQIECBAgAABAgQItBEQbHNEiiAg2FaEKaiBAAECBPIWEGzLewL2zwQE25wDAgQIECBAgAABAgTKKCDYVsapqZkAAQIECBAgQIAAAQJtBATbHJEiCAi2FWEKaiBAgACBvAUE2/KegP0zAcE254AAAQIECBAgQIAAgTIKCLaVcWpqJkCAAAECBAgQIECAQBsBwTZHpAgCgm1FmIIaCBAgQCBvAcG2vCdg/0xAsM05IECAAAECBAgQIECgjAKCbWWcmpoJECBAgAABAgQIECDQRkCwzREpgoBgWxGmoAYCBAgQyFtAsC3vCdg/ExBscw4IECBAgAABAgQIECijgGBbGaemZgIECBAgQIAAAQIECLQREGxzRIogINhWhCmogQABAgTyFhBsy3sC9s8EBNucAwIECBAgQIAAAQIEyigg2FbGqamZAAECBAgQIECAAAECbQQE2xyRIggIthVhCmogQIAAgbwFBNvynoD9MwHBNueAAAECBAgQIECAAIEyCgi2lXFqaiZAgAABAgQIECBAgEAbAcE2R6QIAoJtRZiCGggQIEAgbwHBtrwnYP9MQLDNOSBAgAABAgQIECBAoIwCgm1lnJqaCRAgQIAAAQIECBAg0EZAsM0RKYKAYFsRpqAGAgQIEMhbQLAt7wnYPxMQbHMOCBAgQIAAAQIECBAoo4BgWxmnpmYCBAgQIECAAAECBAi0ERBsc0SKICDYVoQpqIEAAQIE8hYQbMt7AvbPBATbnAMCBAgQIECAAAECBMooINhWxqmpmQABAgQIECBAgAABAm0EBNsckSIICLYVYQpqIECAAIG8BQTb8p6A/TMBwTbngAABAgQIECBAgACBMgoItpVxamomQIAAAQIECBAgQIBAGwHBNkekCAKCbUWYghoIECBAIG8Bwba8J2D/TECwzTkgQIAAAQIECBAgQKCMAoJtZZyamgkQIECAAAECBAgQINBGQLDNESmCgGBbEaagBgIECBDIW0CwLe8J2D8TEGxzDggQIECAAAECBAgQKKOAYFsZp6ZmAgQIECBAgAABAgQItBH4zf/0BzE3N8+JQG4CA/198XM/+cO57W9jAgQIECBQFIHex+6PpD5elHLU0YUCaW1DLNz7UBd2rmUCBAgQIECAAAECBMouINhW9gmqnwABAgQIECBAgAABAjcQ+OCH/yzOnL/IhkBuAnfs2Bo/+n3fndv+NiZAgAABAkUR6HnqR6Iy/ZWilKOOLhRIh14dC3f/fhd2rmUCBAgQIECAAAECBMouINhW9gmqnwABAgQIECBAgAABAjcQ+OgnHoonjh1nQyA3gXsPHYx3vu3+3Pa3MQECBAgQKIpAz4lfisrVjxWlHHV0oUBz07ticd+vdmHnWiZAgAABAgQIECBAoOwCgm1ln6D6CRAgQIAAAQIECBAgcAOBI08ci7/89BfYEMhN4B0Pvilec/ju3Pa3MQECBAgQKIpA9fKfRO3UrxSlHHV0oUB93y9HY9N7urBzLRMgQIAAAQIECBAgUHYBwbayT1D9BAgQIECAAAECBAgQuIHAYr0e7//dP475+QU+BNZdYKC/L973Ez8Q1Wp13fe2IQECBAgQKJxAcy56H38wksZk4UpTUOcLpLWNsfCqT0ZUejq/WR0SIECAAAECBAgQINBxAoJtHTdSDREgQIAAAQIECBAgQGBJ4OFHjsTDjzyKg8C6C3zbt35TvOG19677vjYkQIAAAQJFFaid+0BUz/52UctTVwcL1Hf9s2hs/4kO7lBrBAgQIECAAAECBAh0soBgWydPV28ECBAgQIAAAQIECHS1wNzCQvzOH/7fMTE53dUOml9fgU0bxuInfvBd0VOrre/GdiNAgAABAgUWyJ7W1nP0+yJZOFvgKpXWaQJp3/5YPPxHkSaDndaafggQIECAAAECBAgQ6BIBwbYuGbQ2CRAgQIAAAQIECBDoToGLl6/G//6hj0a90ehOAF2vq0BvT0/8Nz/0vbFhdGRd97UZAQIECBAog0Ay+9XoOfbDkaTzZShXjSUXSCtDsXDowxF9u0veifIJECBAgAABAgQIEOhmAcG2bp6+3gkQIECAAAECBAgQ6AqBp545Gf/Xf/mrruhVk/kK/NA//s7Yt3tnvkXYnQABAgQIFFigcu2voufZ/67AFSqtEwTSSGLx4H+MdOT1ndCOHggQIECAAAECBAgQ6GIBwbYuHr7WCRAgQIAAAQIECBDoHoGjTz8bH/3E56LhyW3dM/R17LSnpxb/+B99WxzYv2cdd7UVAQIECBAop0Dl6sejdvJ/jCRdKGcDqi60QFoZiPr+fxvNsfsLXafiCBAgQIAAAQIECBAgsBwBwbblKLmGAAECBAgQIECAAAECHSBw/uLl+OOPfDxmZuc6oBstFEVgbGQ43vuut8fmjRuKUpI6CBAgQIBA4QWSmSej5/h/G0n9SuFrVWB5BNLeXbF44Lci7b+zPEWrlAABAgQIECBAgAABAjcREGxzPAgQIECAAAECBAgQINBFAlPTM/Gnf/7pOH3uQhd1rdW1Erhz7x3xvf/o26K/r3ettrAuAQIECBDoWIHK4oWoPvvfR2X60Y7tUWPrJ9Ac+dao3/lrkVZH129TOxEgQIAAAQIECBAgQGCNBQTb1hjY8gQIECBAgAABAgQIECiaQJqm8aWvPBmf+esvRaPeKFp56imBQG9vT7zt/m+JVx9+RQmqVSIBAgQIECiyQDNqF/8gKmf+fSTN+SIXqraCCqSVoWjs+R+isendBa1QWQQIECBAgAABAgQIELh9AcG227dzJwECBAgQIECAAAECBAor8MyJ5+Ou/btvWt/VaxPxkU98Ns6ev1TYPhRWPIF9u3fGd7/9gRgZGrxpccdPPh8H9t38DBavOxURIECAAIHVF6hOfC4ao/fffOH5U9Fz4peiMvPY6hdgxY4VaI58Syzu+58jerbdtMfqxEPRGH2gYx00RoAAAQIECBAgQIBA5woItnXubHVGgAABAgQIECBAgEAXC/zaB34v3vNdD8bB/XtuqpBGxNGnn42H/+ZIXL423sViWm8nsH3rpnjgW14XB9oEJrN1nnrmVPzpn/9V/MLP/ni7Zf2dAAECBAh0vEDvkddG/a7fjOZYu2BRGpVrH4/amQ9EMv9sx7to8PYFmgOHornrfcsKq1WufTpqz/58LNx35PY3dCcBAgQIECBAgAABAgRyEhBsywnetgQIECBAgAABAgQIEFhLgX/9/t+NJEnijd/0mnjz678xKkly0+2aaRpPHnsmPvfIkbg2MbmWpVm7ZAJbNm9oBdruvmtv28obzWZ89q//Lv72yOORhSZ/8X0/0fYeFxAgQIAAgU4X6Dvy6oioRH3HT0Vj5z+NiGqblhtRvfJfonr2tyJZeL7TefR3CwLN/oPR3PWz0Rh7sP1d6WLUzvyHqF74YESkMX/fV9rf4woCBAgQIECAAAECBAgUTECwrWADUQ4BAgQIECBAgAABAgRWQyALtl1/7dq+Nd79nW+NkZGhZS39xNHj8eXHj8bpcxeWdb2LOlPgzj274r57Dy8r0JYJXBmfaD2l7eKlqy+CCLZ15tnQFQECBAjcmsBSsG3p1Ry8N+p3/nqkvTuWtUj1ykejcunDUZl+dFnXu6gzBZojb4zm1vcuL9AWEcn8yag9+8+jMvvUiyCCbZ15NnRFgAABAgQIECBAoNMFBNs6fcL6I0CAAAECBAgQIECgKwVeGmzLAPp6e+Kdb7s/7r5r37I9sq8m/fJjT8YTTx6PuYWFZd/nwvIKDA0OxKsPvyJe+w2Hlh2EzLr98mNH41OffyQa9cbXNC/YVt6zoHICBAgQWD2BlwbbslXTynDU9/1qNDd8+7I3yb6atHLxjyMLuiUNT9ddNlyJL2zWtkRz87ujueX7lx2EzNqtXfqjqJz+9Uia81/TvWBbiQ+D0gkQIECAAAECBAh0sYBgWxcPX+sECBAgQIAAAQIECHSuwMuDbdc7fdWhA/H2+98Q/X29t9T8k199No49fSKePvl81Ov1W7rXxcUW6O/tjVfctS/uObgvDu7fc0vFTkxOxV98+vPxzKkzN7xPsO2WOF1MgAABAh0q8PJg2/U2G5u+Jxq7fyHS6ugtdV69+ueRXPtkVMYfjiSdvaV7XVxsgbQ6Es2xb49049uiMfqWWyo2WTgTted+JSoTX7jhfYJtt8TpYgIECBAgQIAAAQIECiIg2FaQQSiDAAECBAgQIECAAAECqynw9YJt2R6D/X3x9gfeEIfvvuuWt6w3GnHyubOtkNtXT5yK2bmvfRLELS/ohlwEhocH4+4798Y9B/fHnl07opIkt1RHmqbxyKNPxOe+eOSmQUfBtltidTEBAgQIdKjA1wu2Ze2mtQ3R2P1L0dj4jlvvPl2I6uTfRHI1C7l9JpLGtVtfwx25CzR7tr0YZmsOvy4iqrdYUzOqFz4Y1TO/ddOgo2DbLbK6nAABAgQIECBAgACBQggIthViDIogQIAAAQIECBAgQIDA6grcLNh2fadd27fGm17/jXFg3+7b2jwLN505dzG++uxzcfzkc3Hx8tXbWsdNay+QxdZ2bt8aB+/cEwf27YntWzfd1qbNZjMeO/Z0/M2XHour4xNt1xBsa0vkAgIECBDoAoGbBduut98cvDeaO386GqMP3KZIMyrT/28k1x6KysRDUZn76m2u47a1F0gim3e64YFojj4QzYFDt7dlWo/q1Y9E9ezvRLJwqu0agm1tiVxAgAABAgQIECBAgEABBQTbCjgUJREgQIAAAQIECBAgQGClAssJtl3fY8umDfGtr3t1vPKeAyvadnJyOo6ffL71JLcs8OZpbiviXPHNI8NDcceOra0ns925f08M3OLXz760gIXFxXj08WOtp7RNTc8suzbBtmVTuZAAAQIEOlhgOcG26+03+w9Ec8dPRmPjO1ckkiyci+rE5yLGPxuV6a94mtuKNFd+c9qzPdKh10Rzw1ujOfrmSKtjt71o0pyOyqU/icqF/xyVxQvLXkewbdlULiRAgAABAgQIECBAoEACgm0FGoZSCBAgQIAAAQIECBAgsFoCtxJsu77n0OBAvPbeQ3HfvYdbX1e60tfU1Eycu3Q5zp6/FOcuZu/LMT09u9Jl3X8DgQ2jI7Fj6+bYsX1zbN+SfW5dUZDt+hZXxifikSOPxxNHj8divX7L9oJtt0zmBgIECBDoQIFbCbZdb79Z2xLp1vdGY8sPHY4soQAAIABJREFUtr6udKWvLACVzD4ZMf1EJDN/3/q5snhxpcu6/wYCae/uaA4ejhh6ZTQHDkc6+KoVBdmub5HMn4xK9pWjlz8WSbr8/6PB9fsF2xxXAgQIECBAgAABAgTKKCDYVsapqZkAAQIECBAgQIAAAQJtBG4n2HZ9yUqlEgf3747XvOqeuHPvHVFJsi+yXJ3X7PxCnDt/MS5cutoKvV24eCWuXBuP7GtNvdoLVKuVyJ6wt33z5ti+dXNs27qxFWjr6elpf/Myr6jX63H06RPx6BNPxfNnzy/zrhtfJti2Ij43EyBAgECHCNxOsO3F1pNaNEbfEumWd0dj9E0RUV01laQxHslMFnR7qhV0S2aPRWXuREQ0V22Pjl4o6YnsCXtp9lWig4eiOXBPpIOHIq0MrVrbSXMuKtf+MiqX/jQq019e0bqCbSviczMBAgQIECBAgAABAjkJCLblBG9bAgQIECBAgAABAgQIrKXASoJtL61raKA/vuHQwTh4557Ys2vHmpV85vzFuHp1Ii6PT8TVa+Nx9dpEZE8LW1hYXLM9i7zw4EB/bBgbjU0bRmPzxrHYMDYSm8bGYvvWTWtW9jMnT8dTx0/EE089c1tPZ7tRYYJtazYuCxMgQIBAiQRWFGx7SZ9pbVM0N70rmmNviebw69ZMoDLzlUjmTkbMn4pK9rlwMpK5U5F9BWY3vtLaxkh790bavy+if180+/ZG9O2LZhZoW6NXdeLhSK59KipX/vy2ns52o7IE29ZoWJYlQIAAAQIECBAgQGBNBQTb1pTX4gQIECBAgAABAgQIEMhHYLWCbS+tPnsq2J17dsbBu/bG/jt2xujI8Jo3NzM7F9fGJ2J8cjomp2dienomJqamY3JqJrKvOp2amYl6o7HmdazmBpnj6NBgDA8PxvDQYIwMDcVo9vPwUIwMDcaWzRuip1ZbzS1vuNbE5FQcP3U6nn72VJx4/mw06qvvKNi25mO0AQECBAiUQGC1gm0vbTV7Klhz5A2RbshCbq+PtHfXmksk9auRLJyKWDgbycKFSBYvRbJwLiL7mtMX3pEurHkdq7lB6+lqPdsizd69WyOtbY+k74Xfe7ZHOnBXpMngam55w7WShTNRmfxCJNc+E5WpL0bSnF/1PQXbVp3UggQIECBAgAABAgQIrIOAYNs6INuCAAECBAgQIECAAAEC6y2wFsG2l/cwNjoce3ftjH27d8TeVtBt9b526Va8FhcXY3ZuIebmF2J2fq71OTf3ws+z2b/PtX5v/fv8fMzOzbc+51f4NLiB/r7o7+uLpc+e6Ovri/7+vhi4/m/9vTHQ1x/9fb2tf88+syBbXq+Jyek4dfpsnDx9Nk6dPhfjE1NrXopg25oT24AAAQIESiCwFsG2l7edBduaw98c6cg3L3327sxFpvVUt/pEJI2JiOyrTrPP+tLPsZj9+/gL/z659Ln4wnXNlf13SVrdEFEdjbQ2FlEbibQ6Fml1NKKa/Z69R1ufaXUkonXtSDR7tuVilG2aLJyNytQjkUx+KSpTfxtZsG2tX4Jtay1sfQIECBAgQIAAAQIE1kJAsG0tVK1JgAABAgQIECBAgACBnAXWI9j28hY3jI7EHbu2tb6ydM/ObbF544acFbp7+0tXrsXzZy/Ec2fOxfNnzsf45Mr+B+Pb0RRsux019xAgQIBApwmsR7Dt5WZp7+5oDt8X6fBrIx26L5r9d3Uaa6n6qcwdj2T6SCRTX47K5JFIFk+ve/2CbetObkMCBAgQIECAAAECBFZBQLBtFRAtQYAAAQIECBAgQIAAgaIJ5BFse7lBf29v7N61PXbfsT1279gW27duXpev2CzaLNajnuypdecuXo7T57Ig2/lWkG2lT6RbjboF21ZD0RoECBAgUHaBPIJtLzfLnlTWHHptpCNZ0O01kQ4eWpev2Cz77G6n/uypdcnM0ajMPBoxeSQqU1+OZIVPpLudOl5+j2DbaihagwABAgQIECBAgACB9RYQbFtvcfsRIECAAAECBAgQIEBgHQSKEGy7UZvZU922bdnYCrlt27Kp9R4bGV4Hkc7YIo2IaxOTceHSlTh/8UpcvHSl9XMeT2Nbjqhg23KUXEOAAAECnS5QhGDbjYxbT3UbuCdi8J5IB+6J5uDdkfbc0enjWMX+0kgWno/K7LGImWORzD4VlZmncnka23KaEmxbjpJrCBAgQIAAAQIECBAomoBgW9Emoh4CBAgQIECAAAECBAisgkBRg203aq1Wq8XGsZEX3qOxceNYbBzNfh+NkZGhSFbBo0xLpGkaE1PTcfXaRFydmFz6zN7jE3FtYirq9Xpp2hFsK82oFEqAAAECayhQ1GDbjVpOk4FI+3ZH2rc3om9PpP37ln7v3Rtp746Irvsvs2Yki2cjmTsVycLpSOZORsyfiiR7Z78359bw5Kzu0oJtq+tpNQIECBAgQIAAAQIE1kdAsG19nO1CgAABAgQIECBAgACBdRUoU7CtHczw8GCMDg3F0OBADA8NxOjwUAwND8bI4GAMDw62fh7s72u3TCH+Pj07F1PTMzE9MxuT09MxPTUTk9l7Ziamp7N/m2n9vVNegm2dMkl9ECBAgMBKBMoUbGvXZ7NnW0TP9kh7tkTaszWS3m2R9iy9o5b927ZIaxvaLVOIvyf1K5EsXoxYvBRJ/XwkCxcjFs4v/b54KaJ+ISqLFwpR62oUIdi2GorWIECAAAECBAgQIEBgvQUE29Zb3H4ECBAgQIAAAQIECBBYB4FOCrYtl2tkeCiGW+G3wRgaGoihgYHo6alFrVqNaq0aPS9+1qJarURPLfusRq32wt8rS5/Z7709Pa1tFxYXo15vRKPeiMVGPRr1Ziw2s9/rrX+vNxpLf29kf7/+cz0WFhsxM/1CYG1mNqams3fnBNaWOxPBtuVKuY4AAQIEOlmgk4Jty51TmoXfalsj7d3aCsFFbXNEtT+SpC/SSl9E0tv6TCp9kSa9Ea1/62t9tn5/4eeoZNcNtbZNmtMRzYWI5nxEOhdJ9nM6v/Rv6XwkzflIX/iMdHHpaWrpfKSNuaWg2uLFSOrZ56WOCqwtdyaCbcuVch0BAgQIECBAgAABAkUSEGwr0jTUQoAAAQIECBAgQIAAgVUS6MZg2yrRWWYVBQTbVhHTUgQIECBQWoFuDLaVdlgdXLhgWwcPV2sECBAgQIAAAQIEOlhAsK2Dh6s1AgQIECBAgAABAgS6V0CwrXtnX6TOBduKNA21ECBAgEBeAoJtecnb96UCgm3OAwECBAgQIECAAAECZRQQbCvj1NRMgAABAgQIECBAgACBNgKCbY5IEQQE24owBTUQIECAQN4Cgm15T8D+mYBgm3NAgAABAgQIECBAgEAZBQTbyjg1NRMgQIAAAQIECBAgQKCNgGCbI1IEAcG2IkxBDQQIECCQt4BgW94TsH8mINjmHBAgQIAAAQIECBAgUEYBwbYyTk3NBAgQIECAAAECBAgQaCMg2OaIFEFAsK0IU1ADAQIECOQtINiW9wTsnwkItjkHBAgQIECAAAECBAiUUUCwrYxTUzMBAgQIECBAgAABAgTaCAi2OSJFEBBsK8IU1ECAAAECeQsItuU9AftnAoJtzgEBAgQIECBAgAABAmUUEGwr49TUTIAAAQIECBAgQIAAgTYCgm2OSBEEBNuKMAU1ECBAgEDeAoJteU/A/pmAYJtzQIAAAQIECBAgQIBAGQUE28o4NTUTIECAAAECBAgQIECgjYBgmyNSBAHBtiJMQQ0ECBAgkLeAYFveE7B/JiDY5hwQIECAAAECBAgQIFBGAcG2Mk5NzQQIECBAgAABAgQIEGgjINjmiBRBQLCtCFNQAwECBAjkLSDYlvcE7J8JCLY5BwQIECBAgAABAgQIlFFAsK2MU1MzAQIECBAgQIAAAQIE2ggItjkiRRAQbCvCFNRAgAABAnkLCLblPQH7ZwKCbc4BAQIECBAgQIAAAQJlFBBsK+PU1EyAAAECBAgQIECAAIE2AoJtjkgRBATbijAFNRAgQIBA3gKCbXlPwP6ZgGCbc0CAAAECBAgQIECAQBkFBNvKODU1EyBAgAABAgQIECBAoI2AYJsjUgQBwbYiTEENBAgQIJC3gGBb3hOwfyYg2OYcECBAgAABAgQIECBQRgHBtjJOTc0ECBAgQIAAAQIECBBoIyDY5ogUQUCwrQhTUAMBAgQI5C0g2Jb3BOyfCQi2OQcECBAgQIAAAQIECJRRQLCtjFNTMwECBAgQIECAAAECBNoICLY5IkUQEGwrwhTUQIAAAQJ5Cwi25T0B+2cCgm3OAQECBAgQIECAAAECZRQQbCvj1NRMgAABAgQIECBAgACBNgKCbY5IEQQE24owBTUQIECAQN4Cgm15T8D+mYBgm3NAgAABAgQIECBAgEAZBQTbyjg1NRMgQIAAAQIECBAgQKCNgGCbI1IEAcG2IkxBDQQIECCQt4BgW94TsH8mINjmHBAgQIAAAQIECBAgUEYBwbYyTk3NBAgQIECAAAECBAgQaCMg2OaIFEFAsK0IU1ADAQIECOQtINiW9wTsnwkItjkHBAgQIECAAAECBAiUUUCwrYxTUzMBAgQIECBAgAABAgTaCAi2OSJFEBBsK8IU1ECAAAECeQsItuU9AftnAoJtzgEBAgQIECBAgAABAmUUEGwr49TUTIAAAQIECBAgQIAAgTYCgm2OSBEEBNuKMAU1ECBAgEDeAoJteU/A/pmAYJtzQIAAAQIECBAgQIBAGQUE28o4NTUTIECAAAECBAgQIECgjYBgmyNSBAHBtiJMQQ0ECBAgkLeAYFveE7B/JiDY5hwQIECAAAECBAgQIFBGAcG2Mk5NzQQIECBAgAABAgQIEGgjINjmiBRBQLCtCFNQAwECBAjkLSDYlvcE7J8JCLY5BwQIECBAgAABAgQIlFFAsK2MU1MzAQIECBAgQIAAAQIE2ggItjkiRRAQbCvCFNRAgAABAnkLCLblPQH7ZwKCbc4BAQIECBAgQIAAAQJlFBBsK+PU1EyAAAECBAgQIECAAIE2AoJtjkgRBATbijAFNRAgQIBA3gKCbXlPwP6ZgGCbc0CAAAECBAgQIECAQBkFBNvKODU1EyBAgAABAgQIECBAoI2AYJsjUgQBwbYiTEENBAgQIJC3gGBb3hOwfyYg2OYcECBAgAABAgQIECBQRgHBtjJOTc0ECBAgQIAAAQIECBBoIyDY5ogUQUCwrQhTUAMBAgQI5C0g2Jb3BOyfCQi2OQcECBAgQIAAAQIECJRRQLCtjFNTMwECBAgQIECAAAECBNoICLY5IkUQEGwrwhTUQIAAAQJ5Cwi25T0B+2cCgm3OAQECBAgQIECAAAECZRQQbCvj1NRMgAABAgQIECBAgACBNgKCbY5IEQQE24owBTUQIECAQN4Cgm15T8D+mYBgm3NAgAABAgQIECBAgEAZBQTbyjg1NRMgQIAAAQIECBAgQKCNgGCbI1IEAcG2IkxBDQQIECCQt4BgW94TsH8mINjmHBAgQIAAAQIECBAgUEYBwbYyTk3NBAgQIECAAAECBAgQaCMg2OaIFEFAsK0IU1ADAQIECOQtINiW9wTsnwkItjkHBAgQIECAAAECBAiUUUCwrYxTUzMBAgQIECBAgAABAgTaCAi2OSJFEBBsK8IU1ECAAAECeQsItuU9AftnAoJtzgEBAgQIECBAgAABAmUUEGwr49TUTIAAAQIECBAgQIAAgTYCgm2OSBEEBNuKMAU1ECBAgEDeAoJteU/A/pmAYJtzQIAAAQIECBAgQIBAGQUE28o4NTUTIECAAAECBAgQIECgjYBgmyNSBAHBtiJMQQ0ECBAgkLeAYFveE7B/JiDY5hwQIECAAAECBAgQIFBGAcG2Mk5NzQQIECBAgAABAgQIEGgjINjmiBRBQLCtCFNQAwECBAjkLSDYlvcE7J8JCLY5BwQIECBAgAABAgQIlFFAsK2MU1MzAQIECBAgQIAAAQIE2gj85n/6g5ibm+dEIDeBgf6++Lmf/OHc9rcxAQIECBAoikDvY/dHUh8vSjnq6EKBtLYhFu59qAs71zIBAgQIECBAgAABAmUXEGwr+wTVT4AAAQIECBAgQIAAgRsIfPDDfxZnzl9kQyA3gTt2bI0f/b7vzm1/GxMgQIAAgaII9Dz1I1GZ/kpRylFHFwqkQ6+Ohbt/vws71zIBAgQIECBAgAABAmUXEGwr+wTVT4AAAQIECBAgQIAAgRsIfPQTD8UTx46zIZCbwL2HDsY733Z/bvvbmAABAgQIFEWg58QvReXqx4pSjjq6UKC56V2xuO9Xu7BzLRMgQIAAAQIECBAgUHYBwbayT1D9BAgQIECAAAECBAgQuIHAkSeOxV9++gtsCOQm8I4H3xSvOXx3bvvbmAABAgQIFEWgevlPonbqV4pSjjq6UKC+75ejsek9Xdi5lgkQIECAAAECBAgQKLuAYFvZJ6h+AgQIECBAgAABAgQI3EBgsV6P9//uH8f8/AIfAusuMNDfF+/7iR+IarW67nvbkAABAgQIFE6gORe9jz8YSWOycKUpqPMF0trGWHjVJyMqPZ3frA4JECBAgAABAgQIEOg4AcG2jhuphv4/9u4EzMbqD+D4b4Yx9p2x77KklEoiVLSorJEtZClLwh8pihJJRJJQtmixJ0sp7dImEQnZ930Zu7HM/J/fO93rzsx7Z+6d+947973zPc/jGe4971k+5733PZ7zm3MQQAABBBBAAAEEEEAAgXiBVavXyarVf8GBQMAF7ql5u9SodlPA66VCBBBAAAEEglUg4+GJkuHQ5GBtHu0KYYGrRf4n16I6hnAP6RoCCCCAAAIIIIAAAgiEsgCBbaE8uvQNAQQQQAABBBBAAAEE0rXApcuXZfrsz+TM2fPp2oHOB1Ygb+5c0rFVI4nImDGwFVMbAggggAACQSygu7VFbGkuYZcPBXEraVqoCcRFlpIrleZIXFjWUOsa/UEAAQQQQAABBBBAAIF0IkBgWzoZaLqJAAIIIIAAAggggAAC6VPg2IlTMnPeUrl67Vr6BKDXARXIFBEhnVo3ltw5cwS0XipDAAEEEEDADgJhF7dJxL9tJCwuxg7NpY02F4gLzyaXK84XiSxm857QfAQQQAABBBBAAAEEEEjPAgS2pefRp+8IIIAAAggggAACCCCQLgS27twjn37xXbroK51MW4HWTR6SksUKp20jqB0BBBBAAIEgFgiP/k4idvUJ4hbStFAQiJMwuVJuisTlqB4K3aEPCCCAAAIIIIAAAgggkI4FCGxLx4NP1xFAAAEEEEAAAQQQQCD9CGzZvkuWfv2TXGPntvQz6AHsaURERmny4D1StlTxANZKVQgggAACCNhTIPzUCsm4Z5CExV22ZwdodVALxIVnkaul3pTYXLWDup00DgEEEEAAAQQQQAABBBDwRIDANk+UyIMAAggggAACCCCAAAIIhIDAkWMnZO6SFXLh4qUQ6A1dCBaBXDmyy+ON7pd8eXIHS5NoBwIIIIAAAkEvEHZhs0Ts6C5hV08GfVtpoH0E4jIVkStlJ0lc5tL2aTQtRQABBBBAAAEEEEAAAQSSESCwjdsDAQQQQAABBBBAAAEEEEhHAufOX5BFy7+XA4ePpqNe01V/CZQuUVQaP3iPZI7M5K8qKBcBBBBAAIGQFQi/clQy7Oov4ef/Ctk+0rHACcTmqClXS4+SuAw5A1cpNSGAAAIIIIAAAggggAACfhYgsM3PwBSPAAIIIIAAAggggAACCASbQFxcnKzZsFl++HWNXLt6LdiaR3tsIJApU4TUr32n3FypvA1aSxMRQAABBBAIZoFYyXjsEwk/+LaExcYEc0NpW5AKxIVnk2vFB8i1vE2DtIU0CwEEEEAAAQQQQAABBBBIvQCBbam340oEEEAAAQQQQAABBBBAwNYCp6LPyJKvf5RDR47buh80PrACJYsVlkfvryM5smUNbMXUhgACCCCAQCgLxOyViN0DJfzC36HcS/pmsUBsjjvlSsnXRCIKWlwyxSGAAAIIIIAAAggggAACwSFAYFtwjAOtQAABBBBAAAEEEEAAAQTSRCBORLZs3yWrflsnJ6JPp0kbqNQeAlEF8kqdO2+TsqWK2aPBtBIBBBBAAAHbCcRJePQKyXhwooTF7LJd62lw4ARis1SU2CI95VrOOoGrlJoQQAABBBBAAAEEEEAAgTQQILAtDdCpEgEEEEAAAQQQQAABBBAINoHYuDjZ/O9O+Wn1Ook+czbYmkd70lAgf77cRkDbDWVKpGErqBoBBBBAAIH0JHBNMpz8QjIcmiRhl/enp47T1xQEYjOXk9giz8i1XPWwQgABBBBAAAEEEEAAAQTShQCBbelimOkkAggggAACCCCAAAIIIOC5wD9bdsjajVvkwOGjnl9EzpATKF28iNx6UyUC2kJuZOkQAggggICdBDKcXCrhx+dL+Pm/7NRs2mqxQGyOuyS2wOMEtFnsSnEIIIAAAggggAACCCAQ/AIEtgX/GNFCBBBAAAEEEEAAAQQQQCBNBPRo0rV/b5Z/Nu+QS5cvp0kbqDSwAtmyZpGbK5WXalUqSo4c2QJbObUhgAACCCCAgFsBPZo0/Nhc0UC3sGvsrpsebpXYjPklNl9Tic3fQuIyFUoPXaaPCCCAAAIIIIAAAggggEASAQLbuCkQQAABBBBAAAEEEEAAAQRSFNi8bZf8u323bN+zX65evZpifjLYRyBzpkxSvkxJqVCupJQrVdw+DaelCCCAAAIIpFOBDKeWS1j0NxJ+epWExV1Mpwqh2e24DDkkNtd9EpenvlzLWTc0O0mvEEAAAQQQQAABBBBAAAEvBAhs8wKLrAgggAACCCCAAAIIIIBAehe4eu2a7Nl3yAhy27Z7r1y8FJPeSWzZ/+zZs8oNpUtIhXKlpHiRQhIeFmbLftBoBBBAAAEE0rVA3GXJcPY3CTulQW4/SNi16HTNYdfOx0YUdAazxWa/TUQy2LUrtBsBBBBAAAEEEEAAAQQQsFyAwDbLSSkQAQQQQAABBBBAAAEEEEgfAnFxcXLw8DHZtmuf7NizT46dOJU+Om7DXmrYWuGoAlKudHEpW7K4RBXIa8Ne0GQEEEAAAQQQcC8QK+Hn10tY9EoJP7NSwi9tAytoBcIkNutNEpe7jsTmrCOxWSoGbUtpGAIIIIAAAggggAACCCCQ1gIEtqX1CFA/AggggAACCCCAAAIIIBAiAmfPnpcde/YbO7lpwBu7uaXtwObInk2KFipg7MxWulRxyRKZKW0bRO0IIIAAAgggEDCBsMuHJcOZn0RO/yjh5zewm1vA5M0riouIkrhsVSU2970Sm/NuicuQK41bRPUIIIAAAggggAACCCCAgD0ECGyzxzjRSgQQQAABBBBAAAEEEEDAdgLnzl2Qw8dPyKEjx+XwMf1zQs6fv2i7ftihwblz5pBCBfJJoah8EpVffxYgkM0OA0cbEUAAAQQQCJBA+JWjEnZxs8j5fyTswibj7+FXjgWo9vRVTVymYhKbtZJItsoSm6WSxGW9kUC29HUL0FsEEEAAAQQQQAABBBCwUIDANgsxKQoBBBBAAAEEEEAAAQQQQCB5gYsxl+XwkWNy9PgpI+jt6LGTcjL6tOixpqSUBTJkCJf8eXNLVL58ElUgnxQskMcIaIuIiEj5YnIggAACCCCAAAIuAmHXTkvYBQ1022oEuoVd/FfCL+0WkVicPBEIi5DYzGUlTo8SzVpRYrNUkLisFSUuPJsnV5MHAQQQQAABBBBAAAEEEEDAAwEC2zxAIgsCCCCAAAIIIIAAAggggIB/BQ4eOSanTp2RE6fPyKno03Iq+oycPH1GLl++4t+Kg7T0rFkyS+5cOSVv7pySL08uyZ0rh+TNlUuiCuQN0hbTLAQQQAABBBAIFYHwCxsk7NIekZi9Eq4/L++RsEt7JSz2fKh00at+xGXMI3GZSkhc5pIimUtKbGQJkciSEqsBbSQEEEAAAQQQQAABBBBAAAG/ChDY5ldeCkcAAQQQQAABBBBAAAEEEPBF4MLFSxJ9+oycPntezp6/IOfPX5Az587L2XMXRI86PXfhgly9ds2XKgJ+re6uljNbVsmePatkz5ZVcmTLJjn179mzSY5sWSV/vtwSkTFjwNtFhQgggAACCCCAQHICYVdPSdjlvSKXD0nY5aMSduW4hF0+LKLHnP73R+Iu2wrR2F0toqDE6Z9MBSQuY5SERf7374goictSRuLCstqqTzQWAQQQQAABBBBAAAEEEAglAQLbQmk06QsCCCCAAAIIIIAAAgggkA4Frly5IhcvXZZLMZflYswl4+elS//9/aK+fsn4t/F6TIxcvBRj/IzxcTe4LJkjJXNkpMT/jJDIyEjJnDlSsjhey5xJskRmlsyRmYzX9acGspEQQAABBBBAAIFQFTB2dbt6RsKunRHRo07159X4v8sVff30f6+fjf955b98sed8IonLkFskQ06Jy5hLJGMOicuQS+Iy5BTJoP/WPzmNn3EZcogYeXNIbERBn+rkYgQQQAABBBBAAAEEEEAAAf8LENjmf2NqQAABBBBAAAEEEEAAAQQQQAABBBBAAAEEEEAAAQQQQAABBBBAAAEEEEAAAQQQ8EKAwDYvsMiKAAIIIIAAAggggAACCCCAAAIIIIAAAggggAACCCCAAAIIIIAAAggggAACCCDgfwEC2/xvTA0IIIAAAggggAACCCCAAAIIIIAAAggggAACCCCAAAIIIIAAAggggAACCCCAAAJeCBDY5gUWWRFAAAEEEEAAAQQQQAABBBBAAAEEEEAAAQQQQAABBBBAAAEEEEAAAQQQQAABBPwvQGCb/42pAQEEEEAAAQQQQAABBBBAAAEEEEAAAQQQQAABBBBAAAEEEEAAAQQQQAABBBBAwAsBAtu8wCIrAggggAACCCCAAAIIIIAAAggggAACCCCAAAIIIIAAAggggAACCCAJSakeAAAgAElEQVSAAAIIIICA/wUIbPO/MTUggAACCCCAAAIIIIAAAggggAACCCCAAAIIIIAAAggggAACCCCAAAIIIIAAAgh4IUBgmxdYZEUAAQQQQAABBBBAAAEEEEAAAQQQQAABBBBAAAEEEEAAAQQQQAABBBBAAAEEEPC/AIFt/jemBgQQQAABBBBAAAEEEEAAAQQQQAABBBBAAAEEEEAAAQQQQAABBBBAAAEEEEAAAS8ECGzzAousCCCAAAIIIIAAAggggAACCCCAAAIIIIAAAggggAACCCCAAAIIIIAAAggggAAC/hcgsM3/xtSAAAIIIIAAAggggAACCCCAAAIIIIAAAggggAACCCCAAAIIIIAAAggggAACCCDghQCBbV5gkRUBBBBAAAEEEEAAAQQQQAABBBBAAAEEEEAAAQQQQAABBBBAAAEEEEAAAQQQQMD/AgS2+d+YGhBAAAEEEEAAAQQQQAABBBBAAAEEEEAAAQQQQAABBBBAAAEEEEAAAQQQQAABBLwQILDNCyyyIoAAAggggAACCCCAAAIIIIAAAggggAACCCCAAAIIIIAAAggggAACCCCAAAII+F+AwDb/G1MDAggggAACCCCAAAIIIIAAAggggAACCCCAAAIIIIAAAggggAACCCCAAAIIIICAFwIEtnmBRVYEEEAAAQQQQAABBBBAAAEEEEAAAQQQQAABBBBAAAEEEEAAAQQQQAABBBBAAAH/CxDY5n9jakAAAQQQQAABBBBAAAEEEEAAAQQQQAABBBBAAAEEEEAAAQQQQAABBBBAAAEEEPBCgMA2L7DIigACCCCAAAIIIIAAAggggAACCCCAAAIIIIAAAggggAACCCCAAAIIIIAAAggg4H8BAtv8b0wNCCCAAAIIIIAAAggggAACCCCAAAIIIIAAAggggAACCCCAAAIIIIAAAggggAACXggQ2OYFFlkRQAABBBBAAAEEEEAAAQQQQAABBBBAAAEEEEAAAQQQQAABBBBAAAEEEEAAAQT8L0Bgm/+NqQEBBBBAAAEEEEAAAQQQQAABBBBAAAEEEEAAAQQQQAABBBBAAAEEEEAAAQQQQMALAQLbvMAiKwIIIIAAAggggAACCCCAAAIIIIAAAggggAACCCCAAAIIIIAAAggggAACCCCAgP8FCGzzvzE1IIAAAggggAACCCDgV4ErV6/K/EXL5PLlK1KwQD55+IH7TOtzzZcla6Q83qShhIWF+bVtFG4u8PX3K+XAwSOSMWMGadHkUYmMzAQVAgjYQGDDxs2ydv1Go6X331tbihYpZINW00QEEEDAegHmn9ab2qlEnofBOVqMS3COC61CAAEEEEAAAQQQQAAB3wQIbPPNj6sRQAABBBBAAAEEEEhzgUNHjkmztp2NduTLk0eWzZ9p2ibXfJrh2yVzJWvWLGne/vTYgBYdusr+A4eMrn88dYKUKVUiPTLQZwRsJzBi7ARZ+sUKo939n+0qjzV+xHZ9oMEIIICAFQLMP61QtG8ZPA+Dc+wYl+AcF1qFAAIIIIAAAggggAACvgkQ2OabH1cjgAACCCCAAAIIIJDmAsG4sBgdfVpGj58s12JjpVyZktKlfZs0dwqmBhDYFkyjQVusFFi09Ev5/c91RpFPP9k25II2A71gHOqent576zdultkLPjOy339Pbal3z92eXko+BBDwkwDzTz/B2qTYQD8PrWIZO+F9OXr8hGSOzCQD+z4bcrsmB3pcmKfE35nMU6z6hFIOAggggAACCCCAAALmAgS2cWcggAACCCCAAAIIIGBzAU8XFs+cOStd//e8xMRckWxZssj0iWMkIiLCL73fun2ndOjWxyi7VMliMnvaRL/UY9dCCWyz68jR7pQEnh/ymqz85Xcj27DBA6R+3dAKQAr0gnGoe6Z0Pznen7twsYybNM34Z7NGDeS5Xt09vZR8CCDgJwHmn36CtUmxgX4eWsVyf+NWcu78BaO4zxfMkry5c1tVdFCUE+hxYZ4SP+zMU4Li9qcRCCCAAAIIIIAAAiEsQGBbCA8uXUMAAQQQQAABBBBIHwKeLiwGUoPAtuS1CWwL5N1IXYEUCPUFThaMA3k3Xa+LBeO0cadWBJITYP6Zvu+PQD8PrdImsM0qyfhyQn3e56kW8xRPpciHAAIIIIAAAggggEDqBAhsS50bVyGAAAIIIIAAAgggEDQCLCwGzVB43BAC2zymIqPNBEJ9gTPQC/mh7unp7c2CsadS5EMgcALMPwNnHYw1Bfp5aJUBgW1WScaXwzwl3oF5irX3FaUhgAACCCCAAAIIIJBYgMA27gkEEEAAAQQQQAABBGwuwMKi/QaQwDb7jRkt9kwg1Bc4A72QH+qent1VLBh76kQ+BAIpwPwzkNrBV1egn4dWCRDYZpVkfDnMU+IdCGyz9r6iNAQQQAABBBBAAAEEEgsQ2MY9gQACCCCAAAIIIIBAEAhcvXZNfl39p+zavVcOHTkqWbNkliKFC0m1qjdJ6ZLFk22hNwuL/27bLhcuXJLsObJJ+TKlky33ZHS0rFm7QQ4cOixHjh6TvHlyS8nixaR0iWJSulQJiYiISHJ9XFycbPhni+zYuVtGj59kvJ8/X155dVB/4+8RERmlSuWKfhfff+CQ/LF2vRw8fFjOnjsvhQoWlJLFi0itGtUlU6ak7XZt0OnTZ2Tn7r3GS+XLlZHs2bJKTMxl+WfLVlm7/m85d/a8lC1TUmrfVV1y585l2pejx4/Lyp9/l4OHjsj5CxcMg1tuulFuu+UmCQ8PF28D2/buOyB/rFsvBw8dlgsXL0mRQlHGfXFX9dslQ4bwZD2t6I8vA2ZW/5kzZ+XHn3+TXXv2ybnz56VggXxSpmQJqV2rhkRkzOhRdfv2H5Sdu/fI/oOHjXEODwuXAvnzGdbVb7vF+GmWtM7o6NPGW1UqVzC9j12v08/Bnj37jZfU3HXMzfp2+fIV2bJ1u2zc/K8cOnxEKlYoJ1VvrCzFihZO0pwTJ0/Kxk3/Gnn1O6Bc6VJS8YZyUrZ0SY8MHJl8uT/0s3Ls+AkJCw+XqlUqSVhYmJw9e85o09+btsiFCxelXJlSUrniDVKmVAm37Tp89LgcOnRYJkz5QDZt2Wrk69Cmhdx5263G34sXK+J2TPT9des3GuN54NARuRxzWYqXKCKlSxSXMqVKJnudV1AeZL546ZL88NOvsnf/fjlxMlpy5cwh5cuWkdo1q0uWzJnFm4V8/T7Ue2HfgUNy4OAhOXT0mGTPmlUK5M8rUQXyS80ad0jmyEjTVvni6Uu9Zo2xamzWbfhHtmzdZnwv6ue1cJEoqVKpgvHHXdLvz63bdspX3/0oiz//yshWs/rt8kTLZsbf9fOY0jPSg2EnCwLpViAY55/6HP31jz/lgD7fDx6WTJGZpFSJYlKyRHHj+ajzssQpLeefZnPrjZu2yOo//5JjJ05KZEQmKVyogNS88w7jWZhcsmLO5suYurbNiueh2RzDXf83/7tNLl2KkZw5c3g0D9J5oOtcX+d9lSuUlzvvqCYZM2RIUs2OXXsk+vRp6ffiq8a8XtPwlwYY/7/RpPM1fc67S1Y9C339srFiXBxt8GW+wDwlXpF5iq93NNcjgAACCCCAAAIIIOCZAIFtnjmRCwEEEEAAAQQQQAABvwl8/tW3Mm3WJ6IBamapVo075H89npKiRQqZvu9pYJsGRNVr+LhRhgalrVy+0LS8SzExMuOjuTJ/0TLRxROzVKhgfnmybUt5+MF6CQKRdHHvye59k7WaN3OyFC+a/MJearE1QGfcxKnyw6pfJTY2Nkkx+fLmlfZtHpPHmzR0W8WE92fIx/MWGe9379xeqt50o/Qd+LIRUOaacuTILi/06SH31b3b+fK1a7EyftI0WbRsuVy5ejVJHbfefKOMHj5Ynuz+P9HFPk0fT53gNmBIF43eevd9+emX30UXnxKnIoWjpGvHdvLAfXX80p/UjoPrdYk9b6pcUfoPHmYETCVOGuwzoE8PqXnn7W6r1oXPaR/OkZ9/+8NtHg1ebPjQA9K9SzvJljXhAviAwcPlp19XG9e2b93cGOPk0lO9njOCzzQNHtBHHn7gPmd2s3tlwJDhooF7iZOO/ZvDh0jWrFmMwLEXh71hLMiapSaPPiTPPt3RyJtcsuL+6PRMP1FTTVPGj5It23bI2Anvm95vrZo3lu6d2psGhz43eLis+s/VrM0P1qsrrwzsl+St9Rs3yzuTp8s/W+KNEycNtKtX927p0r61lCxRzIpb0m0ZS5d/bQTmmY2fLpiPHzVMZi9cLEu/WGGU0f/ZrvJY40eSlKef1R9++kWmfzhXtu/a7ba+vLlzS7tWzaRV8yZJ8qTG04p6XRti1dhoMMDbk6eLPh/MkgZU9unxlBHUmTjNXvCZjJ883a2hBrMumTPDr/cFhSMQqgLBNv9U52VffiNTZ34iR44dN2XXwKMWTR+Vti2aGgFQjpRW88/Ec+tvl86VV0aMke9W/mz6PLv/3toysN+zboOafZmDaoW+jqmj0VY9Dzv26GsEeGua8s5ot4HM+tx9sFlbI5/Ofb5dMtftx+7IsWPy1rtTZeXPv5nOVfR5PXLoQLmxYsKg6XqNWprOPR0VDezbUxo9/ECSeq16FlrxPWLVuFgxX2CeEj+izFOsuLMpAwEEEEAAAQQQQACBlAUIbEvZiBwIIIAAAggggAACCPhN4IOP58t7Mz5MsXxdpHln1HApVTJpYIfHgW0XLoou6mjSXbFWfvmpab0jxrwjunDiSdId5d4d85oz69ZtO6RD9/8le+mCWe+7DdLzpE53edSh14CXnAFjyZXVunkT6dWtk2kWDaLQRQpN99WpJav/XCfnzl8wzZs4sOXVkWNl+Tc/JNsN3fnqyNHjort1aXIX2KY7lfQc8JIcPnw0RZbePbpIq2aNLO9PihV7kMHV845qt8iGfzY5d8owu1zvzVHDXpIad1RL8rbu4lK/cSu5cuWKBzWLaIDY8316JMj746pf5YVXXjde00C6Tz+eauyiZ5Z0DJq3f9p4SxfTl82bmSDYzLVvt91ys2zcvCXZvmkAz4A+z8jgYaNk5574XQHdpZturCjvjXvD2EHNXdusuD80ENURcKQBhb/8vibZdtWpVUPeGDooSR7XgEGzAhrUv0eGvJAw6HX3nv3SuWffJEGjZtfrGI0f9aqosz+SBqvpbmzJpdy5cknxYoXl73+2GNncBbatXb9RnumX1Mhd2a++2F/uvzdhcGpqPK2o19FGq8ZG76eBQ18X/ewmlzSQYcxrL8stN1VOkG3Ogs+MoDh3ST/Dn812/74/7hXKRCAUBIJx/qnzJ51HeZJ01zb97DuC19Nq/qlB+o65te6ge+ft1VJ8jt5+680ybuSrpjvu+jIHtWJM1d7K56HrHOP9t0eJzm3MUoLAtiyZ5dul83ya++huqK8M6id1a9VwllO/UStjdy13aVC/Z6Vhg/sTvG3Vs9CTezqlPFaOixXzBeYp8SPGPCWlO5f3EUAAAQQQQAABBBCwRoDANmscKQUBBBBAAAEEEEAAAa8FdLemXgMGO68rUbyo1Kl5p1S/7VbRoyx//X2N/PL7n85d0/Soxg+njE8ShGNlYJsGcfV+/mWjTbrrVfcuHeTe2neJ7ix04OAR2bVnj6z6fY2s+OYH4+hEDUDSIzldky4ubtu5W4aPftt4WXfUcQTCZIzImOIRqF5D/ndBtz7Pi+6qoEl3pNMgnbvuqGYc+/TH2r/kp19Wix5D5EjDBg+Q+i67rTled11UdLz2yIP1pHaN6pI3bx7ZvnO3LFzyuZQuWUKGvfScszzdlaiHSzCL7mpXt1ZNqX7HLcbRiqvX/iU//PSbnIqOTtBFd4FtnXv2dx7pqMEbjzxUX2rcXk3y588na4yyfpVfVl8PQtLdtsyOeU1tf1I7DomvM6tfg/vurnGHcTzrvgMH5bc162TVL787d7nTHf3mzJhoGnA2cepM+XDOQtEAq4fr3yvFihWRqIIFjOBDPap1/mfLjN2yHGnm5HFyQ7kyzn/rfdu4ZUfRI0Y1vTN6uOgis1lyXSRucP+9MuT5hEGbZn27+67qoruTFS5UUPYfOGzsnqL3n1l69KH6hkO+vHmMY1l1l8RtO3c5s2ogmAaEmSWr7g/XRWetxzgqt/GjcsdtVSVH9uzG8aAfz1+UIGBUA8w0SNE1nTh1So4ePS5j333fucNdl/ZtpOadtxnZCkcVTHJ079O9BziDxDRItmvHJ4xjT69evSo7du+Vrdu2y8Kly0WPG9PF8HfHjPD4qFpv7l89rrjZE13k3LnzxmUaZFVXv4vvqCb58uSRP//aICtX/Sa79u5LUGxyO7Zp37Zu3ylNH21gBGkWK1JY8uTJJadOnZbtO3fJjE/mi35XatKAuaXzPkhwdFpqPHUHFl/rdXTQirE5dSpaHmv3tPMZVqlCeXmgXl256/ZqxvPjtz/Wypdff+/c1S5Xrpzy6YdTEgSP6q6hu/fsky9WfCcLFn9uNE+fOR2fiA/SzpUzp+jOlSQEEPBcIBjnn7qTaePWnZzfF80aNZAWjRsan++T0adl1+49sn7jJlm07EtjV802LZrIs10T/oJCWsw/XQPbHCOgQXd17r5Lqle7xTjmUucAevy6HhvuSDqf0HlF4pTaOZtVY2r189DqwDbXuU9kZCZjbl6j+m1SpHAhY87w7cqfnfMK/b/A5/Nmiu6wrEnnm6fPnJWe/V90/hLCm8MHO48iLVu6VJIdaa14Fnr+yXSf0+pxsWK+wDwlfryYp1hxh1MGAggggAACCCCAAAIpCxDYlrIRORBAAAEEEEAAAQQQ8IuAayCWBrXNmPiWZM2SOUFdrrtL6RtmwVhWBra9P+MjmfFx/C4Jzzz1pDzRsplp3/UIxL379hlBeGZJAzo6dOtjvKW7zM2eNtEvho5CEy/oDerbUxomOk5Ijwbt2vt557GL7gIFEy8qPv1kW2cQRXKdcD2SJ3v2bDLrvbeNYB7XpIuuXZ59LsExpWaBbXrMZv+XhhmX6sLc1Amj5Yay14Oz9HVdlOo7aKgRHKJJA4004ChxSm1/rBqwxPVrgNKksSOT7FQyd+FiGTdpmrPaka8MlLp335WkGXpU7pEjx5I9lrLXgCHOYDKzo6Vcj/rS43QHP9fbtLttO/d07qw24c3hSXYLS9w3DbbR+8U16TjpLoh6vJprenlgX3moXsKgNd3Vqs8LQ2Tdhn+MrBoINP3dMUnaZuX9kTiwTY/bvKNa1QR16sK9Lu46AkM1eG/0sJdMzZ4f8pqs/OV34z13waP6XkzMZanX6HHR43s1sOvTj6cYu+IlTnqk8G9r1hrHVGqArT9S4mOkRg4dlGCXF61Td3nR7zTdxc+R3AW26fuOHRn1+GOzpIEZrTo94wx0dXdEs6eejjqsqNeqsXnnvenyyfz43S81WPWDSW8lOV43Ovq0tO/WR/QYaU16tPKTbVskIXP9ftCAl+d6dffHrUCZCKQLgWCcf7rO42pWv13GjBhiOhb6PNJfwqhds4bpjmeBnn+aBbZp27UPrkkDkzp07SU6Z9dUvkxpmfV+/C+AuKbUztmsGlOrn4dWBra5zn3U7KUBveWRB+ol8NO5/sixE+Tn39fIiCEvSLWqVZIY39+4lXMn5s8XzHI7t7DqWWjFl4rV48I8JX5UmKdYcXdSBgIIIIAAAggggAACgREgsC0wztSCAAIIIIAAAggggEACgYOHjshj7Z4yXsuYIYNMm/Cm3FC+rKnSG+MmymfLvjTeM1vsszKwTY9o1GA6TeNGDpU7bzcPXEtpOAO9sPjqG2/J8q+/N5p1b51aMmLI86ZN1N0aOnTt49wRRN119zDX5LqomDNnDlkye4borhDJJQ2+eaBJG+cRR68M7Gfs2mWWPpr7qbw75QPnW2aBbS8Ne0O+/fFnI0/vbp2kVfMmpmXprmOtOz1j7F6iadn8mcYOU772J6Xx9eZ9V08N3Pxo6oQkAX9angaA6W6Bjt3NWjR5VPr2jD8G1Nv06ZLlMnr8JOOy9q2bS/fO7RMUoUdLte4cf0Sp7s6lR4wmDqravmu3tHuql5GncFQBWfjR1CTHgrr2rWiRQjJ7+kTTHcU02KhJ687GLlWaNCD07TeGmnbrr783Sff/vWC8p0esfbNkTpJ8Vt4frovOZrvSOSrXXfAGDh1p/LNY0cIyf+Z7pu33NBBLd6Zr/3R8QGGVyhVkyvjR3g6zZfn7vfiq8+i4Rg8/IBoMaZb+2fKvdOl5fZfG5ALbPGmcHkn7zY+rjKzuvm899fSkPkeelOq1amwebt7eGbj3waSxUqF8OdNmuga0lCxRTOZMTxoITWCbNyNMXgTcCwTr/HPuoiUy7t2pRsPNntuejmmg55+JA9uaN35E+j3bNcXnu2b4cuFHojtVuqbUzEGtHFOrn4dWBra5Prvuq1NLXnMz11dP/UUB3XnaLHka2GbVs9DTeze5fFaPi6dtSmm+oOUwT4nXZJ7i6V1FPgQQQAABBBBAAAEEUidAYFvq3LgKAQQQQAABBBBAAAGfBJZ/84O8OnKsUcbNVSrJe+PecFue7vLVoXv8EYh6nM5Xn36cIMDGysC2Me+85zzuTXc8053PUpMCvbDYvP3Tzp2UzI5JdO3DgMHD5adfVxsv9eneWVo+1jhBF10XFevfUzvBcaPuLHbu3ittu8RbaaDid8vmGTutmaXjJ05Kw5ZPOt8yC2xr2qaT6K54mjTIQ4M93CUNBtPdSzSZHQ2bmv6kZszdXeNavx7J+Nbrr7gtfukXK2TE2AnG+xpwqIGHqUk6vjrOmtztyNa1z/Oy4b+ja4cO6i8P3FcnQVWOI0/1RbOd2PR1174lt/Ob5n38yW7GkZqaktsNUXcbqdvgMSPQT9OyeR9I4l2/rLw/XBedzXY/caC43rd6XOkPXywwDeLzdIHz9Okz8tBjTxjFa1Ch7ualO1emRWrwWDuJPn3aqNpsZz7XNrmOo6+BbW9PniZzFiw2indn76mnN24p1WvF2LgGWmiwrQbdukt6r9/zSHMjEEHTis9mS47s2RJkZ8HYmxEmLwLuBYJ1/vn9yp9l0Kvxc+FypUvJlAmjJXNkpNdDGej5Z+LAtinvjJYqlSq4bXfjVh3l6H87VJrt7JaaOZuVY2r189DKwDb9hSB9tmjSXw5wt2t0SjeNp4FtVjwLU2qLp+9bPS6e1pvSfEHLYZ4Sr8k8xdO7inwIIIAAAggggAACCKROgMC21LlxFQIIIIAAAggggAACPgnM+GiuvP/Bx0YZTR59SJ7vE797lFnSQJc6D10/EnTFok+MADdHsjKw7evvV8qQ164HE+kOO3VqVpcypUpIVMECEhVVwKPjAAO9sFjrgSaiu6ZpMgsEcnWdPP1DmfnJfOOllk0bSZ9nuiRgd11UbN28ifTq1inFsV67/m95pt+LRj4Nzpk7I363MHepfqNWzt3dEge2aZCH9scR2PTRlHckW7aEQR6u5b49aaroblqaevfoIq2aNfK5Pyl22IsMrp4tmzWSPj0SersWpYFmGnCmqXChKPn0oykp1qRHWUafjpYrV+PHX9Pvf/wpI9961/j7ww/cJ4MHxB+L65r0aNDX3hxvvJQ44E7tm7V7Sg4fPmq8r7uT6S5liZNr31I6srbXgMGiO1Np0h0FdWdBd0kDHzWQTNO8DyZL8WJFnFmtvj9cF50nvTVSbrmpsmmztF79HnLsOmcWfKQXerPA2bJjd9m774BRnwa31b+3tlSuUN7ob748eaVo0UKmwXMp3hReZNB+1bz/enBrSt8froGx3gS2adDWqdPREhcX5mzdtFmfOI+ofem53vLIgwmPVPPW06zbqa3X17FZt36j9Og3yGhS6RLFZexI8x0KHW1+utdzzuNIZ743LsnRyywYe3FTkxWBZASCdf6pc9mWHbo6j2ovkD+fEXBermxpKRwVJQXz5zXmBSmlQM8/Ewe2uXs2OtrtelS6zk10juKaUjMHtWpM/fE8tDKw7e4HmxjHl2taOvcDyZ/P/KjvlO4RTwPbtBxfn4UptcWT9/0xLlbOF7yZ91lZr69jwzzFk7uPPAgggAACCCCAAAIIBI8AgW3BMxa0BAEEEEAAAQQQQCAdCbzz3nT5ZP5nRo/bPt5Uej7dMdne1334MeduNp9+PM04GtGRrAxsiz8OcogzAMesUYUKFZRbq1SWTu1amwb76DWBXFi8cPGS1Gv4uLOpulta4mMlXfvx4ZyFortxadJAEg0ocU2ui4pdO7aTJ9u2SPHOdN0hrFKF8jL93THJXuMauJQ4sC1xf1Ks3CVDl/ZtpHP7Vj73x5s6U8rr6tmx7ePydMf4XbrM0o5de+SJp5413tLjufSYLrO0cdMW+WTBYtm85V85duKkc6HTLK+7wDZ1btiyg+iitO5AtmTuDOcxrq4BdlWrVJLJbnZUdO1bt07tpEMb9/dK30FD5dfVfxpNHDl0kNStVcOtQ7O2nUU/15oSB7ZZfX94uuisbdFdtWJiLhvtsiKwTRcVn+n/ojOIMzGIHgFcsXxZuf++utL00YeMcbI6nb9wQTTQ1JFS+v54ecSbsuK7lUb25ALbdPH9+1W/yKeLP5c9ew+IHhucXLIqsM2qen0dm59/+0P6vzQsVcM1ccwIubVqlQTXEtiWKkouQiCJQLDOP7WhrgFaZkOnx8PrbmitHmssd1Srajq6gZx/agMSB7at+uozyZDB/bNKj/R2/DKCHlmqR5e6ptTMQa0aU388Dz2dY5w5c1YebNbWoNBj679dOi+By8VLl+S+R6/P9fV9zZea5E1gm6/PwtS0L/E1/hgXrcOq+YK3gW1W1evr2DBPseLupAwEEEAAAQQQQAABBAInQGBb4KypCQEEEEAAAQQQQAABp4DrkZ8aOKUBVMkl10WYxEdTWhnYpm3QxaPpH84xjshz7M5k1rZMmSJkyID/Sb177lhHJLMAACAASURBVE7ydiAXFl2PCtKG/PTVIuM4UHfJNUDC7KhRb4KVHHV89+MqeXHYKOOfKR0tq3maPfGUHDocf5xS4sC2xP3x5mNjFjiWmv54U2dKeb3Z1UyP6tSjHjVlzZpFvl0yN0nxr4+dIEu+WJFStc733QW2aQY99lSPP9XUu1snadW8ifF318+nHserx/KaJW9srQpss/r+8HTRWftvdWCblrl+42YZ/fZE0aDG5NJNN1aUd0YNFw12szJFR5+WBs2vf/+m9P0xfPTb8vlX3xpNcBfYpoEO3fsONAJ8PU1WBLZZWa+vY+N6rKCnBo5840cNSxK0QmCbt4rkR8BcIJjnn/rLFfr9OmHKB6LPuuRSq+aNpXe3zkmyBHL+qZW7BrZp8PXPK+J/acVdcg2O1h2BdWdg1+TNvMJxnVVj6o/noadzjJQC27yd6yc3Bt4Etvn6LLTie8gf42LlfMGbwDYr6/V1bJinWHF3UgYCCCCAAAIIIIAAAoETILAtcNbUhAACCCCAAAIIIICAU0B3DNOdwzS5W5xz5ar9YFNnkNmSOTNEj2hyJKsD2xzl6uLDP1u2yuZ/t8nRo8fl0NGjsmPnbjly7Liz7uzZs8mc6e9KvrwJjwMK5MKiHrWnO9o50jdL5ki2rFnd3m0ffDxf3pvxofF+o4cfkIF9eybIm5pFxV9Wr5F+g141yrmhfFmZOemtZO/2R5q3d+7glDiwLfHRs68NHiCRkZEefXoqVSyf5KjY1PTHo8o8zORaf/vWzaV75/Zur9y6Y6d06Bp/bGi+PHlk2fz4nfUcacHiz42gM026I0rN6rfLbdVuNvK67tK34Z/NMmv2AiNfcoFtuvPbU70GxI9buTIyc/I4YwcL3VHvVHS0ZI6MlKXzZkr2bOb3kze2VgW2WX1/eLrorEb+CGxzjK0GNa7fuEn27NsvJ06clF1798vO3XucO1VqvnatHpMeXTp4eOd5lu1STIzc+8j1nfZS+v4YPGyUfPPjKqNwd4Ftg159Q3TBVJN+F2nwb4VyZSVvnlwSERHhbNiiZV+K7hiiyYrANivrddVLzdis/nOd9H7+ZaMYPca3T3f3RxC71hUWFibVb781SXAygW2e3c/kQiAlATvMP/WXKrZt3ykbNm2WQ4ePyrFjJ2Tnnj3G7peOY9q1n2+9/opxlLhrCuT8U+tNvGPbyuULE3zPJx6P518eISt//s14eUDvHtK04UMJsngzr3BcaNWY+uN56OkcI6XAtitXrkidBtfn+l8vnuN2bpbSZ8DbwDbmKcxTmKek9KnifQQQQAABBBBAAAEE/C9AYJv/jakBAQQQQAABBBBAAIEkAhp0M2naLOP15AJv9P3ER9DoLla6m5Uj+Suwzd2w6dEvA18d6dxN48X+veTRh+onyB7ohUVd7NJFL02ffjRFCheKcnvXvT15mrEbnSbdKUN3zHBNqVlUXLfhH+nRd6BRjB7VuuijqW7r10XZex9t4TzSMXFgm16ogTa6wKhJj+PUYzlTm1LTn9TWZXada/3NGjWQ53p1d1v8n39tkJ79XzLe12CY+TPjg9gcqW3nnrJzz17jnyNfHih1a99lWtYvv6+Rfi/GBxqm9Plq0+kZ2bV3n5H346nvyLHjJ6XPC/EBOQ/WqyuvDOzntr3e2FoV2Gb1/eHporPW68/ANjPks+fOy4T3Zzh36CtUML8s+mS6lbenUVbN+xs7gyU+/XiqFI4q6LYOvTd+X7POeN8ssM11ZxU9Nm/qO6OleNEipuVp3z6et8h4z9fANqvrTQk5pbHZtGWrdO7Z3yimTKmSxmfLl0Rgmy96XIvAdQE7zz/3HzgkQ0eOkY2btxodanD/vTLk+f8lGN5Azz8TB7Z9vmBWkl8wcG2gzhV1zqjp5YF95aF69yRovzfzCseFVo6plc9DbZ/rHGP8qFfljmq3mH4cjx4/Lo1bxc/HzY4i1df1l1j0l1k0LfxwihQp7H6un9xnPrWBbWZlpvQstOq7x8pxsXq+4OmObVbXm5JtSmPDPCUlQd5HAAEEEEAAAQQQQCC4BAhsC67xoDUIIIAAAggggAAC6URg5S+/iy4EaCpbuqR8NMX9ov/a9RvlmX6DjLxmgR2BDmzTdkybNUemzvrEaNMTLZvJM089mWDkAr2w2KFbH+exf6+//ILcU7um2zupR79BosF5msyC8lKzqHjoyFFp1vb6jkQrFn0iOXJkN23D7j37pXXnHs73zALbOvboK1u2bjfyjBw6SOrWqpHqT0Zq+pPqykwudK2/SuUKMmX8aLfFuwav3HbLzTLhzeHOvBroV69hS4mNjU0xeND1eKGUAttmL/hMtI2Oe/nkqWj5YsV3xr/ffmOoVL/tVrft9cbWysA2K++PYA5sU3jdoa7eo48bPzV9t2xegt35rLhXmz7RRQ4fPurR5811t0WzwDYNenMERj78YD0Z/Fxvt010PT7O18A2q+v1xDW5sTl3/oI80KS1ETCoR0MvnfuB5M6dy5NiTfMQ2JZqOi5EIIGA3eefOn/TeZymyhVvkGkT3kzQv0DPPxMHto0bOVTuvN183qDfhw80bSPnzp032jxx7Oty6803Jmi/N/MKx4VWjqmVz0Ntn/6Sgf6ygSbdIVl3SjZLrr/Y4C6wrf3TvWXbzl3G5SOGPC/31qmVqk+3lYFtzFPE+P+s3oOahg0eIPXr3m06LsxTUnW7chECCCCAAAIIIIAAAgj8J0BgG7cCAggggAACCCCAAAJpIKC/tf7I4x2MIB1jIeCl56T+PbWTtETf79n/RefuDmY7SB05dkyatO5sXKtHJq74bLbocW6Jk+viW0TGjLLyy0+T5Ll46ZLs2r3XWCxMLrkGtvXu1klaNW+SILtr8FbhqALy6cfT/Kr81oQpMu+zpUYd5cuUlqkT3pRMma4f+eeo3PV4PH1t3szJSXZTSs2iopb16ONPyomTJ42qzIL9HG145fUx8tW3Pzo9zALbxk2aKnMXLjHyaDDjzMlvi+7+ZJYuXLwka//aIHffVd30/dT2x6oBc61fy3S3Y4fuTNi+a285eOiIUfWTbVtI147tnM1QWzXWVKpkMZk9baLbJupuiJ4cRaoFnDoVLY1adTSO+s2fL69cvHjJ2CUxqkB+0d27wsPD3dbjja2VgW1W3h9WB7a5HtXpLljLAaoL1IUKFHAbBKr5dCfGeo1aGT+T+37z5X4d8tqb8vX3K40ibrqxokwaO9I46jZxWvLFCnl97ATny2aBbVqOlqcppR0Kn+r1nGzc9K+R152Vp55W12vF2LgGHOv30+hh8bsxmqVDh4/IiZOnpErliqbvf7pkuYweP8l4L6VgVV/uBa5FINQFgnX+qe7rN26WKpUqmH7/OsbFNbCt9l3VZVSi75VAzz8TB7bdWrWKTBg93HTusHDx5/Lmf8epa8Dv10vmGEeeuyZv5hWO66wcUyufh9o+1/lKcs+BUW9PlEVLvzS65C6w7Y1xE+WzZfF5ypctI9MmjDY99lUDq/ftPyCVKpQ3/Ti7BqintMuzFc9CK75TrBwXq+cLzFPiR5h5ihV3OmUggAACCCCAAAIIIOBegMA27g4EEEAAAQQQQAABBNJIYOjrY+XLb38wateAjekTxyYIstKdHaZ9ONvYHc2Rprwz2lj0c00a8KFHcTrSB5PGSoXy5ZL0KqXANt19Z8Dg4fLbH2ulTq0a0qd7Z9MjPTUQqNOz/Z07HE0cM0J0Ic81udalgUFzpk+U4sXMj+Ozgn/vvgPSuvMzzkDB5o0fkf8981SChcVjx09Ix+595cSpU0aVd1W/TcaOiD9y0jWlZlFRr9eAFw180aSBhbrbV+Ijl3QnsGGjxiWozyywbd+Bg9KqYw9nf3Q8hg7ql2QBdOfuPfLisDdEF3KbNnxI+j/bLcliamr7Y8W4aBmJA9vy5c0rs94fl+CoLg3gHD5qnCz/Jv7zoGnK+FFJglwebt5eTkVHG75T3hklN1ZM+FnQ67bv2i1dew0QDfjT5EkQzMChI+WHn35J0OX2rZtL987tk2XwxtbKwDYr7w+rA9tcTcyOiXOA/rH2L+k36FXJli2b9OjcTh5tcL9pQK4e1alHdmqqVvUmeXdM/E6XViYNNNWAU0fq+ERLefrJtgmq2LVnn3R+pp9o8K8jmQW2ab42nZ8xsmhw5Kz3zINSl335jbz25nhnWe4C2zz1tLJeq8YmcR91Z882LZok+Y768adfZfibbxu2g/r1Mj6zidOqX1fLc4Pjd3DUo111l1Oz4GUr7wvKQiBUBYJt/qnO0z+cI1NmfiLlSpeSvs92TbKTmebRucILL4+Qn35dbQxNl/ZtpHP7VgmGKdDzz8SBbdoYfX7oc8Q16dykS8/+zmPodVc33d0tcfJmXuF6rVVjauXzUNu3/Ovv5dU33nI2VY9311/ScU06/3px2CjnnNddYJsatnuql/PSVs0bS+9u8b/Y40g61+87cKjs2L1HunZ8Qjq0aZHE2HXeY7Zzs+MCq56FVnyPWDkuVs4XtG/MU+JHmHmKFXc6ZSCAAAIIIIAAAggg4F6AwDbuDgQQQAABBBBAAAEE0khg3/6D0q5rL+cilwbrVK5wg1S//RbRhZlfV6917gCmTdTgpjeGxh+/lDg1bdNJDh89brycJXNmuaNaVbmnTi1pUP8eZ9aUAtsWLvlC3hw/2ZlfgwZurFRBbihbRsqXKy2x12Jl9959suyrb+XMmbNGPg0smjTuddEd4JK0yeV4P939SHeBK1WyhPTp1lmyZs1iufqIMe/I0uVfO8vNnSuX1Lj9VilatLD8uW69/L1pi1y7Fr9DnrZHj8Q0280htYuKiYONtB5doK1RvZpcjrkiv/25VjQAL3EyC2zTPIn7o+NRtcqNRhDhsePHZdOW7bJj5y5jpzFNRQpHGTu7aZCka0ptf6waoMSBbVqu3i83V6ks1apWkb37D8hva9bJ6dNnnFW6C2B6ecSbsuK7+J21smfPJo81elhuqlxRcmTPLkePH5d1GzbK0uXfGLt7OZIngW2/rF5jBFm5prkzJkmJ4kWTZfDG1srANivvD6sD2z5f8a0MH/W2000DGatWqST31qmZYFdKR5CiI2PhQlFyY8UbpEL5slIoqoAcP35Cfv59jaxZt8FZ1huvvih1at5p1a3pLEe/F1p27CYHDh52vlYwfz65s/ptkj9vHtHF7U1btjkX3R2ZzALbNPBCjyU+ciz++7hY0cLSvMkjUqZkScmQIYMcOnJEvvvxZ+fRbI6y3AW2eeppZb1WjY1+N7Xt0jPB957uPHnHrTfLDeXKigbmbvp3m+iz0JH0aDk9Yi5x0p0cm7d/2jjaVJMGPtxyUxWpVLG8dGnf2vJ7ggIRCGWBYJt/7ty91/iucE03lC9rPA8qlC0t2bNnl4OHj8iX33zv/D7R495nTh4nhaMKJhkq1+M0/T3/NAts0wbpbsV33Har5MubR1av+Us2/bvV+f2l75v9Uoi+7s28wrXjVo2plc9DbZ8+B5546lnZs3e/s7ka1Kf/J9BffNm4aYvoEZWuyV1gm+ZxnQfqv3WOcecdt0qxIoVly9bt8tff/zj/j6L/D9CdmXNkz5ag/GGj35YvvvrW+ZruAlyxXDlp/XgT4/88jmTVs9CK7xIrx8XK+YL2jXlK/AgzT7HiTqcMBBBAAAEEEEAAAQTcCxDYxt2BAAIIIIAAAggggEAaCvz51wZ57qXhCXYBMmvObbfcbBy3pIs9Zmn2gs+MxTDXVLf2XTLy5YHOl1IKbNOFjkVLl8vk6R+KHuOTUsqVK6fMmDjWdFFRr136xQoZ4XJsn6O8eR9M9svubRrM9NLw0bLy59+SbboGVQ0bPEDq1qphmi+1i4pamOsxU+4a0bJpI1n1+2pnEI27wDajP8NGycpffk9pKIxjSIcM6GN6pKMv/UmxYg8yuNb/WMOH5Y+/1psG+DmK0oCiCWNeS3JErL6vwW9Pdu/jDOI0qz4iIkKaNWwgcz+NP8rVk8A2XTBs1razHD1+wrimSuUKRuBjSskbW6sD26y6P6wObNOdH1t17O48UtZh+MB9dWTooP5O0v0HDsno8ZNFjwf2JLV9vKn0fLqjJ1lTlUcX1/u88IpxDK27pAF6elzttz/+bGQxC2zT1//+Z4t07/uCM5DWrDy9zzVI1XEssbvANk89razXyrHRo7Kf7T9YNPA3paQ7HGmQmrvjf113JHKUpeOxdO4HKRXN+wggkEggmOaf2rQ/1q43jht2DXR1N2garPbakBfczuMCOf9MPLfu2qmdc5dRd+1v1+ox6dGlg+nb3swrEhdg1Zha+Tx0jO1zg4c5f5Encbv1O193yH13Svx3eXKBbZdiYmTgK68bu0snl3RnT92VWYPLEycNsmvTpWeSYPUX/veMNH7kQWd2K5+FVnwBWTkuzFOujwjzFCvuTspAAAEEEEAAAQQQQMD/AgS2+d+YGhBAAAEEEEAAAQQQSFZAd6qYNXu+fPPDT0kCITT4oXXzxtK04cMSGZnJbTm6I8KHsxfIR/M+FV1k01Svbi0ZPvj6zjcxMZfl4eZPGEc05smdW75YMMu0vBMnT8r0j+bKjz/95jy20zVj5shIadH0UWnX8jHTQCpHXt1ZR4+i06OldAc6R1r44RRjdzF/JHVY8vkK+WTBogS7L2lduiNenbtrSMc2LUyPanW0Z8bH8+T9GR8Z/+zfq5uxK5g36bsfV8nUmbNl1959CS5Tt7YtmxmBGx179DV2ltDF2fmzphg7e5glDWrR403nLFwsusCWOOmC3WMNG0jLxxqbHuOo+X3tjzd9N8ubeJH20Qb1ZfDw0bJu/cYE2XVh897ad0mPLk8me38cOnJUpsz4SL789scEu5/o9WVKlpB+vbpJrpw5jN1f9B5s2ayR9OnRJcVuaBCmLoZrGtC7h3G0a0rJG1vXXUbeHTPC2K3OXWrftY9s27FTMmbIIAs/niIF8+f32/3Ra8BgI6BAPx8fTRkvZUqVdNuuhi2flOMnThq7Qn6+YJbx0ywdOnJMxk2cIr/+vkb0Htbk7ljSb35cJQs/WyYb/tmSZJFZr9NdXbp1amfsQunvtHXbDnl36qwkwXZqU/fuu2TwgD4ybdYn8sn8z4ymaKCeBuyZpfUbN8ukqR+I/nRN+j1w042VZPCA3rLq1z9k1NsTjbdHDh3kNkjDG08r67VqbKKjT8vshYvl06XL5dy580m4NJBUg9pqVr892SHWZ9f0D2fLomVfOp9zhQrml0WfJAzq9vd9QvkIhIpAsM0/L1++IvqLGl9++71xxLpZql/3bnm64xPJ/oJEIOefZr80smjplzJx2swk33c612vXqkWy8wtv5hVmPlaMqZZr5fNQy9PjL/VIUp37uibdrfXZp5+UO2+vJo+0aC8auKb/91k8J/4IcrOkgf0Lly6XeQsXiz4fXZPOm2rXqiHP9+4u+gs47tJff2+StyZOkW3bdzrnku6OJbXqWWjF94aV42LlfIF5SvzoMk+x4i6nDAQQQAABBBBAAAEEzAUIbOPOQAABBBBAAAEEEEAgSAT0eE89lvHg4aPGbgVFChcyjkLURRpvkgamnTp9Rgrmyyd67Ftqky4M7tqzV44cPS7Rp89Inty5pGiRQlIoqqDp0aPJ1aO7IGk54WHhokf++DvpDlz7DxyUA4cOy5lz56RwVJSUKFpY8uTJ7e+qjfLVThcXtf7zFy5KgXx5pXKF8qk+glV309NdTDSo61T0acmdK6fRp0BY+grmbvcRDdTTo23PnjsvBQvkk5LFixm7YXmaTkZHy959B+XI0WNSpFCUcVyuBg2lJul4NWv3lBw+fFT0yNdlc2cmG7SZmjr8eU2w3h/ariPHTsi58+ckKn/+ZL+PdDe+3fsOyIkTJ+RabKwR3FiscOFkF6b9ZaqfMz02+MTJU5I7d04pV6aU2+DClNqgR1PtP3hQTp85awQNlipR3AhoTU3yxtPKeq0aGw1Y0GfcoUNH5GJMjOTPm1dKFi8qBfLn85rj1KloOREdbRwxF1XAPDDY60K5AIF0KhBs808dBv0ePnjosBw/cUoyR2YyjpUvUqiQ252L3Q2dv+ef7nZD1iC9fzb/a+wEG5kpwpinlClTyus5fWpvSavG1MrnofZF527bd+ySixcvGbvj6lGiqU36yyz6rNb75Oz5C8Zc+4aypb36v48GyR0+ckwuXY4xns+6q7O7ZNWzMLX9db3OynGxcr7APOX6KDFPseJOpwwEEEAAAQQQQAABBK4LENjG3YAAAggggAACCCCAAAIIIOA3AV+O1fJboxIV/MvqNdJv0KvGqw/Vu0deHtg3UFVTDwIIIIAAAgjYVMBdYJtNu0OzEUAAAQQQQAABBBBAAAEEEAhKAQLbgnJYaBQCCCCAAAIIIIAAAqEtcPbsOdmybYdPncyUKZNUrVLJpzK4OKnAv9u2y5mzSY8L9MaqVIlizl2Ygj2wTXdVebr386L91vTBpLHJHlXrjQN5/Segx6f6mm66sWKqd/nztW6uRwABBBBIGwErnx8EtqXNGNqhVivvMzv0lzYigAACCCCAAAIIIIAAAv4UILDNn7qUjQACCCCAAAIIIIAAAqYCa9f/Lc/0e9EnnagC+eWz2dN9KoOLkwr06DdI1q3f6BPNoH7PSsMG9xtlBGtg2x9r/5ING7fItz/8JLv27jPaemvVKjJxzAif+s7FgRG4q34jnytaMOt943hlEgIIIIBA+hGw8vlBYFv6uW+87amV95m3dZMfAQQQQAABBBBAAAEEEAg1AQLbQm1E6Q8CCCCAAAIIIIAAAjYQ2Lp9p4ybNNWnlubJlUteG/K8T2VwcVKBce9Ola07d/pE88TjzaTmnbcbZQRjYNu1a7Fy94NNEvQxa5bMMv3dsVKyRDGf+s7FgRHQAExf09CB/Zw7C/paFtcjgAACCNhDwMrnB4Ft9hjztGillfdZWrSfOhFAAAEEEEAAAQQQQACBYBIgsC2YRoO2IIAAAggggAACCCCAAAIhJmCHwLa8uXPLi8/1cgbjhdgQ0B0EEEAAAQQQ8IMAgW1+QKVIBBBAAAEEEEAAAQQQQAABBBIJENjGLYEAAggggAACCCCAAAIIIOA3gX+3bZdfV68zyq97dw0pXbK43+rypuAFiz+Xq1euSOGoKLmtWlXJni2rN5eTFwEEEEAAAQTSuUBcXJzM+2ypXLwQI7ly5pCmDR9K5yJ0HwEEEEAAAQQQQAABBBBAAAHrBQhss96UEhFAAAEEEEAAAQQQQAABBBBAAAEEEEAAAQQQQAABBBBAAAEEEEAAAQQQQAABBHwQILDNBzwuRQABBBBAAAEEEEAAAQQQQAABBBBAAAEEEEAAAQQQQAABBBBAAAEEEEAAAQQQsF6AwDbrTSkRAQQQQAABBBBAAAEEEEAAAQQQQAABBBBAAAEEEEAAAQQQQAABBBBAAAEEEEDABwEC23zA41IEEEAAAQQQQAABBBBAAAEEEEAAAQQQQAABBBBAAAEEEEAAAQQQQAABBBBAAAHrBQhss96UEhFAAAEEEEAAAQQQQAABBBBAAAEEEEAAAQQQQAABBBBAAAEEEEAAAQQQQAABBHwQILDNBzwuRQABBBBAAAEEEEAAAQQQQAABBBBAAAEEEEAAAQQQQAABBBBAAAEEEEAAAQQQsF6AwDbrTSkRAQQQQAABBBBAAAEEEEAAAQQQQAABBBBAAAEEEEAAAQQQQAABBBBAAAEEEEDABwEC23zA41IEEEAAAQQQQAABBBBAAAEEEEAAAQQQQAABBBBAAAEEEEAAAQQQQAABBBBAAAHrBQhss96UEhFAAAEEEEAAAQQQQAABBBBAAAEEEEAAAQQQQAABBBBAAAEEEEAAAQQQQAABBHwQILDNBzwuRQABBBBAAAEEEEAAAQQQQAABBBBAAAEEEEAAAQQQQAABBBBAAAEEEEAAAQQQsF6AwDbrTSkRAQQQQAABBBBAAAEEEEAAAQQQQAABBBBAAAEEEEAAAQQQQAABBBBAAAEEEEDABwEC23zA41IEEEAAAQQQQAABBBBAAAEEEEAAAQQQQAABBBBAAAEEEEAAAQQQQAABBBBAAAHrBQhss96UEhFAAAEEEEAAAQQQQAABBBBAAAEEEEAAAQQQQAABBBBAAAEEEEAAAQQQQAABBHwQILDNBzwuRQABBBBAAAEEEEAAAQQQQAABBBBAAAEEEEAAAQQQQAABBBBAAAEEEEAAAQQQsF6AwDbrTSkRAQQQQAABBBBAAAEEEEAAAQQQQAABBBBAAAEEEEAAAQQQQAABBBBAAAEEEEDABwEC23zA41IEEEAAAQQQQAABBBBAAAEEEEAAAQQQQAABBBBAAAEEEEAAAQQQQAABBBBAAAHrBQhss96UEhFAAAEEEEAAAQQQQAABBBBAAAEEEEAAAQQQQAABBBBAAAEEEEAAAQQQQAABBHwQILDNBzwuRQABBBBAAAEEEEAAAQQQQAABBBBAAAEEEEAAAQQQQAABBBBAAAEEEEAAAQQQsF6AwDbrTSkRAQQQQAABBBBAAAEEEEAAAQQQQAABBBBAAAEEEEAAAQQQQAABBBBAAAEEEEDABwEC23zA41IEEEAAAQQQQAABBBBAAIHQE9i194B89eOvki1rFqlTo5qULFo49DpJjxBAAAEEEEAAARsIMC+zwSDRRAQQQAABBBBAAAEEEEDAjwIEtvkRl6IRQAABBBBAAAEEEEAAAQTsJXD0+EmZOX+pXLsWazQ8Q4Zw6dCioRTMn9deHaG1CCCAAAIIIICAzQWYl9l8AGk+AggggAACCCCAAAIIIGCBAIFtFiBSBAIIIIAAAggggAACCCCAgP0FLsXEyIw5i+X02fMJOpMrRzbp2KqxZI6MtH8n6QECCCCAAAIIIGADAeZlNhgkmogAAggggAACCCCAAAIIBECAwLYAIFMFAggggAACnfl8tQAAIABJREFUCCCAAAIIIIBAcAvEici8xV/Jrn0HTRtaungRebzxgxIW3N2gdQgggAACCCCAgO0FmJfZfgjpAAIIIIAAAggggAACCCBgmQCBbZZRUhACCCCAAAIIIIAAAggggIBdBVat/ktWrV6XbPNrV79ValW/xa5dpN0IIIAAAggggIAtBJiX2WKYaCQCCCCAAAIIIIAAAgggEBABAtsCwkwlCCCAAAIIIIAAAggggAACwSqwa+8BmbtkRcLm6VYhmhJt0damaQMpUbRQsHaFdiGAAAIIIIAAArYWYF5m6+Gj8QgggAACCCCAAAIIIICA5QIEtllOSoEIIIAAAggggAACCCCAAAJ2ETh99pxMn7NYYmIuX29ynEa1hYmExUn8365Ht2XJHCmdWjWWHNmz2aWLtBMBBBBAAAEEELCFAPMyWwwTjUQAAQQQQAABBBBAAAEEAipAYFtAuakMAQQQQAABBBBAAAEEEEAgWASuXrsms+Ytk6MnTjqb9F9I2/UmxsVJXJhraJtIoQL5pV2LRyRDeHiwdIV2IIAAAggggAACthZgXmbr4aPxCCCAAAIIIIAAAggggIDfBAhs8xstBSOAAAIIIIAAAggggAACCASzwNKvV8o//+5I0MQkgW1uOnDLjRXkoXtrBnP3aBsCCCCAAAIIIGAbAeZlthkqGooAAggggAACCCCAAAIIBFSAwLaAclMZAggggAACCCCAAAIIIIBAMAis37RVln/3c8KmmOzOphmMYDc9njTs+pGk+vqj99eRKhXKBkN3aAMCCCCAAAIIIGBbAeZlth06Go4AAggggAACCCCAAAII+F2AwDa/E1MBAggggAACCCCAAAIIIIBAMAkcPX5SZs5fKteuxbo0Ky4+gE0SBq85Mui78e9cfz9DhnDp0KKhFMyfN5i6R1sQQAABBBBAAAHbCDAvs81Q0VAEEEAAAQQQQAABBBBAIE0ECGxLE3YqRQABBBBAAAEEEEAAAQQQSAuBSzExMmPOYjl99ryzeiNoLS7MNWbNvGlxInFhGuB2PbgtV45s0rFVY8kcGZkW3aFOBBBAAAEEEEDAtgLMy2w7dDQcAQQQQAABBBBAAAEEEAiYAIFtAaOmIgQQQAABBBBAAAEEEEAAgbQU0B3Z5i3+SnbtO5igGfE7tXmWzPKWLl5EHm/8oMdleFYTuRBAAAEEEEAAgdAVYF4WumNLzxBAAAEEEEAAAQQQQAABKwUIbLNSk7IQQAABBBBAAAEEEEAAAQSCVuCn1evk59V/JWhf/BGjnoa1xV9qdk3tO6tJrTuqBm3faRgCCCCAAAIIIBBMAszLgmk0aAsCCCCAAAIIIIAAAgggELwCBLYF79jQMgQQQAABBBBAAAEEEEAAAYsEdu09IHOXrEhSmje7tTkudndNm6YNpETRQha1mGIQQAABBBBAAIHQFGBeFprjSq8QQAABBBBAAAEEEEAAAX8IENjmD1XKRAABBBBAAAEEEEAAAQQQCCqB8dPmyIWLF/3apvx5c0uXNk39WgeFI4AAAggggAACdhdgXmb3EaT9CCCAAAIIIIAAAggggEDgBAhsC5w1NSGAAAIIIIAAAggggAACCKSBwLXYWHnr/Y/k6tVrfq09PCxMej/VViIzRfi1HgpHAAEEEEAAAQTsKsC8zK4jR7sRQAABBBBAAAEEEEAAgbQRILAtbdypFQEEEEAAAQQQQAABBBBAIIACK378Tdb+vdlvNWpQ2z01b5fqt1bxWx0UjAACCCCAAAIIhIIA87JQGEX6gAACCCCAAAIIIIAAAggERoDAtsA4UwsCCCCAAAIIIIAAAggggEAaC5w5e16iz5x124pPFi1PtoVtmjZw+36e3DkkR7ZsadxDqkcAAQQQQAABBOwhwLzMHuNEKxFAAAEEEEAAAQQQQACBtBYgsC2tR4D6EUAAAQQQQAABBBBAAAEEgkJg5IQZybbjhZ4dg6KdNAIBBBBAAAEEEAh1AeZloT7C9A8BBBBAAAEEEEAAAQQQ8EyAwDbPnMiFAAIIIIAAAggggAACCCAQ4gIsoIb4ANM9BBBAAAEEELCNAPMy2wwVDUUAAQQQQAABBBBAAAEE/CpAYJtfeSkcAQQQQAABBBBAAAEEEEDALgIsoNplpGgnAggggAACCIS6APOyUB9h+ocAAggggAACCCCAAAIIeCZAYJtnTuRCAAEEEEAAAQQQQAABBBAIcQEWUEN8gOkeAggggAACCNhGgHmZbYaKhiKAAAIIIIAAAggggAACfhUgsM2vvBSOAAIIIIAAAggggAACCCBgFwEWUO0yUrQTAQQQQAABBEJdgHlZqI8w/UMAAQQQQAABBBBAAAEEPBMgsM0zJ3IhgAACCCCAAAIIIIAAAgiEuAALqCE+wHQPAQQQQAABBGwjwLzMNkNFQxFAAAEEEEAAAQQQQAABvwoQ2OZXXgpHAAEEEEAAAQQQQAABBBCwiwALqHYZKdqJAAIIIIAAAqEuwLws1EeY/iGAAAIIIIAAAggggAACngkQ2OaZE7kQQAABBBBAAAEEEEAAAQRCXIAF1BAfYLqHAAIIIIAAArYRYF5mm6GioQgggAACCCCAAAIIIICAXwUIbPMrL4UjgAACCCCAAAIIIIAAAgjYRYAFVLuMFO1EAAEEEEAAgVAXYF4W6iNM/xBAAAEEEEAAAQQQQAABzwQIbPPMiVwIIIAAAggggAACCCCAAAIhLsACaogPMN1DAAEEEEAAAdsIMC+zzVDRUAQQQAABBBBAAAEEEEDArwIEtvmVl8IRQAABBBBAAAEEEEAAAQTsIsACql1GinYigAACCCCAQKgLMC8L9RGmfwgggAACCCCAAAIIIICAZwIEtnnmRC4EEEAAAQQQQAABBBBAAIEQF2ABNcQHmO4hgAACCCCAgG0EmJfZZqhoKAIIIIAAAggggAACCCDgVwEC2/zKS+EIIIAAAggggAACCCCAAAJ2EWAB1S4jRTsRQAABBBBAINQFmJeF+gjTPwQQQAABBBBAAAEEEEDAMwEC2zxzIhcCCCCAAAIIIIAAAggggECIC7CAGuIDTPcQQAABBBBAwDYCzMtsM1Q0FAEEEEAAAQQQQAABBBDwqwCBbX7lpXAEEEAAAQQQQAABBBBAAAG7CLCAapeRop0IIIAAAgggEOoCzMtCfYTpHwIIIIAAAggggAACCCDgmQCBbZ45kQsBBBBAAAEEEEAAAQQQQCDEBVhADfEBpnsIIIAAAgggYBsB5mW2GSoaigACCCCAAAIIIIAAAgj4VYDANr/yUjgCCCCAAAIIIIAAAggggIBdBFhAtctI0U4EEEAAAQQQCHUB5mWhPsL0DwEEEEAAAQQQQAABBBDwTIDANs+cyIUAAggggAACCCCAAAIIIBDiAiyghvgA0z0EEEAAAQQQsI0A8zLbDBUNRQABBBBAAAEEEEAAAQT8KkBgm195KRwBBBBAAAEEEEAAAQQQQMAuAiyg2mWkaCcCCCCAAAIIhLoA87JQH2H6hwACCCCAAAIIIIAAAgh4JkBgm2dO5EIAAQQQQAABBBBAAAEEEAhxARZQQ3yA6R4CCCCAAAII2EaAeZlthoqGIoAAAggggAACCCCAAAJ+FSCwza+8FI4AAggggAACCCCAAAIIIGAXARZQ7TJStBMBBBBAAAEEQl2AeVmojzD9QwABBBBAAAEEEEAAAQQ8EyCwzTMnciGAAAIIIIAAAggggAACCIS4AAuoIT7AdA8BBBBAAAEEbCPAvMw2Q0VDEUAAAQQQQAABBBBAAAG/ChDY5ldeCkcAAQQQQAABBBBAAAEEELCLAAuodhkp2okAAggggAACoS7AvCzUR5j+IYAAAggggAACCCCAAAKeCRDY5pkTuRBAAAEEEEAAAQQQQAABBEJcgAXUEB9guocAAggggAACthFgXmaboaKhCCCAAAIIIIAAAggggIBfBQhs8ysvhSOAAAIIIIAAAggggAACCNhFgAVUu4wU7UQAAQQQQACBUBdgXhbqI0z/EEAAAQQQQAABBBBAAAHPBAhs88yJXAgggAACCCCAAAIIIIAAAiEuwAJqiA8w3UMAAQQQQAAB2wgwL7PNUNFQBBBAAAEEEEAAAQQQQMCvAgS2+ZWXwhFAAAEEEEAAAQQQQAABBOwiwAKqXUaKdiKAAAIIIIBAqAswLwv1EaZ/CCCAAAIIIIAAAggggIBnAgS2eeZELgQQQAABBBBAAAEEEEAAgRAXYAE1xAeY7iGAAAIIIICAbQSYl9lmqGgoAggggAACCCCAAAIIIOBXAQLb/MpL4QgggAACCCCAAAIIIIAAAnYRYAHVLiNFOxFAAAEEEEAg1AWYl4X6CNM/BBBAAAEEEEAAAQQQQMAzAQLbPHMiFwIIIIAAAggggAACCCCAQIgLsIAa4gNM9xBAAAEEEEDANgLMy2wzVDQUAQQQQAABBBBAAAEEEPCrAIFtfuWlcAQQQAABBBBAAAEEEEAAAbsIsIBql5GinQgggAACCCAQ6gLMy0J9hOkfAggggAACCCCAAAIIIOCZAIFtnjmRCwEEEEAAAQQQQAABBBBAIMQFWEAN8QGmewgggAACCCBgGwHmZbYZKhqKAAIIIIAAAggggAACCPhVgMA2v/JSOAIIIIAAAggggAACCCCAgF0EWEC1y0jRTgQQQAABBBAIdQHmZaE+wvQPAQQQQAABBBBAAAEEEPBMgMA2z5zIhQACCCCAAAIIIIAAAgggEOICLKCG+ADTPQQQQAABBBCwjQDzMtsMFQ1FAAEEEEAAAQQQQAABBPwqQGCbX3kpHAEEEEAAAQQQQAABBBBAwC4CLKDaZaRoJwIIIIAAAgiEugDzslAfYfqHAAIIIIAAAggggAACCHgmQGCbZ07kQgABBBBAAAEEEEAAAQQQCHEBFlBDfIDpHgIIIIAAAgjYRoB5mW2GioYigAACCCCAAAIIIIAAAn4VILDNr7wUjgACCCCAAAIIIIAAAgggYBcBFlDtMlK0EwEEEEAAAQRCXYB5WaiPMP1DAAEEEEAAAQQQQAABBDwTILDNMydyIYAAAggggAACCCCAAAIIhLgAC6ghPsB0DwEEEEAAAQRsI8C8zDZDRUMRQAABBBBAAAEEEEAAAb8KENjmV14KRwABBBBAAAEEEEAAAQQQsIsAC6h2GSnaiQACCCCAAAKhLsC8LNRHmP4hgAACCCCAAAIIIIAAAp4JENjmmRO5EEAAAQQQQAABBBBAAAEEQlyABdQQH2C6hwACCCCAAAK2EWBeZpuhoqEIIIAAAggggAACCCCAgF8FCGzzKy+FI4AAAggggAACCCCAAAII2EWABVS7jBTtRAABBBBAAIFQF2BeFuojTP8QQAABBBBAAAEEEEAAAc8ECGzzzIlcCCCAAAIIIIAAAggggAACIS7AAmqIDzDdQwABBBBAAAHbCDAvs81Q0VAEEEAAAQQQQAABBBBAwK8CBLb5lZfCEUAAAQQQQAABBBBAAAEE7CLAAqpdRop2IoAAAggggECoCzAvC/URpn8IIIAAAggggAACCCCAgGcCBLZ55kQuBBBAAAEEEEAAAQQQQACBEBdgATXEB5juIYAAAggggIBtBJiX2WaoaCgCCCCAAAIIIIAAAggg4FcBAtv8ykvhCCCAAAIIIIAAAggggAACdhFgAdUuI0U7EUAAAQQQQCDUBZiXhfoI0z8EEEAAAQQQQAABBBBAwDMBAts8cyIXAggggAACCCCAAAIIIIBAiAuwgBriA0z3EEAAAQQQQMA2AszLbDNUNBQBBBBAAAEEEEAAAQQQ8KsAgW1+5aVwBBBAAAEEEEAAAQQQQAABuwiwgGqXkaKdCCCAAAIIIBDqAv9n7z6g7KqqxwHv9E4NJCH0roL0qKCg8gcVpEj5gfQq0kGaVCmCdGnSe5GONEEBRREEQZqC9BpCSAiQkEJ6/uu+kGEmmcncmbw3zDn57lqsmcw799y9vz2sddY6e861Lsu9wvIjQIAAAQIECBAgQIBAOQGNbeWcjCJAgAABAgQIECBAgACBzAVsoGZeYOkRIECAAAECyQhYlyVTKoESIECAAAECBAgQIECgpgIa22rKa3ICBAgQIECAAAECBAgQSEXABmoqlRInAQIECBAgkLuAdVnuFZYfAQIECBAgQIAAAQIEyglobCvnZBQBAgQIECBAgAABAgQIZC5gAzXzAkuPAAECBAgQSEbAuiyZUgmUAAECBAgQIECAAAECNRXQ2FZTXpMTIECAAAECBAgQIECAQCoCNlBTqZQ4CRAgQIAAgdwFrMtyr7D8CBAgQIAAAQIECBAgUE5AY1s5J6MIECBAgAABAgQIECBAIHMBG6iZF1h6BAgQIECAQDIC1mXJlEqgBAgQIECAAAECBAgQqKmAxraa8pqcAAECBAgQIECAAAECBFIRsIGaSqXESYAAAQIECOQuYF2We4XlR4AAAQIECBAgQIAAgXICGtvKORlFgAABAgQIECBAgAABApkL2EDNvMDSI0CAAAECBJIRsC5LplQCJUCAAAECBAgQIECAQE0FNLbVlNfkBAgQIECAAAECBAgQIJCKgA3UVColTgIECBAgQCB3Aeuy3CssPwIECBAgQIAAAQIECJQT0NhWzskoAgQIECBAgAABAgQIEMhcwAZq5gWWHgECBAgQIJCMgHVZMqUSKAECBAgQIECAAAECBGoqoLGtprwmJ0CAAAECBAgQIECAAIFUBGygplIpcRIgQIAAAQK5C1iX5V5h+REgQIAAAQIECBAgQKCcgMa2ck5GESBAgAABAgQIECBAgEDmAjZQMy+w9AgQIECAAIFkBKzLkimVQAkQIECAAAECBAgQIFBTAY1tNeU1OQECBAgQIECAAAECBAikImADNZVKiZMAAQIECBDIXcC6LPcKy48AAQIECBAgQIAAAQLlBDS2lXMyigABAgQIECBAgAABAgQyF7CBmnmBpUeAAAECBAgkI2BdlkypBEqAAAECBAgQIECAAIGaCmhsqymvyQkQIECAAAECBAgQIEAgFQEbqKlUSpwECBAgQIBA7gLWZblXWH4ECBAgQIAAAQIECBAoJ6CxrZyTUQQIECBAgAABAgQIECCQuYAN1MwLLD0CBAgQIEAgGQHrsmRKJVACBAgQIECAAAECBAjUVEBjW015TU6AAAECBAgQIECAAAECqQjYQE2lUuIkQIAAAQIEchewLsu9wvIjQIAAAQIECBAgQIBAOQGNbeWcjCJAgAABAgQIECBAgACBzAVsoGZeYOkRIECAAAECyQhYlyVTKoESIECAAAECBAgQIECgpgIa22rKa3ICBAgQIECAAAECBAgQSEXABmoqlRInAQIECBAgkLuAdVnuFZYfAQIECBAgQIAAAQIEyglobCvnZBQBAgQIECBAgAABAgQIZC5gAzXzAkuPAAECBAgQSEbAuiyZUgmUAAECBAgQIECAAAECNRXQ2FZTXpMTIECAAAECBAgQIECAQCoCNlBTqZQ4CRAgQIAAgdwFrMtyr7D8CBAgQIAAAQIECBAgUE5AY1s5J6MIECBAgAABAgQIECBAIHMBG6iZF1h6BAgQIECAQDIC1mXJlEqgBAgQIECAAAECBAgQqKmAxraa8pqcAAECBAgQIECAAAECBFIRsIGaSqXESYAAAQIECOQuYF2We4XlR4AAAQIECBAgQIAAgXICGtvKORlFgAABAgQIECBAgAABApkL2EDNvMDSI0CAAAECBJIRsC5LplQCJUCAAAECBAgQIECAQE0FNLbVlNfkBAgQIECAAAECBAgQIJCKgA3UVColTgIECBAgQCB3Aeuy3CssPwIECBAgQIAAAQIECJQT0NhWzskoAgQIECBAgAABAgQIEMhcwAZq5gWWHgECBAgQIJCMgHVZMqUSKAECBAgQIECAAAECBGoqoLGtprwmJ0CAAAECBAgQIECAAIFUBGygplIpcRIgQIAAAQK5C1iX5V5h+REgQIAAAQIECBAgQKCcgMa2ck5GESBAgAABAgQIECBAgEDmAjZQMy+w9AgQIECAAIFkBKzLkimVQAkQIECAAAECBAgQIFBTAY1tNeU1OQECBAgQIECAAAECBAikImADNZVKiZMAAQIECBDIXcC6LPcKy48AAQIECBAgQIAAAQLlBDS2lXMyigABAgQIECBAgAABAgQyF7CBmnmBpUeAAAECBAgkI2BdlkypBEqAAAECBAgQIECAAIGaCmhsqymvyQkQIECAAAECBAgQIEAgFQEbqKlUSpwECBAgQIBA7gLWZblXWH4ECBAgQIAAAQIECBAoJ6CxrZyTUQQIECBAgAABAgQIECCQuYAN1MwLLD0CBAgQIEAgGQHrsmRKJVACBAgQIECAAAECBAjUVEBjW015TU6AAAECBAgQIECAAAECqQjYQE2lUuIkQIAAAQIEchewLsu9wvIjQIAAAQIECBAgQIBAOQGNbeWcjCJAgAABAgQIECBAgACBzAVsoGZeYOkRIECAAAECyQhYlyVTKoESIECAAAECBAgQIECgpgIa22rKa3ICBAgQIECAAAECBAgQSEXABmoqlRInAQIECBAgkLuAdVnuFZYfAQIECBAgQIAAAQIEyglobCvnZBQBAgQIECBAgAABAgQIZC5gAzXzAkuPAAECBAgQSEbAuiyZUgmUAAECBAgQIECAAAECNRXQ2FZTXpMTIECAAAECBAgQIECAQCoCNlBTqZQ4CRAgQIAAgdwFrMtyr7D8CBAgQIAAAQIECBAgUE5AY1s5J6MIECBAgAABAgQIECBAIHMBG6iZF1h6BAgQIECAQDIC1mXJlEqgBAgQIECAAAECBAgQqKmAxraa8pqcAAECBAgQIECAAAECBFIRsIGaSqXESYAAAQIECOQuYF2We4XlR4AAAQIECBAgQIAAgXICGtvKORlFgAABAgQIECBAgAABApkL2EDNvMDSI0CAAAECBJIRsC5LplQCJUCAAAECBAgQIECAQE0FNLbVlNfkBAgQIECAAAECBAgQIJCKgA3UVColTgIECBAgQCB3Aeuy3CssPwIECBAgQIAAAQIECJQT0NhWzskoAgQIECBAgAABAgQIEMhcwAZq5gWWHgECBAgQIJCMgHVZMqUSKAECBAgQIECAAAECBGoqoLGtprwmJ0CAAAECBAgQIECAAIFUBGygplIpcRIgQIAAAQK5C1iX5V5h+REgQIAAAQIECBAgQKCcgMa2ck5GESBAgAABAgQIECBAgEDmAjZQMy+w9AgQIECAAIFkBKzLkimVQAkQIECAAAECBAgQIFBTAY1tNeU1OQECBAgQIECAAAECBAikImADNZVKiZMAAQIECBDIXcC6LPcKy48AAQIECBAgQIAAAQLlBDS2lXMyigABAgQIECBAgAABAgQyF7CBmnmBpUeAAAECBAgkI2BdlkypBEqAAAECBAgQIECAAIGaCmhsqymvyQkQIECAAAECBAgQIEAgFQEbqKlUSpwECBAgQIBA7gLWZblXWH4ECBAgQIAAAQIECBAoJ6CxrZyTUQQIECBAgAABAgQIECCQuYAN1MwLLD0CBAgQIEAgGQHrsmRKJVACBAgQIECAAAECBAjUVEBjW015TU6AAAECBAgQIECAAAECqQjYQE2lUuIkQIAAAQIEchewLsu9wvIjQIAAAQIECBAgQIBAOQGNbeWcjCJAgAABAgQIECBAgACBzAVsoGZeYOkRIECAAAECyQhYlyVTKoESIECAAAECBAgQIECgpgIa22rKa3ICBAgQIECAAAECBAgQSEXABmoqlRInAQIECBAgkLuAdVnuFZYfAQIECBAgQIAAAQIEyglobCvnZBQBAgQIECBAgAABAgQIZC5gAzXzAkuPAAECBAgQSEbAuiyZUgmUAAECBAgQIECAAAECNRXQ2FZTXpMTIECAAAECBAgQIECAQCoCNlBTqZQ4CRAgQIAAgdwFrMtyr7D8CBAgQIAAAQIECBAgUE5AY1s5J6MIECBAgAABAgQIECBAIHMBG6iZF1h6BAgQIECAQDIC1mXJlEqgBAgQIECAAAECBAgQqKmAxraa8pqcAAECBAgQIECAAAECBFIRsIGaSqXESYAAAQIECOQuYF2We4XlR4AAAQIECBAgQIAAgXICGtvKORlFgAABAgQIECBAgAABApkL2EDNvMDSI0CAAAECBJIROOfy38f48RMajbd7925x0B7bJZOLQAkQIECAAAECBAgQIECg9QIa21pv504CBAgQIECAAAECBAgQyEhAY1tGxZQKAQIECBAgkLTAdbf9MYZ8MLzRHAb2Xzh23GrjpPMTPAECBAgQIECAAAECBAiUE9DYVs7JKAIECBAgQIAAAQIECBDIXMDJIJkXWHoECBAgQIBAMgKvvzU4bvvjQ43Gu/UmG8QySyyaTC4CJUCAAAECBAgQIECAAIHWC2hsa72dOwkQIECAAAECBAgQIEAgIwEng2RUTKkQIECAAAECyQu88fZ78dhTz8WIj0dGxw4dYsEF5ot11lwlll5SU1vyxZUAAQIECBAgQIAAAQIESgpobCsJZRgBAgQIECBAgAABAgQI5C3gZJC86ys7AgQIECBAgAABAgQIECBAgAABAgQIEEhLQGNbWvUSLQECBAgQIECAAAECBAjUUMDJIDXENTUBAgQIECBAgAABAgQIECBAgAABAgQIEGiBgMa2FmAZSoAAAQIECBAgQIAAAQIECBAgQIAAAQIECBAgQIAAAQIECBAgQIAAAQK1F9DYVntjTyBAgAABAgQIECBAgAABAgQIECBAgAABAgQIECBAgAABAgQIECBAgACBFghobGsBlqEECBAgQIAAAQIECBAgQIAAAQIECBAgQIAAAQIECBAgQIAAAQIECBAgUHsBjW21N/YEAgQIECBAgAABAgQIECBAgAABAgQIECBAgAABAgQIECBAgAABAgQIEGiBgMaTkLA3AAAgAElEQVS2FmAZSoAAAQIECBAgQIAAAQIECBAgQIAAAQIECBAgQIAAAQIECBAgQIAAAQK1F9DYVntjTyBAgAABAgQIECBAgAABAgQIECBAgAABAgQIECBAgAABAgQIECBAgACBFghobGsBlqEECBAgQIAAAQIECBAgQIAAAQIECBAgQIAAAQIECBAgQIAAAQIECBAgUHsBjW21N/YEAgQIECBAgAABAgQIECBAgAABAgQIECBAgAABAgQIECBAgAABAgQIEGiBgMa2FmAZSoAAAQIECBAgQIAAAQIECBAgQIAAAQIECBAgQIAAAQIECBAgQIAAAQK1F9DYVntjTyBAgAABAgQIECBAgAABAgQIECBAgAABAnOtwIMPPxJD3h8WnTt3iq03/3F069Z1rrVoKvFJkyfHrX+4NyZOnBQ9enaL/9t8k+jQoUOrnf7zwkvxzPMvVO7f4HvfiYGL9G/1XG4kQIAAAQIECBAgQIDAlyWgse3LkvdcAgQIECBAgAABAgQIECBAgAABAgQIECAwFwhsvfNe8d6QoZVMb7j8glh6ycXngqxbluLQYR/GFtvvXnfTX+6+OXr27NGySeqNPuXsC+Ke+x6o/OTQ/feKLTfbuNVzuZEAAQIECBAgQIAAAQJfloDGti9L3nMJECBAgAABAgQIECBAoKoCw0eMiPv+/HBlzpW/tkKsserXqzp/e5rMiR7tqRpiIUCAAAECBJoTSLGxbeTIUXHGeRfHlKlTY9mll4g9dtquuTTn6HONbXPE52YCBAgQIECAAAECBDIV0NiWaWGlRYAAAQIECBAgQIAAgblN4E9/+Vuc8JuzK2l/f9114uTjjsiWwMZntqWVGAECBAgQyFIgxca2V19/M3b++UGVeiy5xKJx4xUX1rQ2n346OvY6+IiYMGFS9OrRI6688Kzo0qVLq5/pxLZW07mRAAECBAgQIECAAIF2JKCxrR0VQygECBAgQIAAAQIECBAg0HoBjW1eVdX63x53EiBAgAABArUU0NhWS93G59bY1vbmnkiAAAECBAgQIECAQPUFNLZV39SMBAgQIECAAAECBAgQIPAlCMxNjW1O9PgSfsE8kgABAgQIEGi1gMa2VtO1+kaNba2mcyMBAgQIECBAgAABAu1IQGNbOyqGUAgQIECAAAECBAgQIECg9QJzU2Nb65Uav9PGZ7VFzUeAAAECBAjUF9DY1va/D9Z3bW/uiQQIECBAgAABAgQIVF9AY1v1Tc1IgAABAgQIECBAgAABAl+CgMa21qPb+Gy9nTsJECBAgEBZgclTpsR/X3w5Ytq06N+/Xwzot1BMmjw5/vmvf8dLr7wWH38yMuadp08sNnCR+O63vxXzzNNntlO/8trrMW7c+Ojdp1cst/RSlbFDPxgWz/znhXjppddioYUWjJW/tmKsvsrKTc4zevSYePSJp2LI0KExfMTH0Xf++WLgIgNi7UFrxPzzz1c2tRg+YkQ88ti/4v2hw2LsuHHRd8EFYtWVvxZrrLpydOzYMZprbGvMpqmHjxw5Kt56Z3Dl4+WXWzp69ew52zgrxk88FW+/+14MHTY8unfrFgMGLBzrrv3NGNBv4VnunTZtWvznxZfjjTffjjPOu6jyeZHPiUcdWvm+S5fOsdJXVyxt05KBjdW0qfs/Gz8+/vaPx+Pd996Ljz6e/ruz3DJLx3fWHhQ9uncP67uWyBtLgAABAgQIECBAgEB7FdDY1l4rIy4CBAgQIECAAAECBAgQaJGAxrYWcTUYbOOz9XbuJECAAAECZQWKBrZDjj6xMvwba64WRx96QBxwxLHx9jvvzTJFzx7dY6efbh07b7d1o9OP+2x8rL/J/1U+69KlSzx8761x7MlnxMOPPDbL+G8NWiNOOuawBg1gRbPXpVddH3fcc3+MG/fZLPd069Y1NvnhBrHPnjtXmqSauqZMmRrnXXRF/OHe+ytNejNfq339a3HGr4+NXfY+ON4bMrTy8Q2XXxBLL7l4g6GPPfFUHHrMSZWffXOt1eO3vzm+yWee87vL4+Y/3F35/ICf7xY/3WrzJsfe9cc/x5XX3RTDR3zU6JjNf/zDOGT/vaJzp051nxfNZbvs/YvZlvWWay6uNCBW85q5po/cf3uT099z/4NxwWVXR/F6+pmvognvvNNPihtvvyvuue+ByseH7r9XbLnZxtUM11wECBAgQIAAAQIECBBoEwGNbW3C7CEECBAgQIAAAQIECBDIQ6A4ZeTFV16Noe8PiylTp8bARfrFCsstM9uTQGZkXmxmfjjio+jQsWOsstJXokOHDpXNuGf/+2I8998Xo1vXrrH8MkvFd9b5ZnTp3HkWsOL0jMeffDpeee2N+GD4h5VN1sUGDojvfudbseACC0RrGtue/c+L8fKrr1VOF+nYoWMMWKRfrPSVFSr/NXfNaT7Nzd/c5070aE7I5wQIECBAoH0JPPr4k3HYsb+uBLX0kkvE+AnjK2uQ2V2777Rt7LHTdrMMKZrR1t90m8rPi6asDddfL+574K+NTrXIgH5x3SXnRc+ePSqfT5w4KY4+6bQo4mnuWm2VleLMk46tu3fm8Seeenbc/9DfZjvNV1dcPoYNHxEfffxxZVxjjW31bQatsVqce9oJTc559gWXxq133lv5fP+9dovttm68se2ya35faWpr7ioa6U4+9oi6HF997Y3Yee+DZ3vbbddeGgMX6d/c1C36vH5Ni7XwI3+6o9H7i2a14o8SZnfNN++8sdiiA6afEKixrUV1MJgAAQIECBAgQIAAgfYloLGtfdVDNAQIECBAgAABAgQIEGiXAsWm2HkXXx4vvPRqo/EVrz3af69dYq3VV20y/t32PaTymq3iuuy80+PFl16Jcy66YpbxSy6xaPz6mCNimaWWqPvsxZdfiRNPOyfeHTxklvHFZu4JRx0SEydPjhN+c3bl8++vu06cfNwRTcby7PMvxLkXXxlFc1hjV9F4d9A+e8aKyy9bk3zmtMhO9JhTQfcTIECAAIG2F6jfvDXj6f37LxzrrfPNGLTGqjFxwsR44t/Pxt8efTxGjfq0MqRTp45xy9WXRNGcVv+q3wQ14+fFq0233XrzWHHZZePT0aPj8aeejof+9mice+oJDdY0xUltV91wS910q6781Vj7G2tVXq/5yquvxT+ffDqeeub5us+32PRHcdgBe88CVqyn9jnkqLqf91+4b6y3ztoxaK3puTz5zHPxt388EZ+MHNng3rZobKt/Ol7x8KKRcN11BsWaq61Ssf3P/16OO+/9U0yYMLES2w7bbBH77rlLXZxFc9trb74dvz7j3MrPFuq7YJx2wvRcO3fpXPfq12r+FpVpbBs9ZmxsscMeMWbM2Mqji2bF9db+Rgxaa/VYcP754+nn/hOPPPpEvPXu9Fe1zric2FbNSpmLAAECBAgQIECAAIG2FNDY1pbankWAAAECBAgQIECAAIEEBZ565rk4/NiTY/yECbONvmgwO/HoQ+N7667T6LjilU4zGsk22WjDulcjzTy4OKHi8vPPiOWXW6byUbGxuO+hR8eYseOafH7Hjh2jeM1W8Rqr4ppdY1ux0XnkCb+pnFYyu6vYKDzr5F9Fsdnb2NXafKrxK1Bm47N4jhM9qqFtDgIECBAgUB2BmRvb5pmnT1x36bmxcN++DR7wv5dfjb0OPCImT5lS+fk2P9k0Dtp3jwZjZm5s67dQ37js/DMqDVizu4rTcrfYYc8YO276uuqH6383fnXkrK/drP+6z2Jtdsu1l0bRuFb/Kk6fm3HqW+/eveLaS86NAf0WbjCmWMftsf9hDV5T2haNbbvu84t4+dXpf8BQ/NHEVRf+Nrp369YgtuIPNw499qRYZ9AaccTB+0Xx+tX616uvvxk7//ygujluvOLC6vwiNDFLmfXdjbfdGeddfGXdDKeecFSlMbL+VdS2iHvI+x/U/VhjW01LZ3ICBAgQIECAAAECBGoooLGthrimJkCAAAECBAgQIECAQOoCM29+zjvvPLHu2t+ItQetEZ06d44nnno6HnnsXzHio+mvlmpq47P4rH4jWPHvrl27xI7bbhmrrPS1ymtJ//viS3HHPffHLtttHVtutnEd3b6HHB3PPP/fun+v/Y01o3hlVHFKXHHqW/F60uJ0ivpXU41tn3wyMrbc8Wfx2fjxleFfWWG5yqu7vrXm6pXN4yeeeib+9ODD8fpbb1c+L/K947rLGn39VmvzqcbvRJmNTyd6VEPaHAQIECBAoHoCMze2nXLcEU3+QcBV198cl159Q+XhxSm21192foNAZm5sK04bK04da+66908PxclnnlcZNqB/v0pjXa+ePWe5rfgDgN33PaRuTTTz/FOnTo0NN9+urkHu+CMPiR+sv16jj7/+5jvid5ddXfdZrRvb3n7nvfjp7vtUnlf84cUVvzsrll926UZjK05sm7mhbcbA9tjYdsjRJ0bxRxrFtelGG8aRv9iv0byK04732O+wus80tjX3f4bPCRAgQIAAAQIECBBorwIa29prZcRFgAABAgQIECBAgACBdiBQ/1VVRSPalb87u8ErQosQh34wLHba68C6E9Wael1V/UawopHtd2eeHKutstJssyxOeCvum3Fts+WmcdDeDU8sKT47+sTT4q+PPFY3rqnGtvMvuTJ+f+udlXGLDVwkrr7ot7M0rY0cOSp2+vlB8eGIjyrj9tp1x9hl+61nibM1+VSrpGUa25zoUS1t8xAgQIAAgeoI1G9s69G9ezx4102VV402dr03ZGhsvfNelY+KddNDd98cPXt0rxs6c2PbTVdeGEssvmizgZ5y1vlxz/0PVsYV65tindPUddNtd1Ze3V5cxR82nHbi0XVD33z73dh+j+lNVUXz2F/vvSW6dOnS6FTFH0Bsss0Xr/msdWPb/Q8+HCee9ttKLCt/bcW49NzTm3VpbEB7bGz70ZY7xshRoyrhXnDmr2ONVb/eZG7/t8vPY/B771c+19jWql8BNxEgQIAAAQIECBAg0A4ENLa1gyIIgQABAgQIECBAgAABAu1V4Cfb7RYfDB9RCe+Q/feKreqdpFY/5gcffiSOO/nMyo+KV3g+eOeNUbwetP5VvxFs7UFrxlmnHNds2jfc8oe44NKrKuOWXnKJuPqisxvdNB09ekxsv+f+dc1oTTW2bbTVTvHJyJGV+Yq5Vlhu2UZjeOqZ5+OAw4+tfFZsEhebxTNfrcmn2YRLDijT2OZEj5KYhhEgQIAAgTYSqN/YVpw8e+0l5zT55GnTpsV6G20VkyZNf3X6HTdcEQP6LVQ3fubGtr8UjW89ezSbyf6HHRP/fnb6SbfFK+Q3+N66Td7z5NPPxoFH/Kry+XJLLxXXXnpu3djiNN3iVN3iWnyxgXHzVRfN9tn/b9Nt6053q3Vj21U33BLFH2cU12Yb/yB+efC+zbo0NqC9NbYVvxNrb7BZXaj33nJ1LLjAAk3mdvixv45/PP5k5XONba36FXATAQIECBAgQIAAAQLtQEBjWzsoghAIECBAgAABAgQIECDQHgWGffhhbP7T3SuhFaeJFCeFdO/WrdFQi422DTf/ad2pbddcfM4sr3yq3wh2+IH7xE82+WGzadc/iW23HbeNPXfersl7Tv3t7+KuP/658nljjW3vDx0WW+64Z+XzBeefP+699Zom5yry+e7GW0XxGq7ieuDOG6NP714Nxrcmn2YTLjmgTGObEz1KYhpGgAABAgTaSKB+Y9sqK30lLj7ntNk++QdbbB/Fa+GL64bLz680+c+46q8FihPT/vHnP5TKYtd9fhEvv/p6ZexZJx8XxSvem7peeOmV2HP/6a+zLF5besf1l9UNLRqmisap4ipe7X7l786a7fOLE9tmvLq+1o1txR9FFH8cUVzbbb157L/XbqVsZh7U3hrbxo4bF0WD4IyrOCWvOPmvqetXp5wZD/z1kcrHGtta9SvgJgIECBAgQIAAAQIE2oGAxrZ2UAQhECBAgAABAgQIECBAoD0KPPff/8XeB/+yElqZkzh+duDh8d8XX66MP/X4I2O9b3+rQVr1G8HOOOmY+Pa3BjWb9j6HHBXPPv9CZVxzp4rUf11WY41txTzFfMW11OKLxdmnnjDb5//sgMPqToC75pJzYvlllp7jfJpNuOSA5hrbnOhREtIwAgQIECDQhgL1G9vWXO3rcf4Z0xvDmrrqN4PNfNJsc2uBpubcfo/9482336l8fN7pJ8Zaq6/a5PPrN3bN/EcBf/37o3H0SdNf8fn1lb4SlzTTpLfFDntWXl9fXLVubDvr/Evitrv+WHlWc69bnZ1/e2tsGzlyVPxoqy9eHVs0MxZNjU1dvz7j3Pjjn/9S+VhjWxv+j+5RBAgQIECAAAECBAhUVUBjW1U5TUaAAAECBAgQIECAAIF8BB574qk49JiTKgmVOYnj4COPjyeeeqYy/tjDD4qNNvx+A4z6jW3F5mexCdrctfPeB8err71RGdbcqSLFaW3FqW3F1VhjW/18mnvuzJ9feNYpsdoqK81xPi19blPjm9vMdqJHtaTNQ4AAAQIEqidQv7Ftpa+uEJedd8ZsJ9+gOA13zNjKmOK16MXr0Wdcza0Fmpp4z/0PjRdeerXy8eknHRPfmc0fGvznhZdir4OOqIxdbOAiccs1F9dN+88n/x2HHHVi5d/LL7dMXHPRb2eby8Zb7RQff/46+Fo3tl10xbVx7Y23VeLZZstN46C992hVEdtbY9v4CRPiextvXZfLQ3ffFL169mwyt2NPOj0e+vujlc81trXqV8BNBAgQIECAAAECBAi0AwGNbe2gCEIgQIAAAQIECBAgQIBAexR4+JHH4qgTp78iq8xJHEccd3I88s9/VcY39qrR+o1tl557eqz8tRWbTXv73feLN995tzKuuVNF7nvgr3HS6edUxjbW2FY/n2YfPNOA804/KdZafZUGP21NPi19blPjm9vMdqJHtaTNQ4AAAQIEqidQv7FtySUWjRuvuLDJySdNnhzf3WirmDp1amXMXTddGQv37Vs3vrm1QFMTH/TLX8W//v1s5eNjDjswNv7B+k3GUP91oysst2wUp8bNuJ79z4uxzy+OrPyzf/+F4w/XX97kPMVJst/78dYxYcLEypjmGtuaW3eecvYFcc99D1TmKl4zWrxutP513U23x4WXT3/l/I82+F4cd8TBrSpie2tsK5JYe4PNovAsrjtuuDwG9Fu4ydzq11pjW6t+BdxEgAABAgQIECBAgEA7ENDY1g6KIAQCBAgQIECAAAECBAi0R4Hi9LXiFLbiKnMSxwGHHxdPPfNcZfzxRx4SP1h/vQZptaYRbPf9Do3/vVzuVJE77r4/zjjvosozG2tse/LpZ+PAI35V+XzRgQNKn97RoUOHGLTmarO86qk1+VSrzs1tZjvRo1rS5iFAgAABAtUTqN/Y1rFjxyhO3OrRvXujD6jfVNW1a5d46O6bo0vnznVjm1sLNBX1ORddHjfffnfl4603/3H8Yr+fNZng5dfeGFdce2Pl85kbxIYOGx5bbP/FSWgP/OH30adP70bnevud9+Knu+9T91ljjW0vvfJa7LbvIZUxC/VdMO6+6aom4yoa6orGuuJqrLHt748+Hr88/jeVz5decom44fLzW1XE9tjY9pMd9ogPPhheyefUE46K9db5ZpO51T8lT2Nbq34F3ESAAAECBAgQIECAQDsQ0NjWDoogBAIECBAgQIAAAQIECLRHgRf+93LsecDhldAG9Fso7rjhitmGWf+1oWecdEx8e6ZXW7WmEWy/Q4+Jp5/7T+W5xxx+YGy8YdOnihSvnCpePVVcjTW2FQ1yRaNccc3JJucMhNbkU606l9nMdqJHtbTNQ4AAAQIEqiNQv7GtmHHXHbaJn+2yfaOTH33iafHXRx6rfNbYCWZl1gKNTfz3fzwevzxhetNXzx7d4+qLz6m8ZnTma8RHH8eOPzswRo4aVfnoyF/sF5tutGGDYT/+v13io48/rvxsh222iH333KXRXI7/zVnx57/8ve6zxhrbxowdFxtstm3dmKsuPDtWXH7ZWeYrGuq23XXvmDhxUuWzxhrbPhzxUWy67a519/76mMNj/e9+u9HYivVh8YrXxl7pWb8hr8xaeE5/S8rU9LiTz4wHH36k8qji9OOLzj41OnXqOMuj777vgfjN2RfU/Vxj25xWx/0ECBAgQIAAAQIECHxZAhrbvix5zyVAgAABAgQIECBAgEA7Fxg9ekxs+JPt6qL80+3Xx7zzztNo1JMmTYr1N902iq/Fdft1l8UiA/o1GNuaRrCTzjg37vvzXyrzbLPFpnHQPl+cDDJzIMeedHo89PdHKz9urLGt2DDdcPOfVl7f1LlTp7jn5qtjvvnmbXUVWpNPqx82041lNj6d6FEtbfMQIECAAIHqCMzc2Fac2nb+Gb+O1VdZqcEDZm5K2nv3nWKnn27VYEyZtUBjURevON1ml71j6AfDKh8XzWMXnn1Kg5PjivXcIUefGE8983xlzHzzzhu3X39ZpRGu/lU0ThWxFldxwu25p50Qa62+aoMx9V8VP+ODxhrbis+23HHPeH/o9LhW+uoKceZJxzZYe3766eg46sTT6v7ooRjXWGNb8fMjTzg1/vaPf1bmKk6Su+bic2Z5befNf7g7zr3wilhq8cXi9JOOiYGL9G/SuKjVTVdeGIstOmsTYHV+OyLK1LRoECwaBWdcjTVHvvXO4Nh930Pis/Hj68ZpbKtWlcxDgAABAgQIECBAgEBbC2hsa2txzyNAgAABAgQIECBAgEBCAjvueUC8/tbblYh/sskP4/ADv3iNVP00Lrnqurj6hlsrP2rq9VGtaQS7894/xWnnXFiZd555+sR1l54bC/ftO4vgG2+9E7vt+4u60zsaa2wrbtr55wdF8Vqp4ipOlCtOlmvqKjZ8P/r4k1jpqys2OqQ1+VSr9GU2Pp3oUS1t8xAgQIAAgeoIzNzYNmPW5ZZZOr6x5qoxYcLEePypp+O9IUPrHti7d6/4ww1XRO9ePRsEUWYt0FTU9z/0tzjx1LPrPu7WrWusscrXK81kL7/6evz72edj3GdfNEUduM8ese0Wm84y3eAh78e2u+4TU6dOrfts2aWWjG8OWj0mTpgUTzz9TLw7eMgs9zXV2DZzXAsusEB8Z+1BMXBA/3j/gw/ikceerDshbsakTTW2FWvDXfc+OIpGvuIqTjVb6SsrxJqrrxqjRn0a//3fK/HKa6/XxbbXrjvGLttvPUus9f9QoJjjqysuH0susXgc9PPdo2fPHtX5xfh8ljI1nTJlamyz689jyPsf1D174b4LxjcGrRF9F5g/nnrmufjfy681qEkxUGNbVUtlMgIECBAgQIAAAQIE2lBAY1sbYnsUAQIECBAgQIAAAQIEUhO4574H4pR6rzFq7FVOxQbagUf8qnISWnEVr6EqXkc189WaRrDidVNb7/SzKDbximuNVb8evz31+OjSuXPd9MVpFHvsd1i8+fY7dT9rqrHt3j89FCefeV7duCLW7bbePIpTOOpfxWu6fn3muZWTLo465IDYaMPvVyWfatW/zManEz2qpW0eAgQIECBQHYH6jW2rrbJSpWm/WHM0dRXrnZN/9cv4zkyvdy/Gl1kLzC7q62++I3532dXNJja7V4wWN99+1x/jzPMvme082/xk03j0X0/WNWM11dhWrCUPPvL4+Ne/n21yvuKEueLVqTNex9lUY1sxwT+f/Hccefxv6v7woalJ99x5u9htxy9eg1p/3Mxr4Rmf3XL1xVU/va1sTV/438tx0C+Pj7HjxjXptMpKX4m+Cy4Qf/n79NfZamxr9lfdAAIECBAgQIAAAQIE2qmAxrZ2WhhhESBAgAABAgQIECBAoD0ITJ4yJXbYc/9459336sIpNhO/tdYa0blLp3j8X0/HW+8OrvusOK3tpqsumuVVVcWA1jS2FfeddPo5UbzGasbVq2fPWHONVWKFZZeJF158OZ55/r8xfsKEBlxNNbYV+Wy/x34NTg8pNpXXWu3rsfyyy1Sa4/73ymsx+L336+b73rrrxCnHHTFLOVqbTzXqWmbj04ke1ZA2BwECBAgQqJ5A/ca2QWusFmedclycdf4lce/9D0axRql/rfSV5WPvPXaO1VdZudEAitPdNtpqh8rJavPPN1/cd9u1LQ70iaeeiWtvvDWe/c+Ls9z7lRWWi5223TK++521m533r39/NC6/5sYGa8Lipu7dusX222wRe+z009h1n19UToMrTj279drLYkC/hRqdtzj97bqbbo8rr7+pQUNacarcNwetEccedmD8/tY748rrbqrcf9Qv9otNNtqwyRhffePNuOaGW+Nvjz4+yylmA/r3i5/tun38cP3vNnl/0WxX/GHEZdf8Pj4c8VHduNuvuywWGdCvWZuWDGhJTV997Y343eXXxpNPN2wCLF4Ju963vxXHHn5QXHHt7ytWxXXCUYfGht9ftyXhGEuAAAECBAgQIECAAIF2IaCxrV2UQRAECBAgQIAAAQIECBBovwLDPvww9j/s2AbNXo1FW7wG6YIzT27y9IrWNoJ98snI2O+wYxucyDbz8xecf/7Y+Ifrx7U33lb5qKnGtuKzSj6HHhvF67Oau3bdYZvKZuzMJ7oV97U2n+aeWebzMo1txTxO9CijaQwBAgQIEGgbgZkb28497YTKg0eOHBVFA9ZHH4+MeefpE4suMiAWX2xg2wQVER8MHxFD3n8/ho/4OPouMF8MHDCgxU1bRQPYm2+/G0OGfhBjx30WCy24QHx1heVa/brO4hWi7wx+L95+Z3As0r9fLLfs0g1O7G0pTrGefHfI0Phg2PDo3q1rDBjQL5ZfZukWTVOckDZs+Ijo2KFjLLnEoi26t1aDi9ONi9e9fvTxJzHffPPEsksvGQv37Vurx5mXAAECBAgQIECAAAECbS6gsa3NyT2QAAECBAgQIECAAAEC6QmMGvVp/P62Oybt03wAACAASURBVOOOe+6PMWPGNkigR/fuselGG1ZeP1q88qip64DDj42nnnk+ipMkrr/svFh6ySVKQxSbkRdddX386cGHY9KkSQ3uW26ZpePkYw+Pd98bEocec1Lls802/kH88uB9m5y/2EC+8fa7Gs2nuGmlr64QRVPb2oPWrEk+pRNvYqATPeZU0P0ECBAgQKDtBZpqbGv7SDyRAAECBAgQIECAAAECBAikIaCxLY06iZIAAQIECBAgQIAAAQLtQqB45WdxKsT7Qz+I4lWXAxfpH4svOrDVp3G0NKmiwa44DeSDD0dEz+7dYrFFB8bSSy7e0mnqxlfyeW9IDB06LD6bMCH6LrBALLHYwCheqZrb5USP3CoqHwIECBBITUBjW2oVaz7e4o825vRa+WsrVl7b6iJAgAABAgQIECBAgACBWQU0tvmtIECAAAECBAgQIECAAAECBAgQIECAAAECNRbQ2FZj4C9h+m/9v03n+Km3XXtp5Y9FXAQIECBAgAABAgQIECAwq4DGNr8VBAgQIECAAAECBAgQIECgDQSc6NEGyB5BgAABAgTasYDGtnZcnFaGts8hR7Xyzi9uO+HIQ7I8LXiOYUxAgAABAgQIECBAgACBiNDY5teAAAECBAgQIECAAAECBAi0gYATPdoA2SMIECBAgEA7FtDY1o6LIzQCBAgQIECAAAECBAgQaJcCGtvaZVkERYAAAQIECBAgQIAAAQK5CTjRI7eKyocAAQIECLRMYOTIUXHnHx+o3LTCckvHtwat0bIJjCZAgAABAgQIECBAgAABAnOZgMa2uazg0iVAgAABAgQIECBAgAABAgQIECBAgAABAgQIECBAgAABAgQIECBAgEB7F9DY1t4rJD4CBAgQIECAAAECBAgQIECAAAECBAgQIECAAAECBAgQIECAAAECBAjMZQIa2+aygkuXAAECBAgQIECAAAECBAgQIECAAAECBAgQIECAAAECBAgQIECAAAEC7V1AY1t7r5D4CBAgQIAAAQIECBAgQIAAAQIECBAgQIAAAQIECBAgQIAAAQIECBAgMJcJaGybywouXQIECBAgQIAAAQIECBAgQIAAAQIECBAgQIAAAQIECBAgQIAAAQIECLR3AY1t7b1C4iNAgAABAgQIECBAgAABAgQIECBAgAABAnOpwGtvvRuPP/3fGPHxJxWBvgvMH+ustUoss8Sic6mItAkQIECAAAECBAgQIDD3CGhsm3tqLVMCBAgQIECAAAECBAgQIECAAAECBAgQIJCMwOtvDY7b/vhQo/Fu/eP/F8ssuVgyuQiUAAECBAgQIECAAAECBFouoLGt5WbuIECAAAECBAgQIECAAIFMBZwIkmlhpUWAAAECBAgkKXDtbX+M9z8Y3mjsi/RfOHbaauMk8xI0AQIECBAgQIAAAQIECJQT0NhWzskoAgQIECBAgAABAgQIEMhcwIkgmRdYegQIECBAgEByAmddcl1MmjS50bi7d+8WB+2xXXI5CZgAAQIECBAgQIAAAQIEygtobCtvZSQBAgQIECBAgAABAgQIZCzgRJCMiys1AgQIECBAIEmBUy+4arZx/3K/XZPMS9AECBAgQIAAAQIECBAgUE5AY1s5J6MIECBAgAABAgQIECBAIHMBJ4JkXmDpESBAgAABAskJaGx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YCN08wLLD0CBAgQIEAgOQHrs+RKJmACBAgQIECAAAECBAhUVUBjW1U5TUaAAAECBAgQIECAAAECqQrYOE21cuImQIAAAQIEchWwPsu1svIiQIAAAQIECBAgQIBAOQGNbeWcjCJAgAABAgQIECBAgACBzAVsnGZeYOkRIECAAAECyQlYnyVXMgETIECAAAECBAgQIECgqgIa26rKaTICBAgQIECAAAECBAgQSFXAxmmqlRM3AQIECBAgkKuA9VmulZUXAQIECBAgQIAAAQIEyglobCvnZBQBAgQIECBAgAABAgQIZC5g4zTzAkuPAAECBAgQSE7A+iy5kgmYAAECBAgQIECAAAECVRXQ2FZVTpMRIECAAAECBAgQIECAQKoCNk5TrZy4CRAgQIAAgVwFrM9yray8CBAgQIAAAQIECBAgUE5AY1s5J6MIECBAgAABAgQIECBAIHMBG6eZF1h6BAgQIECAQHIC1mfJlUzABAgQIECAAAECBAgQqKqAxraqcpqMAAECBAgQIECAAAECBFIVsHGaauXETYAAAQIECOQqYH2Wa2XlRYAAAQIECBAgQIAAgXICGtvKORlFgAABAgQIECBAgAABApkL2DjNvMDSI0CAAAECBJITsD5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YCN08wLLD0CBAgQIEAgOQHrs+RKJmACBAgQIECAAAECBAhUVUBjW1U5TUaAAAECBAgQIECAAAECqQrYOE21cuImQIAAAQIEchWwPsu1svIiQIAAAQIECBAgQIBAOQGNbeWcjCJAgAABAgQIECBAgACBzAVsnGZeYOkRIECAAAECyQlYnyVXMgETIECAAAECBAgQIECgqgIa26rKaTICBAgQIECAAAECBAgQSFXAxmmqlRM3AQIECBAgkKuA9VmulZUXAQIECBAgQIAAAQIEyglobCvnZBQBAgQIECBAgAABAgQIZC5g4zTzAkuPAAECBAgQSE7A+iy5kgmYAAECBAgQIECAAAECVRXQ2FZVTpMRIECAAAECBAgQIECAQKoCNk5TrZy4CRAgQIAAgVwFrM9yray8CBAgQIAAAQIECBAgUE5AY1s5J6MIECBAgAABAgQIECBAIHMBG6eZF1h6BAgQIECAQHIC1mfJlUzABAgQIECAAAECBAgQqKqAxraqcpqMAAECBAgQIECAAAECBFIVsHGaauXETYAAAQIECOQqYH2Wa2XlRYAAAQIECBAgQIAAgXICGtvKORlFgAABAgQIECBAgAABApkL2DjNvMDSI0CAAAECBJITsD5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YCN08wLLD0CBAgQIEAgOQHrs+RKJmACBAgQIECAAAECBAhUVUBjW1U5TUaAAAECBAgQIECAAAECqQrYOE21cuImQIAAAQIEchWwPsu1svIiQIAAAQIECBAgQIBAOQGNbeWcjCJAgAABAgQIECBAgACBzAVsnGZeYOkRIECAAAECyQlYnyVXMgETIECAAAECBAgQIECgqgIa26rKaTICBAgQIECAAAECBAgQSFXAxmmqlRM3AQIECBAgkKuA9VmulZUXAQIECBAgQIAAAQIEyglobCvnZBQBAgQIECBAgAABAgQIZC5g4zTzAkuPAAECBAgQSE7A+iy5kgmYAAECBAgQIECAAAECVRXQ2FZVTpMRIECAAAECBAgQIECAQKoCNk5TrZy4CRAgQIAAgVwFrM9yray8CBAgQIAAAQIECBAgUE5AY1s5J6MIECBAgAABAgQIECBAIHMBG6eZF1h6BAgQIECAQHIC1mfJlUzABAgQIECAAAECBAgQqKqAxraqcpqMAAECBAgQIECAAAECBFIVsHGaauXETYAAAQIECOQqYH2Wa2XlRYAAAQIECBAgQIAAgXICGtvKORlFgAABAgQIECBAgAABApkL2DjNvMDSI0CAAAECBJITsD5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YCN08wLLD0CBAgQIEAgOQHrs+RKJmACBAgQIECAAAECBAhUVUBjW1U5TUaAAAECBAgQIECAAAECqQrYOE21cuImQIAAAQIEchWwPsu1svIiQIAAAQIECBAgQIBAOQGNbeWcjCJAgAABAgQIECBAgACBzAVsnGZeYOkRIECAAAECyQlYnyVXMgETIECAAAECBAgQIECgqgIa26rKaTICBAgQIECAAAECBAgQSFXAxmmqlRM3AQIECBAgkKuA9VmulZUXAQIECBAgQIAAAQIEyglobCvnZBQBAgQIECBAgAABAgQIZC5g4zTzAkuPAAECBAgQSE7A+iy5kgmYAAECBAgQIECAAAECVRXQ2FZVTpMRIECAAAECBAgQIECAQKoCNk5TrZy4CRAgQIAAgVwFrM9yray8CBAgQIAAAQIECBAgUE5AY1s5J6MIECBAgAABAgQIECBAIHMBG6eZF1h6BAgQIECAQHIC1mfJlUzABAgQIECAAAECBAgQqKqAxraqcpqMAAECBAgQIECAAAECBFIVsHGaauXETYAAAQIECOQqYH2Wa2XlRYAAAQIECBAgQIAAgXICGtvKORlFgAABAgQIECBAgAABApkL2DjNvMDSI0CAAAECBJITsD5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YCN08wLLD0CBAgQIEAgOQHrs+RKJmACBAgQIECAAAECBAhUVUBjW1U5TUaAAAECBAgQIECAAAECqQrYOE21cuImQIAAAQIEchWwPsu1svIiQIAAAQIECBAgQIBAOQGNbeWcjCJAgAABAgQIECBAgACBzAVsnGZeYOkRIECAAAECyQlYnyVXMgETIECAAAECBAgQIECgqgIa26rKaTICBAgQIECAAAECBAgQSFXAxmmqlRM3AQIECBAgkKuA9VmulZUXAQIECBAgQIAAAQIEyglobCvnZBQBAgQIECBAgAABAgQIZC5g4zTzAkuPAAECBAgQSE7A+iy5kgmYAAECBAgQIECAAAECVRXQ2FZVTpMRIECAAAECBAgQIECAQKoCNk5TrZy4CRAgQIAAgVwFrM9yray8CBAgQIAAAQIECBAgUE5AY1s5J6MIECBAgAABAgQIECBAIHMBG6eZF1h6BAgQIECAQHIC1mfJlUzABAgQIECAAAECBAgQqKqAxraqcpqMAAECBAgQIECAAAECBFIVsHGaauXETYAAAQIECOQqYH2Wa2XlRYAAAQIECBAgQIAAgXICGtvKORlFgAABAgQIECBAgAABApkL2DjNvMDSI0CAAAECBJITsD5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YCN08wLLD0CBAgQIEAgOQHrs+RKJmACBAgQIECAAAECBAhUVUBjW1U5TUaAAAECBAgQIECAAAECqQrYOE21cuImQIAAAQIEchWwPsu1svIiQIAAAQIECBAgQIBAOQGNbeWcjCJAgAABAgQIECBAgACBzAVsnGZeYOkRIECAAAECyQlYnyVXMgETIECAAAECBAgQIECgqgIa26rKaTICBAgQIECAAAECBAgQSFXAxmmqlRM3AQIECBAgkKuA9VmulZUXAQIECBAgQIAAAQIEyglobCvnZBQBAgQIECBAgAABAgQIZC5g4zTzAkuPAAECBAgQSE7A+iy5kgmYAAECBAgQIECAAAECVRXQ2FZVTpMRIECAAAECBAgQIECAQKoCNk5TrZy4CRAgQIAAgVwFrM9yray8CBAgQIAAAQIECBAgUE5AY1s5J6MIECBAgAABAgQIECBAIHMBG6eZF1h6BAgQIECAQHIC1mfJlUzABAgQIECAAAECBAgQqKqAxraqcpqMAAECBAgQIECAAAECBFIVsHGaauXETYAAAQIECOQqYH2Wa2XlRYAAAQIECBAgQIAAgXICGtvKORlFgAABAgQIECBAgAABApkL2DjNvMDSI0CAAAECBJITsD5LrmQCJkCAAAECBAgQIECAQFUFNLZVldNkBAgQIECAAAECBAgQIJCqgI3TVCsnbgIECBAgQCBXAeuzXCsrLwIECBAgQIAAAQIECJQT0NhWzskoAgQIECBAgAABAgQIEMhcwMZp5gWWHgECBAgQIJCcgPVZciUTMAECBAgQIECAAAECBKoqoLGtqpwmI0CAAAECBAgQIECAAIFUBWycplo5cRMgQIAAAQK5Clif5VpZeREgQIAAAQIECBAgQKCcgMa2ck5GESBAgAABAgQIECBAgEDmAjZOMy+w9AgQIECAAIHkBKzPkiuZgAkQIECAAAECBAgQIFBVAY1tVeU0GQECBAgQIECAAAECBAikKmDjNNXKiZsAAQIECBDIVcD6LNfKyosAAQIECBAgQIAAAQLlBDS2lXMyigABAgQIECBAgAABAgQyF7BxmnmBpUeAAAECBAgkJ2B9llzJBEyAAAECBAgQIECAAIGqCmhsqyqnyQgQIECAAAECBAgQIEAgVQEbp6lWTtwECBAgQIBArgLWZ7lWVl4ECBAgQIAAAQIECBAoJ6CxrZyTUQQIECBAgAABAgQIECCQuMCYsePi45GfNpnF7/9w/2wz3O4nP2ry8/nm6RPz9OmVuJDwCRAgQIAAAQJtK2B91rbenkaAAAECBAgQIECAAIHUBDS2pVYx8RIgQIAAAQIECBAgQIBAiwWefPaFePif/45p06a1+N6yN6yx8ldig/W+WXa4cQQIECBAgACBuVrA+myuLr/kCRAgQIAAAQIECBAgUEpAY1spJoMIECBAgAABAgQIECBAIFWBzz4bH+dfeVNMrWFTW2HTuXOnOPhnO0Snjh1TpRI3AQIECBAgQKBNBKzP2oTZQwgQIECAAAECBAgQIJC8gMa25EsoAQIECBAgQIAAAQIECBBoTuCS62+PT2bzGtLm7i/zee+ePWO/3bYpM9QYAgQIECBAgMBcL2B9Ntf/CgAgQIAAAQIECBAgQIBAswIa25olMoAAAQIECBAgQIAAAQIEUhd4690hcfPdD8ySRvFi0g4tTK6pe7bZdMNYavGBLZzNcAIECBAgQIDA3ClgfTZ31l3WBAgQIECAAAECBAgQaImAxraWaBlLgAABAgQIECBAgAABAskKPPrkc/Hok882iH9aTIsOLWxta+ye7wxaLdYZtGqyNgInQIAAAQIECHwZAtZnX4a6ZxIgQIAAAQIECBAgQCAdAY1t6dRKpAQIECBAgAABAgQIECAwBwLFSWu33PXneGvw+w1macmpbY2NXWqxReL/NvtBC9vj5iARtxIgQIAAAQIEMhGwPsukkNIgQIAAAQIECBAgQIBAjQQ0ttUI1rQECBAgQIAAAQIECBAg0P4Exk+YEFfddFeMGj22LrjKCWzTOjT/TtJpEdM6NDzhbd4+vWLXbTeL7t26tb9kRUSAAAECBAgQSEDA+iyBIgmRAAECBAgQIECAAAECX5KAxrYvCd5jCRAgQIAAAQIECBAgQODLERg+4uO45tZ7YsqUqfUCKNrbit62Do0GNf31o8X1xeedOnWMnbfeJBbuu8CXk4inEiBAgAABAgQyEbA+y6SQ0iBAgAABAgQIECBAgECVBTS2VRnUdAQIECBAgAABAgQIECDQ/gVeeOWNuPfBRxoGOm1aTOswa2tbpeFt2rSIDg2b3n68wbqx0grLtP9kRUiAAAECBAgQSEDA+iyBIgmRAAECBAgQIECAAAECbSygsa2NwT2OAAECBAgQIECAAAECBNqHwP1/fSye/9+rDYNppIGtsWhXXWmF+OF3124fiYiCAAECBAgQIJCJgPVZJoWUBgECBAgQIECAAAECBKokoLGtSpCmIUCAAAECBAgQIECAAIG0BKZMnRrX3HxPDP/o47rAp7+OtN7VyClu/RfqGztuvXF06tgxrYRFS4AAAQIECBBo5wLWZ+28QMIjpCEFlQAAIABJREFUQIAAAQIECBAgQIBAGwtobGtjcI8jQIAAAQIECBAgQIAAgfYjMGr0mLjyprtiwoSJXwRVnNpWtLd1mBbTv/ui1a1H926x27abRZ/evdpPEiIhQIAAAQIECGQkYH2WUTGlQoAAAQIECBAgQIAAgTkU0Ng2h4BuJ0CAAAECBAgQIECAAIG0Bd56d0jcfPcDDZMoOtqKq97xbcW3P/3Jj2Lxgf3TTlj0BAgQIECAAIF2LmB91s4LJDwCBAgQIECAAAECBAi0kYDGtjaC9hgCBAgQIECAAAECBAgQaL8Cjz75XDz65LOzDXDdb6wea6+1SvtNQmQECBAgQIAAgYwErM8yKqZUCBAgQIAAAQIECBAg0EoBjW2thHMbAQIECBAgQIAAAQIECOQjUBzQdstdf463Br/faFJLLbZIbLPZD/JJWCYECBAgQIAAgXYuYH3WzgskPAIECBAgQIAAAQIECLSBgMa2NkD2CAIECBAgQIAAAQIECBBo/wLjJ0yIq266K0aNHtsg2Hn79Ipdt90sunfr1v6TECEBAgQIECBAICMB67OMiikVAgQIECBAgAABAgQItEJAY1sr0NxCgAABAgQIECBAgAABAnkKDB/xcVxz6z0xZcrUSoKdOnWMnbfeJBbuu0CeCcuKAAECBAgQINDOBazP2nmBhEeAAAECBAgQIECAAIEaCmhsqyGuqQkQIECAAAECBAgQIEAgPYFX33wn7vvLYzFhwoTY7IffjRWXXSq9JERMgAABAgQIEMhIwPoso2JKhQABAgQIECBAgAABAi0Q0NjWAixDCRAgQIAAAQIECBAgQIAAAQIECBAgQIAAAQIECBAgQIAAAQIECBAgQKD2Ahrbam/sCQQIECBAgAABAgQIECBAgAABAgQIECBAgAABAgQIECBAgAABAgQIECDQAgGNbS3AMpQAAQIECBAgQIAAAQIECBAgQIAAAQIECBAgQIAAAQIECBAgQIAAAQIEai+gsa32xp5AgAABAgQIECBAgAABAgQIECBAgAABAgQIECBAgAABAgQIECBAgAABAi0Q0NjWAixDCRAgQIAAAQIECBAgQIAAAQIECBAgQIAAAQIECBAgQIAAAQIECBAgQKD2Ahrbam/sCQQIECBAgAABAgQIECBAgAABAgQIECBAgAABAgQIECBAgAABAgQIECDQAgGNbS3AMpQAAQIECBAgQIAAAQIECBAgQIAAAQIECBAgQIAAAQIECBAgQIAAAQIEai+gsa32xp5AgAABAgQIECBAgAABAgQIECBAgAABAgQIECBAgAABAgQIECBAgAABAi0Q0NjWAixDCRAgQIAAAQIECBAgQIAAAQIECBAgQIAAAQIECBAgQIAAAQIECBAgQKD2Ahrbam/sCQQIECBAgAABAgQIECBAgAABAgQIECBAgAABAgQIECBAgAABAgQIECDQAgGNbS3AMpQAAQIECBAgQIAAAQIECBAgQIAAAQIECBAgQIAAAQIECBAgQIAAAQIEai+gsa32xp5AgAABAgQIECBAgAABAgQIECBAgAABAgQIECBAgAABAgQIECBAgAABAi0Q0NjWAixDCRAgQIAAAQIECBAgQIAAAQIECBAgQIAAAQIECBAgQIAAAQIECBAgQKD2Ahrbam/sCQQIECBAgAABAgQIECBAgAABAgQIECBAgAABAgQIECBAgAABAgQIECDQAgGNbS3AMpQAAQIECBAgQIAAAQIECBAgQIAAAQIECBAgQIAAAQIECBAgQIAAAQIEai+gsa32xp5AgAABAgQIECBAgAABAgQIECBAgAABAgQIECBAgAABAgQIECBAgAABAi0Q0NjWAixDCRAgQIAAAQIECBAgQIAAAQIECBAgQIAAAQIECBAgQIAAAQIECBAgQKD2Ahrbam/sCQTaXGDa+Kkx+dOpMXnM1JgyekpMHl18nTz9Z8W/P51S+fmU0cWYKTFl1OdfR0+do1g79ekYnXt3ik7zfv61T8fo1KdTdJ6nU3SufC3+3Tk6z/h5746Vn3Xo3nGOnutmAgQIECBAgACBuVxg/ISYMmZcTB07LqaOGRNTi+/HjK18nTK6+DomptV9PjamFj8bO/3zObk69u4ZHXv1io59ekXH3r2iY6+e0aH4We/e0anys+L7GV97Vz7v1LtnRPduc/JY9xIgQIAAAQIE2r/ApPER40fHtAljIsZ/Wvk6bfynEePHxNTi5+M/jQ6ffz7j55Wvxfg5ubr1jg7d54noPv1rh269Y1r3PpXvO3bv0+Dn8fnnUfy8S/c5eap7CRAgQIAAAQIEWigwfsrkGDlpUnw6eWKMmjQhPp08qfJ11MTPvxY/mzQxRk2eNP3rpInxafH55EktfFLD4fN27hLzdOkW83bpGvN06RrT/9015q38rFvM27VL5es8nWd87RrzdekS3Tt1nqPnupkAgdYLaGxrvZ07CXwpAlPGTI3xgyfGpA8nx8TKf5Ni0keTp/97RPHvKTFtwpw1qLV1Yh26dYyuC3WKrn07R5eFOkfXBTtH14W7RJfP/919sa7Rqbfmt7aui+cRIECAAAECBNqDwLSxn8Wk94fGlBGfxJSPRsbkjz6JKZ+MjCnF1+LfH4+MmDChPYRaPoZu3aLzAvNFpwWL/+aPTvPPF537LhCdFpg3OvWdP7osMiA69OpRfj4jCRAgQIAAAQJtKTBhTEz9ZHDE6BExbcyImDb6w5g69qOI4vvP/4vJ49syojl/Vufu0aF338p/0btvdCy+79M3OvTqG9Gnb3Scf7GIbr3n/DlmIECAAAECBAjMBQJFk9pb4z6NYeM/i+Hjx8Wwz8bFsInF95/F8AmfxQfjP4vxUycnJdG9Y+fo371HLNytRyzcvUf069Yz+nfvGQsV33fvEUv1nKfSDOciQKD6Ahrbqm9qRgJVERj3yoSYMHhijB8yMT4bPDEmvjep8n1xytrceBWnwXUf2DW6LdYlui/a9fPvu0bPFZx2MTf+PsiZAAECBAgQyE9g4hvvxJQhH8SkocNi4vvDYsrQ4TF56LA5PlUtVanitLfOA/pF50X6RZcBC0eXAf2i08D+0XWZJVJNSdwECBAgQIBAYgLThr0a0z4ZHNNGDokpn7wX8cmQmDryvTk/VS0xh7pwu/WOjvMtGjH/otFp/oHRYb6B0WH+xaJDv+VTzUjcBAgQIECAAIE5Enjx00/i7bGfxjufjY63xo6OwWNHxzvjRs/xqWpzFNSXeHNx+tsSPfvE4r36xJK9+sQSPYqv88TX5pn/S4zKowmkL6CxLf0ayiBxgSljp8XYlz+Lz16bEOPeGB/jXp8QE96dGNOmJJ5YG4XfoVNEt8W7Rs9lu0XPZbtP/7pij+jUq0MbReAxBAgQIECAAAECLRGYNu6zmPDaWzHprcEx8e3BMfGtd2Pyex9ETJ07/4CjJXaVsR07RudF+0fXpRb//L/FouuyS0aHnk54a7GlG/4/e/cBHUd1tgH43b6r3iVLlptcMDa2weCKbcBgCKEGCBACJJSfGiCBQCgp1FACoYQWCDUQesBAAJtmU2xjbOPeu2X1rpW2z39mZAtJ1mpHu7O7U949x0eWdube73vuEE9G785QgAIUoAAFKNAh4HMjVLkBQvVWBGu2QqjZAqF+N3iBUuYBYrLAlFMKU/5wWAqGw5RfBnPRKMCeKnMAbkYBClCAAhSgAAXULdAS8GNNUx3WtzRiQ0uD9EcMsgUFQd2Fq6Q6i8mEoanpOCg9G6PTc3BQRhbGZuQgnXd4U8kKsQy1CzDYpvYVYn26EgjUB9G2yYu2zR64N7ajbbMXvipt3WZVKwtiL7QiZYQDqQe5kDLCKf3dmmPRSvmskwIUoAAFKEABCuhCINTQBN+2XfBv2wnv1p3wbduJYE29LnpTWxOW/BzYhw2GY/gQ2IYOhn1YKczZmWork/VQgAIUoAAFKJBsAXc9QtWbIVRvRrBqE0I1m4Hm6mRXpc/5Mwpgzh8BS9Eo6aupYDiQmqPPXtkVBShAAQpQgAK6Eaj1erCuuQHrWuqxtqke61oaUOFp001/ampkgDMFB6dnY2xWrvR1dHo28hxONZXIWiigCgEG21SxDCxCjwJiYE0MrkkBtk0e6e9isI2v5AmIwTYx4JYyyoW0UR1hN1uBNXkFcWYKUIACFKAABSigIwExsCYG18QAm18MsW3fBTHYxlfyBMRgm3Rnt+FDpEeY2ocNgiWPv0xN3opwZgpQgAIUoECCBZqrpeCaGGATqjZ3hNjc/JBBgleh+3SpOR0ht8KRsBSOhFkMu6UXJLUkTk4BClCAAhSggHEFxMCaGFyTAmzNHSE2MdjGV/IExGCbGHIbk5GDMZk50t+LnCnJK4gzU0AFAgy2qWARWIKOBEKAe5MHjd+60by4Vbo7G1/qFUgZ6UDGlDRkTUtF6kgnYFZvrayMAhSgAAUoQAEKqFIgJMC3dQfav1+F9mUr4d+6S5VlsqgOAVvZILgmjofr8HGwlw0BzCbSUIACFKAABSigNwEhhFD1JgS3LkZo+2Lpzmx8qVfAVDAC5qFTYCmbAnPBSMDEC5TqXS1WRgEKUIACFNCHQAgC1jQ3YEF1ORbU7pXuzsaXegUOzsjGrLxizCoowdiMbJjB63nqXS1WFi8BBtviJctxDSMgBAS0LGtHw8JmNH7jRqCRd2XT4uJbsyzImp6K7JkZSJ/ogsnKkwItriNrpgAFKEABClAg/gJCIAjvyvVoW7wM7Ut/QKipJf6TcgbFBcyZ6XAdMQGpUyfCPm40TFaL4nNwQApQgAIUoAAFEiQQCkDYuRyBLV8htPVbCO2NCZqY0ygpYHJlwVw2DdYRM2EadChg5pMmlPTlWBSgAAUoQAEjC/iFEBbXVWF+1W58XlOOeh9vzqLF4yHH7sAx+SWYUzgIk3MLYOOHIrS4jKw5CgEG26JA4y4UCLWH0Ly0DfULW9D0bStCbQJRdCRgTjEhc1oacmamI3NSCkxOflJSR8vLVihAAQpQgAIUiEJA8HjgWbEW7sXL4Vm6EkI7H0kQBaNqdzG5nHAeMV4KubkmjAGcDtXWysIoQAEKUIACFNgn4G9DaMeyjjDbtkWAr400ehKwp8A8bCqsI2bAPPgIwObUU3fshQIUoAAFKECBBAi0BQP4uq5SCrOJd2drDQYSMCunSJRAmsUq3cVtTmEpZuQWwWnhhyISZc95Ei/AYFvizTmjhgW85X7UvNeI2o+bEGwOabgTli5XwJphRu4Jmcg/NQuOEpvc3bgdBShAAQpQgAIU0IVAoKIarZ98Cfdn3yDU6tZFT2yibwFzeipSj5mOtOOPgnVAAbkoQAEKUIACFFCZgNBYjsCquQiu/QTw8M65Klue+JTjzIBlzBxYx50CU1ZJfObgqBSgAAUoQAEK6EZgZ3sLXt+1Be/u3Y5Gv083fbGR8AJZNjtOKx6KswcNx2BXOqkooDsBBtt0t6RsSGkBwS+gcWErquc2onVlu9LDczwNCaRNcKHglCxkzUiDycZHlWpo6VgqBShAAQpQgAL9EBD8AXgWL0PLJwvgXbupH3tyU70JOMaMQvrxs+CcchhMNn7qU2/ry34oQAEKUEBDAkE/Qlu+gn/l+xDKV2mocJaqtIB54HhYx50M8/AjAQs/hKu0L8ejAAUoQAEKaFXAFwrh0+rdeG33FnzfUKPVNli3AgJHZBfgnNLhmF0wEHYzn0qmACmHUIEAg20qWASWoFKBEFD/aTP2vlAH716/SotkWckQEO/cVvLrPGQfkw7wfCAZS8A5KUABClCAAhSIh0BIQNvCxWh6/X0EKqvjMQPH1KiAeOe2rHNOhevISYCZH/DQ6DKybApQgAIU0KKAEEJow2fwL3oJQtNeLXbAmuMkIN65zTb1QphHHQ2YeIEyTswclgIUoAAFKKB6gRAEfLB3J57Yuga72ltVXy8LTJyAeOe2q4ePxU8GDIIZvJ6XOHnOFA8BBtviocoxtS0gAA0LWlH+fC28O3l7Vm0vZnyrdw6xoeSifOkObjwfiK81R6cABShAAQpQII4CgoC2RcvQ9J+5COzhL0zjKK35oa2lA5D1i9PhmnwoYOIFMc0vKBugAAUoQAEVCwgIbl4I/7cvAvU7VVwnS0u2gClnMGzTf91xBzdeoEz2cnB+ClCAAhSgQMIEBACfVO3GP7asxjZ3c8Lm5UTaEyhLzcA1I8bh2IKBPFvU3vKx4n0CDLbxUKBAFwFvpR877q1E6w985CgPDPkC4iNKh/yhCI4i3v5fvhq3pAAFKEABClBADQKB6lrUP/o8vGs3qqEc1qARAfERpTnX/BrWgjyNVMwyKUABClCAAtoREJoq4Z93P0J7VmqnaFaadAHxEaW2OTfClFmU9FpYAAUoQAEKUIAC8RUob3fjljVLsLSBT1yIr7S+RhcfUXrP2MkocaXqqzF2YwgBBtsMscxsMqKAANS814TdT9ZA8IYibs4NKNBTwOw0o/SKfOSdkskPR/LwoAAFKEABClBA/QKCAPfHC1D/4puA16v+elmh6gRMDgeyf3UWUo+fxbu3qW51WBAFKEABCmhTQEBw5fvwL3waCHi02QKrTq6A1QX7rMtgHncS796W3JXg7BSgAAUoQIG4CIh3aXtt9xY8sPEHeEKBuMzBQfUt4DJb8fuDJuDsgcN59zZ9L7XuumOwTXdLyob6K8C7tPVXjNv3JcC7t/H4oAAFKEABClBA7QK8S5vaV0hb9fHubdpaL1ZLAQpQgALqFOBd2tS5Llqtindv0+rKsW4KUIACFKBAeAHepY1Hh5ICvHubkpocKxECDLYlQplzqFagbbMHW/5QDn9dULU1sjDtCdhyLRh+bwlSRji1VzwrpgAFKEABClBA1wK+bbtQc9cjCDU06bpPNpdYAXN2JvJvuxb2YYMSOzFnowAFKEABCuhAIFS9Gb53bwXcdTrohi2oRiA1F/bT7oa5YIRqSmIhFKAABShAAQpEJ7C+uQGXr1iAGi/v6hudIPfqTSDf4cRTh87C6IxsAlFA9QIMtql+iVhgvAQav27FtjsrIHjFG7fyRQFlBUwOE4b9cQCyjkxTdmCORgEKUIACFKAABaIUaF+yAnUPPQPB54tyBO5GgfACJrsdub+7FK7Jh5KJAhSgAAUoQAGZAsGt38D/v7uBAB8NL5OMm/VHwOqA7cRbYSmb3p+9uC0FKEABClCAAioS+Kx6D36/ahE8Id6kRUXLoptSnGYLHhg3FbMLBuqmJzaiTwEG2/S5ruwqgkDTd25suakcYKaNx0o8BUyQ7tyWOTk1nrNwbApQgAIUoAAFKBBRoH3FGtTe+Qgg8AQ4IhY3iF7AZELebdfAddgh0Y/BPSlAAQpQgAIGEQjuWAr/f28GL1AaZMGT1qYJttPugWXopKRVwIkpQAEKUIACFIhO4OvaCly2fAF/nR0dH/eSKWAC8ORhMzEzr1jmHtyMAokXYLAt8eacMckCnt0+rL9sF0JtoSRXwumNIGBONWP0k4PgHGQ3QrvskQIUoAAFKEABFQr491ai6oa7ILTzcQUqXB7dlWRKcaHw/lthKynSXW9siAIUoAAFKKCUQKhhN3yvXgn42pQakuNQILyAPRX2cx+HOaeUShSgAAUoQAEKaERgh7sZZy2eB3cwoJGKWaaWBdKsNrw++TgMTc3QchusXccCDLbpeHHZ2oECYpht3f/thHePnzwUSJiAs9SO0U8PgjnFnLA5OREFKEABClCAAhQQBYT2dlRefxcCFVUEoUDCBKzFRSj6260wuVwJm5MTUYACFKAABTQj4HPD+8qVEBr3aKZkFqp9AVN2KRy/eByw88kS2l9NdkABClCAAnoXaA368fNF87CjrUXvrbI/FQkMTUnH61PnIM1iU1FVLIUCHQIMtvFIMJRA5Sv1KH+m1lA9s1l1CJRcmoei83LUUQyroAAFKEABClDAMALNb3+Epn+/bZh+2ah6BDJ/eQYyzviJegpiJRSgAAUoQAGVCAS++w8C3zyrkmpYhpEErNMvgXXSuUZqmb1SgAIUoAAFNCnwzPb1+PvmlZqsnUVrW+C3I8bj0qGjtd0Eq9elAINtulxWNtWbQMgbwppfbIe/LkggCiRcwJZnxdhXhsDs4F3bEo7PCSlAAQpQgAIGFQh5fai44maEGpoMKsC2kylgyclC0RP3wOywJ7MMzk0BClCAAhRQlYAQ8ML73PmAu05VdbEYgwik5sJx0cswWR0GaZhtUoACFKAABbQn4AkGcPzXH6DG69Fe8axY8wIFDhc+PvKncFqsmu+FDehLgME2fa0nu+lDoPa9Juz8Ox/BxIMkeQKDbyxE3omZySuAM1OAAhSgAAUoYCgB98dfov7pfxuqZzarLoGcqy5E6rEz1FUUq6EABShAAQokUSC06n34Pns4iRVwaqML2OZcD8uYE43OwP4pQAEKUIACqhV4bc8W3LHue9XWx8L0L3DnmEk4o2SY/htlh5oSYLBNU8vFYmMR2PHXStR90hzLENyXAjEJ5B6fgSE3F8U0BnemAAUoQAEKUIACcgXqH30O7i++lbs5t6OA4gKpR09DzjUXKT4uB6QABShAAQpoVcD/yX0Irpun1fJZtw4ELAfPge34m3TQCVugAAUoQAEK6FPgljWL8e7eHfpsjl1pQuC04iG4Z+wUTdTKIo0jwGCbcdba8J1uuGI33OvbDe9AgOQJpI524aAnS5NXAGemAAUoQAEKUMBQAlU33QPfpm2G6pnNqkvAPnIYCu+7RV1FsRoKUIACFKBAEgV8/7kaocr1SayAUxtdwFw0GvZz/2F0BvZPAQpQgAIUUK3AOUvmY1UTH1uv2gUyQGHjMnPx2uTjDNApW9SSAINtWlot1hqTwA8/3YKgOxTTGNyZArEIWFLNmPDh8FiG4L4UoAAFKEABClBAtkD5eb9BqI0f7JANxg0VFzCnuFDyymOKj8sBKUABClCAAloV8D5xCgSvW6vls24dCJgcqXBcOVcHnbAFClCAAhSggD4FJn/+NloCfn02x640IZButWHJMWdoolYWaRwBBtuMs9aG75TBNsMfAkkHYLAt6UvAAihAAQpQgAKGEmCwzVDLrcpmGWxT5bKwKApQgAIUSKIAg21JxOfUkgCDbTwQKEABClCAAuoWYLBN3etjhOoYbDPCKmuvRwbbtLdmrDhKAT6KNEo47qaYAB9FqhglB6IABShAAQpQQIYAH0UqA4mbxFWAjyKNKy8HpwAFKEABDQrwUaQaXDSdlcxHkepsQdkOBShAAQroToCPItXdkmquIT6KVHNLZoiCGWwzxDKzSVFgx18rUfdJMzEokDSB3OMzMOTmoqTNz4kpQAEKUIACFDCWQP2jz8H9xbfGaprdqkog9ehpyLnmIlXVxGIoQAEKUIACyRTwf3IfguvmJbMEzm1wAcvBc2A7/iaDK7B9ClCAAhSggHoFblmzGO/u3aHeAlmZ7gVOKx6Ce8ZO0X2fbFBbAgy2aWu9WG0MArUfNGPn3ypjGIG7UiA2gcE3FiLvxMzYBuHeFKAABShAAQpQQKaAe/5XqH/iRZlbczMKKC+Qc9WFSD12hvIDc0QKUIACFKCARgWCa/4H//wHNVo9y9aDgG3O9bCMOVEPrbAHClCAAhSggC4F3izfhj+v/U6XvbEpbQjcOWYSzigZpo1iWaVhBBhsM8xSs9GQN4RVZ2xDsDVEDAokXMCWa8HYV4fC7DAnfG5OSAEKUIACFKCAMQVCXh/2XnwDBHebMQHYdVIFzNmZGPDkX2F22JNaByenAAUoQAEKqElACHjh/efPAW+rmspiLUYRSM2F46KXYbI6jNIx+6QABShAAQpoTsATDOCoBe+hOeDXXO0sWPsC+Q4nPjnyJDgtVu03ww50JcBgm66Wk81EEqh4oQ57X6iLtBnfp4DiAiWX5qHovBzFx+WAFKAABShAAQpQoC+B5tfeQ9Pr7xOJAgkXyPzlGcg44ycJn5cTUoACFKAABdQuEFj8IgKLXlJ7maxPhwLW6ZfAOulcHXbGlihAAQpQgAL6Enh86xqIf/iiQKIFfjtiPC4dOjrR03I+CkQUYLAtIhE30JNAqC2E9Zftgme3T09tsReVCzgG2nDwPwfDnMK7tal8qVgeBShAAQpQQHcCQns7Km+4G4G9lbrrjQ2pV8A6oBBFD94Gk8ul3iJZGQUoQAEKUCBZAj43vK9eBaFhd7Iq4LwGFDBlDYTjvCcAe6oBu2fLFKAABShAAW0JtAb9OHvRPGxva9FW4axW0wJDUtLxxtQ5SLPYNN0Hi9enAINt+lxXdtWHgGeXD+uv2IWQm48k5YESfwExzDb66UFwlvIRTPHX5gwUoAAFKEABCvQm4C+vRNWNd0NoaycQBeIuYHI5Ufi322ArLor7XJyAAhSgAAUooFWBUP1u+P5zFeBza7UF1q0lAXsK7L94AubsUi1VzVopQAEKUIAChhbY7m7G2Uvmo5WPJDX0cZCo5lMtVrw5ZQ6GpGYkakrOQ4F+CTDY1i8ubqwXgaYlbmz5Qzkg6KUj9qFKARMw/L4SZE7iJyFVuT4sigIUoAAFKGAggfblq1F716OAwBNgAy174ls1mZD3x2vhOnRs4ufmjBSgAAUoQAGNCQS3fwf/u7eAFyg1tnCaK9cE2+l/hWXIEZqrnAVTgAIUoAAFjC6wsHYvrli+kL/ONvqBEOf+TQCePmwWjswbEOeZODwFohdgsC16O+6pcYHGr1ux7c4KCF7+ck/jS6nK8k0OE4b9cQCyjkxTZX0sigIUoAAFKEAB4wm0L1mBuoeegeDzGa95dhx3AZPdjtzfXQrX5EPjPhcnoAAFKEABCuhFILj1G/j/dzcQ8OqlJfahJgGrA7YTb4WlbLqaqmItFKAABShAAQr0Q+Cz6j34/apF8ISC/diLm1JAnoDTbMED46ZidsFAeTtwKwokSYDBtiTBc1p1CLRt9kgb5/0OAAAgAElEQVR3bvPX8WRAHSuijyrsRVaU3VmMlBFOfTTELihAAQpQgAIU0I2Ab9su1Nz1CEINTbrpiY0kX8CSn4u8P1wF+7BByS+GFVCAAhSgAAU0JhCq3gzfu7cC7jqNVc5y1SxgyiiE7eTbYS4YoeYyWRsFKEABClCAAjIE1jc34PIVC1Dj9cjYmptQQJ5AsTMVj004EqMzsuXtwK0okEQBBtuSiM+p1SHgrw1i21170fpDuzoKYhWaFkib4ELZHSWwZpg13QeLpwAFKEABClBAvwKh+kbUPvQMvGs36rdJdpYwAceYUci76UqY01MTNicnogAFKEABCuhOoLUOvo/uRmjPSt21xoYSL2AeOB72k/8CODMSPzlnpAAFKEABClAgLgLV3nbpzm1LG6rjMj4HNZbAEdkFeGTCkciy2Y3VOLvVrACDbZpdOhauqIAA1M5twu4naxDyhBQdmoMZQ8DkMKP0inzkn5oJiA8j54sCFKAABShAAQqoWUAQ4P5kARpeeBOCl4++UvNSqbY2hwM5F56F1BNmASaeAKt2nVgYBShAAQpoSEBAaNUH8C14GgjwA7gaWjj1lGp1wjbzMljGnwxeoFTPsrASClCAAhSggFICAoDX92zBAxt+QHsooNSwHMdAAk6zFb8fNQHnlA7nr7MNtO56aJXBNj2sInuQJdC8uA0ZU1L63NZb6ceOeyt59zZZotxov4B4l7YhfyiCo8jWJ4qcY5CqFKAABShAAQpQQCkBz7LVcE48pM/hAtW1qH/0ed69TSl0g4wj3qUt55pfw1qQ12fHco5Bg5CxTQpQgAIUoIAkENq+BOahk/vUEJoq4Z93P+/exmOmXwLiXdpsc26EKbOoz/3kHIP9mpgbU4ACFKAABSigqMDCmgrMzB/Q55jl7W7csmYJ796mqLz+BxPv0nbP2MkocfX91IUFtRWYldf3Mah/LXaoNgEG29S2IqwnbgLLZm/C8LuKkTk1re85BKDxq1aUP1cDzw5/3OrhwNoXcAy2o+TXecielRbxQ5CNX7di65/3YuJnI7XfODugAAUoQAEKUEATArvPvAx5f7gKrsPHRTj/FdC+ZAUaX/0vArsrNNEbi0yOgHVgMTLPPQUpUydGvEubeEzV3v8kSt/+Z3KK5awUoAAFKEABFQp4HpkD28l3wDJsSoTqBIS2fA3/N89DqN+pwk5YkmoEcgbDNu1CWEbMjHiXtuDWb+B//y9wXjdfNeWzEApQgAIUoAAFuguMm/86HpswA7Pyi/ukEe/e9mn1Hjy6eRW2upvJSIGwAsNSM3D18ENwfGFpxLu0fVa9B9et/AarjzubohRQlQCDbapaDhYTT4FlR20CzEDRL3NRfGEuTJYIs4WAhs9bUP58LbzlDLjFc220NnZnoG1mmnRM9fUSAgLKn6lF1RsNgABM/JLBNq2tN+ulAAUoQAEKaFVg9+mXAGYTMs48CZlnnwyYI5y4hAS0f/0dGl97D4GKaq22zbrjINAZaJsyUTqm+j7/DaLp32+jZe58QBBQ+t9n41ARh6QABShAAQpoU8Dz99mAyQzLpPNgm3o+Il6gFEIIbfwC/kUvQmgs12bTrDo+AvsDbcNnSMdUn69QAP6vn0Vw2VsQL1A6f/tZfGriqBSgAAUoQAEKxCxw8LzXYIYJlw07GFeWjYXF1Pd1mBAEfFSxC//YsgY721tinp8D6Edgf6BtTuFA6Zjq6+UXQnh480q8sGOj+OtsrJtzjn4g2IkuBBhs08Uysgk5AlKwbd8rdbQTZbcXw1ZglbMr6j9vQc3cRj6iVJaWfjdKG+9C/qlZyDkmXVaT3j1+bP1zOdq3+jq3Z7BNFh03ogAFKEABClBAAQEp2LbvZR8xDHk3Xg5LXo6skdu+XorWj7/kI0plael3I8eYkUg74WikHHmErCYDFVXSXdr8O/Z0bs9gmyw6bkQBClCAAgYRkIJt+17motGwn/QnIL1AVvfBTV8guPJ9PqJUlpZ+NzKVjIN1wimwjDxaVpNC4x743r8dQu22zu0ZbJNFx40oQAEKUIACSREQg237X+MzcvH3CdNR5EyRVcv/Knfh9d1b+IhSWVr63ejw7HycUzoCJxYNktXkjrYW/Hbl19jY0tS5PYNtsui4UQIFGGxLIDanSq5A12CbWIk51YyhNxch68gIjybtUrZ457aa9xpR93ETAs2h5DbE2RMiYMkwI++ETCnQ5iixyZ6z5r9N2P1UNQSvmGv/8cVgm2xCbkgBClCAAhSgQIwCXYNt4lCmFBdyrrkIKZMPlT2yeOe21k++hPvzbxBqccvejxtqV8CclorU2dORdvxRsA6Q94t2sVv3R1+g/oU3AF/3u10z2KbdY4GVU4ACFKCA8gJdg23S6PZU2I6/EZbhR8qeTLxzW2DVXATXzgM8fOyUbDgtb+hMh2XM8bCOOwWmrBLZnQRXvgffwqdgCvz4oVtxZwbbZBNyQwpQgAIUoEDCBboG28TJ06w2/HXsZMwuGCi7FvHOba/v2oJ3925Ho7/7eYDsQbihpgSybHacVjwUZw8ajsEueTdoERt8dfcWPLBxBbyhYLd+GWzT1PIbolgG2wyxzGxSFOgZbNuvkjMnA4N+UwBLeoRbtvdgbFzYivqFLWj6thWhtu7hJYprW8CcYkLmtDTkzExHlvi40X68fJUB7HyoEs3ftfW6F4Nt/cDkphSgAAUoQAEKxCTQM9i2f7CUo6Yi++JzYU6T92nP/fu1L1oG9+Ll8CxdCaHdE1Nt3FldAiaXE84jxiN1ymFwTZ3Yr+KC1XWof+oleFas7XU/Btv6xcmNKUABClBA5wIHBNv29WsefRzsR18NOPp3HSq0+SsEtnyF0LZFgK/3a1E6J9Vve/YUmIdNhXX4DJhHzOhfn81V8H32EEI7vu91Pwbb+sfJrSlAAQpQgAKJFOgZbNs/9ynFQ3DzQRORaZV/Ew5x33nVezC/ajcWVJejNRhIZCucK84CaRYrZhWU4LjCUszpR/BRLGtvuxt/Wb8UX9dW9lolg21xXjwO328BBtv6TcYdtCoQLtgm9mPNNGPQNYXIni0/wbzfQQgIaFnWjoaFzWj8xo1AY/dEs1a9jFa3NcuCrOmpyJ6ZgfSJLpisfT9r/ACfEFD1RgPKn6+D4A1/Nz8G24x2ZLFfClCAAhSgQPIEwgXbxIrMGWnIueRcuGZM7neBQiAI36r1cC9ahvalPyDU1NLvMbhD8gXMmelwHTEBKVMmwjF+NExWS/+KCglomTsPja/NBbzesPsy2NY/Vm5NAQpQgAL6FggXbJO6dmVK4TbzqGP6jxAKQNi1AoHNCxHa+i2E9sb+j8E9ki5gcmXBXDZNCrOZBh8GmK39q0kIIbjsLfgXvQgEwn8QhcG2/rFyawpQgAIUoEAiBcIF28Qasm123Dp6Ik4sGtzvkvxCCEvqqjGvahc+rylHvS/8tZx+D84dEiaQY3fgmPyOMNuU3ELYTP27cU8IAl7YsRH/2LIGnlD4oCODbQlbUk4kU4DBNplQ3Ez7An0F2/Z3lzraieIL85AxpX93r+jUCQHuTR40futG8+JWtG3iSYGaj5yUkQ5kTElD1rRUpI50Av37t19qTQgCdZ80ofKVeoiPqo30YrAtkhDfpwAFKEABClBAKYG+gm3757CPGIbMs0+Gc+Ih0U0bEuDbugPt369C+7KV8G/dFd043CshArayQXBNHA/X4eNgLxsCmPv5YQ6xymAQ7i++RfM7H0F8VG2kF4NtkYT4PgUoQAEKGEmgz2DbPghz0WhYp5wP89D+fwCh42JVCKHqTQhuXYzQ9sUQqjcbiVhzvZoKRsA8dAosZVNgLhgJ9POXk1LDoSCC6z9B4LvXID6qNtKLwbZIQnyfAhSgAAUokDyBvoJt+6san5GLy4ePxay8AVEVKoab1jQ3SHdxW1C7F+uaG6IahzslRuDgjGzMyiuW7s42NiMbZvT/el5AEPDe3u14dtt6iI+qjfRisC2SEN9PtACDbYkW53xJE5ATbNtfnHOoHQN+kYuc4/p/B7euDfrrg2he0orGRW6417RD/J6v5AnYcixIHetC1tRUZExOg/h9tK9QWwg17zeh6s16+GvlryuDbdGKcz8KUIACFKAABforICfYtn9M66BiZP7sRKTMmtLfabptH2xshmeZGHJbDd/6zRC/5yt5ApasDNhHj4Br4iFwThwH8ftoX0J7O1rnfYXmufMQqpd/FxgG26IV534UoAAFKKBHATnBtv19m3KHwDbpXJgPOjYmCqGtQQq4BbcvgVC+BuL3fCVPwJSSDVPJWFiGTpYCbeL3Ub/8bQiu+hD+5W8CrXWyh2GwTTYVN6QABShAAQokXEBOsG1/UcPTMvB/Q8fgpAH9v4Nb18ZqfR4srN2LhdV7sbyxFuL3fCVPIM/uxGFZeZhZUIyZecUQv4/25Q768cbubXhx5wZUe9tlD8Ngm2wqbpggAQbbEgTNaZIv0J9g2/5qrTkWFJyahfzTsqXHlcb6CtQH4d7oQdsmT8fXzV74a/g881hde9vfXmhFyggHUke5kDLCCfHubOJ6xvry7vGj8o161M9rQcgT/pGj4eZhsC3WFeD+FKAABShAAQrIFehPsG3/mObsTKSfcBTSTjhaelxprK9QQxN8W3fCt20nvJt3wLd9F0J1/GVqrK697W/Jz4F92GA4ygbDNmww7MMGQVzPWF+Biio0vzcPbV8uhtDHI0fDzcNgW6wrwP0pQAEKUEBPAv0JtnX2nZoD27iTYRl/qvS40phf7nrpjm5C1SYEqzYhJN7RrbU25mE5QC8CGQUw54+ApXAkpDuzFYwAUnNiphIa98C/7C2E1n0KBOT/gnL/xAy2xbwEHIACFKAABSgQN4H+BNv2F5HncOKc0uE4t3Sk9LjSWF+1Xg/WtNRjXXM91jbWY11LA6r6EYqKdX4j7T/AmYKD07MxJjMHB6fnQLw7m7iesb52tLXgxR0bMHfvTrT38cjRcPMw2BbrCnB/pQUYbFNalOOpViCaYNv+ZkwWIHNaGvJ/moX0I1Igfq/UK+gW0LahHW1bvGjb4pG+enf5pEdc8hVZQFwLxyA7UoY7kFLmhEsMsx3kgiW1/7dhDTeb4BVQ/0ULaj5sgnt1/y8WdR2XwbbIa8otKEABClCAAhRQRiCaYFvnzBaL9LjKtONmwnnoGMAc+4c89o8ttLXDt0UMue2Wgm7in8CeSiDU/w8NKCOlsVHMZlgHFsE+dBDsQ0phG1oKx4ihMKW4lGvE60PbN9+j5dOvpDvvxfJisC0WPe5LAQpQgAJ6E4gq2LYfwWyBedhUWMeeCPOQw6HoBUqfG6HKjRBqtiJYvQVCzRYI9bvBC5Qyj0CTBaacUpjyh8OSXwZTQRnMRQcB9lSZA0TezBTwIrjpS/hXfwRh7+rIO/SxBYNtMfFxZwpQgAIUoEBcBaIJtu0vyGoy4aj8EpwxsAxH5hbBYlLud6UtAT/WNNdjQ3Mj1rfUY0NLA7a7WxAUhLh66GVwcS2GpqbjoPRs6c/o9CyMzcxFutWmWIveYBAfVe3CW3u2YXljTUzjMtgWEx93joMAg21xQOWQ6hSIJdjWtSNbtgU5x2cga2oa0sYr+MujHmxtG73w7vbBU+6DZ48P3t1+6e/BFmP+ws+SboazxA77QBtcpXbp745SO1JGOeJ2wDUvaUPDV82o/7Q1qruz9VYYg21xWy4OTAEKUIACFKBAD4GYgm1dxrJkpiPl6OlS0M0xZmTcnMU7uwXLK+GvqIK/ohqBvVUQ7xYWam2L25xqHticlgLrgEJYBhTAXlwIm/j3kiLYy2J7vERfPXuWrUHbkmVoW/hdVHdn621sBtvUfJSxNgpQgAIUSLRATMG2LsWaUrJgGX08LGVTYCoZF7c2xLu6CQ27ITSWI9hQDjTsQahxD+Btjducqh7YkQZz1kAguwSW7IEwZZXAlF0KU2H8zpGF7d8hsOUrBDd8EdXd2XrzZLBN1UcZi6MABShAAYMLxBJs60qXa3fgtAFDMaugBIdn58dNdW1zA3a4m7GzvQU73C3Y5W7BzrYWNAX8cZtTzQNnWm0YnJKO0tR0Kcg22JWOIakZGJMRw+PnIzT8VW0FPq3ajQ8qdkV1d7behmewTc1HmTFrY7DNmOtuyK6VCrZ1xTO7zMg4PAVZ09KQfmgK7EXWuNsGW0Pw7PZJjzD11wbgq/bDVxeQvveJ39cEIXi1FX4zOcyw51tgz7PClm+FLdcKe74NdvHv+VY4S+2wpCl3l5Bwi+SrDKBpqRtN37aieXkbxDu1Kf1isE1pUY5HAQpQgAIUoEA4AaWCbV3HNzmdcI4fDdek8XCOHQ1LQW7cF0Bwt8O/twLB2gYE65sQqK1HsKERwboGBOsaEahvBKJ4RGbcC+9rAocD1pwsWHLFP9mwZGfBKn4Vv8/Lhq14AEyp8fsQzf7SgtV1aP9hDdqXroRn1XrAp/xFRwbbknqkcXIKUIACFFCZgFLBtm5t2VJgHnwYLGVTYRl4KJBRGP+uva0INewGWmohuGshtNQiJD7OtLUWwr4/CHjiX4eSM1idMKXlSX+Qlgdzai5M6fkd36fnwZxdCjjSlJyx97GaqxDcuRTBrYsQ3L0cpoBP8TkZbFOclANSgAIUoAAFFBNQKtjWtaAUixXTcotwVEExpmQXotil3F1lwzXeHPBje1szqjztqPG0o9LThipvG6o97aj2it+3wxPFIzIVg45iIKfZiiKnCwUOFwqcLhTaXSh0paDAmYJCpwtDUzKQoeAd2MKVuLfdja/qKrGguhyL6qvgDSn/GDgG26I4QLhLXAUYbIsrLwdXk0A8gm09+xODbekTUpBxaArSJqTAXhj/oFtvxoInhEBzCIHWEIItQQRaxK+Bjp+J3zcHpZ+Ld38LtAYRbNr3Nca7wYl3VbOmWWDJ3Pc13QxLugXWDAus0lfxeyus+3+eZpZ+ZnLGP7TWm5OvKoCWFW1o+aHjjxhsi/eLwbZ4C3N8ClCAAhSgAAX2C8Qj2NZTVwy2OcccBOcho+AYexAs+TnJWQCPF8HWNoTcbQi1tkp3eQu1uqWvwRbxayuEzvfdCIk/c3e8H8tLvKuaOTUV5vRUmNNSYU5NgUn8WVoaLNLPxL/v/5omvW9JSwGc8bvrcF/9BGvq4V29Ae1rN8C7ZiPEYFu8Xwy2xVuY41OAAhSggJYE4hJs6wFgyiiEeeChsJSOh3ngBCCjIDlEfg/gaYEg3t3N0yx9FTzNgEd8MkKL9HfTvvf3/1z6Guvd4BxpMDkzAGfHV5MjDYIzXfq72Zne7efY9z7En9ucyXFqrkZozwoEd69EaM8PEJqr4l4Hg21xJ+YEFKAABShAgagF4hFs61mMGGybnF2ASTmFmJRTgAHOlKjrjWVHTzCARr8fzQEfmvxeiGE48WuTb99X8Wd+n3T3N+mr34dm8f0Y7wYn3lUtw+ZAps2ODJsdHd/bkSn9zIFMu036KobUOr7akWWzwWlJzu/9KzxtWFJfhe/qq/FdQzXEYFu8Xwy2xVuY4/dXgMG2/opxe80KJCLY1hPHMcCG1ENcSB+XgvRDnHAMtmvWTw+Fe7b70LrGg5bVbWhd1Q5fpfJ3pIjkxGBbJCG+TwEKUIACFKCAUgKJCLb1rNVamA/76OFwHjwSjtFlsA4sVqodjhOFQGDXXng2bIF33SZ4129BsLo2ilFi24XBttj8uDcFKEABCuhLIBHBtp5ipsximIrHwDJwHCzFY4Cc+D3WXF+rFZ9uhLodCO1di2D5KgjlayA0V8Znoj5GZbAt4eSckAIUoAAFKCBbIBHBtp7FlLrScGh2HiZmF2BiVh6GpWbIrpcbKi+wpbUZy5tqsKy+BssbalDuiX+QrWcXDLYpv64cMTYBBtti8+PeGhJIRrCtJ4/4OM20cS6kiUG3MU64RjhgTtLdyjS0dFGVGmoPoW2TF+617WhZ3Y7WVW0IupV/tGh/i2Owrb9i3J4CFKAABShAgWgFkhFs61mr+DhNx+iRcI4ZAceoMtiGDYLJkZy7lUXrqJX9BI8Hvq274Nu4FZ71m+FdtxlCW3vSy2ewLelLwAIoQAEKUEBFAskIth3QviMN5pJDYC4ZKwXdTAXDAWv8H4GuomVIXCn+NgjVW/YF2dYgVL4a8CX+F5M9G2awLXGHAGeiAAUoQAEK9FcgGcG2njWKdyqbmJWPw3LycWhWHkZnZMNlTs7dyvrrp7Xt24IBrGtuwA9NtVheX4NljTVoifGOdEoYMNimhCLHUFKAwTYlNTmWqgXUEGzrDUi8q5truAMp0h8nXGV22ItsqrZUVXEC4K3wo32LF+4tXrRv9aB9qy8pd2OT48JgmxwlbkMBClCAAhSggBICagi29daHeFc325CBsA8bBNuQUtiHDISlIE+Jlo0xhiAgUFUD/4498G3fDf+O3fDt2JOUu7HJAWewTY4St6EABShAAaMIqCLY1gu2dFe3/GGw5JfBlD9c+rspo8goy6JAnwKEpgoINVsRrN4KoXYrhJptSbkbm5xmGGyTo8RtKEABClCAAskRUEOwrbfOxbu6jUrPwkEZWTgoPVv6e4kzNTlIGpxVvPXK7vZWbGxpxIbmBumr+CcZd2OTw8dgmxwlbpNIAQbbEqnNuZIqoNZgW28oJocZzhIrHCV2OEpscA50wFHc8b29wAqYkkqZ+MlDgK/aD0+5H969fnj3+ODZ4+v4+14/BG/y78QmF4XBNrlS3I4CFKAABShAgVgF1Bps67UvhwO2ojxYiwpgHVAIW3EhrNL3hbDkZQMmg50AhwQEa+vgr6iWQmyBvVUIVFTDXyl+Xwt4fbEeHgnbn8G2hFFzIgpQgAIU0ICAWoNtvdJZnTBlDYApqwTmzBKYcgbClDlA+jsy8mG4C5RCCEJLNYTGcinEFmrY0/H3xr0INVXAFPBq4AjsKJHBNs0sFQulAAUoQAEDCqg12NbbUjjNVgxKScWglHQMdqVhUFoGSl2pGJySjiJnigF/nS2gwtOGXe4W7Gp3Y1dbM3a6W7GrvQW7293wBoOaOaIZbNPMUhmmUAbbDLPUbFRLwbZIq2XLt8KeZ4U1xwJbnhWOfBtsuVbY8iyw5dikn1kzzZGGUcX7/oYgArVB+Bv88NUGEKgNwFcTgK8ugEB9QPqZv1Y7/9BHQmWwLZIQ36cABShAAQpQQCkBTQXbIjRtzs2GNScbluwMmHOyYMvNhjknExbxZ1ni1yyYM9KUoovrOMGmFoTqGxFsbEKwrgFB8e91jQg0NCLU0IRAfaP0vl5eDLbpZSXZBwUoQAEKKCGgqWBbpIbT8mBOywdSs4HUXFjS84G0XJhS82BKzYEpNRdwZUYaRRXvC22NgLsOgrsegrsGaK1DqKVW+l78echdK/1MLy8G2/SykuyDAhSgAAX0KKClYFsk/0KHC0WOFOQ6nChwuFDoSkG+w4lCRwry7C4UOF3IttkjDaOK9+t8XlR721HnbUeVt136e7WnTfpa6/V0/kwVxSpQBINtCiByCEUFGGxTlJODqVlAT8E2uc62AivsORZYxdCb+CfbCrPTBLPNDJPDBIvdBJPdDLPDBJMNMDvMMNk6vjfbO/6Y9n01p3QE5UJtIYR8AgSfgKA3BMEHhPwh6a5pIV/H9x0/FxDyCxA8AgR/CAGPgEC9H/66IPz1Afjr9BVYk7smDLbJleJ2FKAABShAAQrEKqCnYJtcC/Hubp1Bt+xMWDIzYHLaYbbZALvtx692O2Czwix9tcFkF/9YYRL/Ln1vhcnlkqYV2tsh+AIQ/H4IPl+Xv/v3/Uz8uR/w+REK+AFvx89DXh+CDY0INjR1BNbErzoKrMldEwbb5EpxOwpQgAIUMIKAroJtchcsPR/mlBwp9CYG4Ewp2TDZHDBZ7IDVLn0VxK9WO2ARvzogSF/F923d37eldMzqb4MQ8MEU8EEQ75QW9EMI7v/eB4g/D3o73g/6Ab+4jQ8h8ev+AFubGGKr01VgTe6SMNgmV4rbUYACFKAABRIvoKdgm1y9IqcL+XYX8h3iHydy7S44rRY4zBbYzRY4xa+WfV/NZjgtFthNFjjEr+L3+7ZzWMxItdikad1BP7zBEHyhINpDQfiCIXgF8WsQ3lDHH08wKL3vDYWku6n5hCDaAwHUettR4/WgxtfxVQyvGe3FYJvRVlz9/TLYpv41YoUKCRgx2KYQHYdRUIDBNgUxORQFKEABClCAAn0KGDHYxkNCfQIMtqlvTVgRBShAAQokT8CQwbbkcXPmMAIMtvHQoAAFKEABCqhXwIjBNvWuhnErY7DNuGuv1s4ZbFPryrAuxQUYbFOclANGIcBgWxRo3IUCFKAABShAgagEGGyLio07KSzAYJvCoByOAhSgAAU0LcBgm6aXTzfFM9imm6VkIxSgAAUooEMBBtt0uKgabInBNg0ums5LZrBN5wvM9n4UYLCNR4MaBBhsU8MqsAYKUIACFKCAMQQYbDPGOqu9Swbb1L5CrI8CFKAABRIpwGBbIrU5VzgBBtt4bFCAAhSgAAXUK8Bgm3rXxkiVMdhmpNXWRq8MtmljnVilAgIMtimAyCFiFmCwLWZCDkABClCAAhSggEwBBttkQnGzuAow2BZXXg5OAQpQgAIaE2CwTWMLptNyGWzT6cKyLQpQgAIU0IUAg226WEbNN8Fgm+aXUHcNMNimuyVlQ+EEGGzjsaEGAQbb1LAKrIECFKAABShgDAEG24yxzmrvksE2ta8Q66MABShAgUQKMNiWSG3OFU6AwTYeGxSgAAUoQAH1CjDYpt61MVJlDLYZabW10SuDbdpYJ1apgACDbQogcoiYBRhsi5mQA1CAAhSgAAUoIFOAwTaZUNwsrgIMtsWVl4NTgAIUoIDGBBhs09iC6bRcBtt0urBsiwIUoAAFdCHAYJsullHzTTDYpvkl1F0DDLbpbknZUDgBBtt4bBYZFLsAACAASURBVKhBgME2NawCa6AABShAAQoYQ4DBNmOss9q7ZLBN7SvE+ihAAQpQIJECDLYlUptzhRNgsI3HBgUoQAEKUEC9Agy2qXdtjFQZg21GWm1t9MpgmzbWiVUqIMBgmwKIHCJmAQbbYibkABSgAAUoQAEKyBRgsE0mFDeLqwCDbXHl5eAUoAAFKKAxAQbbNLZgOi2XwTadLizbogAFKEABXQgw2KaLZdR8Ewy2aX4JddcAg226W1I2FE6AwTYeG2oQYLBNDavAGihAAQpQgALGEGCwzRjrrPYuGWxT+wqxPgpQgAIUSKQAg22J1OZc4QQYbOOxQQEKUIACFFCvAINt6l0bI1XGYJuRVlsbvTLYpo11YpUKCDDYpgAih4hZgMG2mAk5AAUoQAEKUIACMgUYbJMJxc3iKsBgW1x5OTgFKEABCmhMgME2jS2YTstlsE2nC8u2KEABClBAFwIMtuliGTXfBINtml9C3TXAYJvulpQNhRNgsI3HhhoEGGxTwyqwBgpQgAIUoIAxBBhsM8Y6q71LBtvUvkKsjwIUoAAFEinAYFsitTlXOAEG23hsUIACFKAABdQrwGCbetfGSJUx2Gak1dZGrwy2aWOdWKUCAgy2KYDIIWIWYLAtZkIOQAEKUIACFKCATAEG22RCcbO4CjDYFldeDk4BClCAAhoTYLBNYwum03IZbNPpwrItClCAAhTQhQCDbbpYRs03wWCb5pdQdw0w2Ka7JWVD4QQYbOOxoQYBBtvUsAqsgQIUoAAFKGAMAQbbjLHOau+SwTa1rxDrowAFKECBRAow2JZIbc4VToDBNh4bFKAABShAAfUKMNim3rUxUmUMthlptbXRK4Nt2lgnVqmAAINtCiByiJgFGGyLmZADUIACFKAABSggU4DBNplQ3CyuAgy2xZWXg1OAAhSggMYEGGzT2ILptFwG23S6sGyLAhSgAAV0IcBgmy6WUfNNMNim+SXUXQMMtuluSdlQOAEG23hsqEGAwTY1rAJroAAFKEABChhDgME2Y6yz2rtksE3tK8T6KEABClAgkQIMtiVSm3OFE2CwjccGBShAAQpQQL0CDLapd22MVBmDbUZabW30ymCbNtaJVSogwGCbAogcImYBBttiJuQAFKAABShAAQrIFGCwTSYUN4urAINtceXl4BSgAAUooDEBBts0tmA6LZfBNp0uLNuiAAUoQAFdCDDYpotl1HwTDLZpfgl11wCDbbpbUjYUToDBNh4bahBgsE0Nq8AaKEABClCAAsYQYLDNGOus9i4ZbFP7CrE+ClCAAhRIpACDbYnU5lzhBBhs47FBAQpQgAIUUK8Ag23qXRsjVcZgm5FWWxu9MtimjXVilQoIMNimACKHiFmAwbaYCTkABShAAQpQgAIyBRhskwnFzeIqwGBbXHk5OAUoQAEKaEyAwTaNLZhOy2WwTacLy7YoQAEKUEAXAgy26WIZNd8Eg22aX0LdNcBgm+6WlA2FE2CwjceGGgQYbFPDKrAGClCAAhSggDEEGGwzxjqrvUsG29S+QqyPAhSgAAUSKcBgWyK1OVc4AQbbeGxQgAIUoAAF1CvAYJt618ZIlTHYZqTV1kavDLZpY51YpQICDLYpgMghYhbQWrAtGAyhsakFuTmZMffOAShAAQpQgAIUSKwAg22J9eZsvQtoLdjG818eyRSgAAUoEE8BBtviqcux5QpoLdjG8zO5K8vtKEABClBADwIMtulhFbXfA4Nt2l9DvXXAYJveVpT9hBVgsI0HhxoEtBRsW7l2Ez7/dim8Xh+mHzEeMyYfpgZC1kABTQhU19bif598IdV6yJhRmDhhnCbqjqZIfyCAN//7AXw+P1wpDvz8tJNhMpmiGUraZ9Wa9Vi+co309+OOnoGS4qKox+KOFFBCYMnyNfh+5TpYrGZMnTgO4w8eqcSwCRmDwbaEMHOSCAJaCrbx/JeHs5oEeD7J80k1HY9qq0XL52cMtqntaDJmPVoKtvH8zJjHqJa7rqyuxcfzO64Jjhs7GoeNH9trO3K307JF19p5/VAvK6mdPrR8vshgm3aOMz1XymCbnldXm70x2KbNdWPVUQgw2BYFGndRXEALwTbxU5Dzv1qMH9Zs7Nb/1RedjbSUFMVNOCAF9Cjw8Wdf4va/PiS1dszM6bj7TzfpsU2pp4qqGvzsvIs7+/ts7utISXFF3e89D/0D7/9vnrT/Db+5DGec+tOox+KOFIhVwOvz45FnX0UoFOocasLYUThuxhRYLOZYh4/7/gy2xZ2YE8gQ0EKwjee/MhaSmyRcgOeTPJ9M+EGnkQm1fn7GYJtGDjSdl6mFYBvPz3R+EOq4vf/N+xx33v+w1OGxR83Anbf9vtdu5W6nFypeP9TLSmqjD62fLzLYpo3jTO9VMtim9xXWXn8MtmlvzVhxlAIMtkUJx90UFVB7sK3V3Ya3PvgMlTW1B/T963NORWFejqIeHIwCehXgLyL5i0i9HttG66uqtg7Pvzb3gLaL8vNw5kmzkZaq7sA3g21GO2LV2a/ag208/1XnccOqAJ5P8nyS/x30LqD18zMG23hkq0FA7cE2np+p4ShhDdEKyA2syd0u2jrUth+DbWpbEX3Xo/XzRQbb9H18aqU7Btu0slLGqZPBNuOsteE7ZbDN8IeAKgDUHGwrr6zG2x98hjaPp1crBttUcQixCI0IGOkXkc3NLbjstzfB6/Uj1eXCc088CJvNFvVK8Y5tUdNxxzgIhLsQJk6V4nTijJNmo6SoIA4zKzMkg23KOHKU2ATUHGzj+W9sa8u94yvA80meT8b3CNPu6Fo/P2OwTbvHnp4qV3OwjednejrSjNmL3MCa3O30osjrh3pZSW30ofXzRQbbtHGc6b1KBtv0vsLa64/BNu2tGSuOUoDBtijhuJuiAmoNtn2/ah0+/+o7hAQhbL8Mtil6KHAwnQsY6ReRSi8lg21Ki3K8WAT6uhAmjms2mzH7yCMwcdzBsUwTt30ZbIsbLQfuh4Bag208/+3HInLTpAjwfDJ6dp5PRm+nhT21fn7GYJsWjjL916jWYBvPz/R/7BmhQ7mBNbnbGcEsmh55vheNmnH20fr5IoNtxjlW1dwpg21qXh1j1sZgmzHX3ZBdM9hmyGVXXdNqC7YFgkF8OP8rrN+yPaIVg20RibgBBToF+IvI6A8GXpiK3o57Ki8Q6ULY/hnHjirDCcdMh9ViUb6IGEZksC0GPO6qmIDagm08/1VsaTlQnAV4Phk9MM8no7fTwp5aPz9jsE0LR5n+a1RbsI3nZ/o/5ozUodzAmtztjGTXn155vtcfLeNtq/XzRQbbjHfMqrFjBtvUuCrGronBNmOvv6G6Z7DNUMut2mbVFGxramnF2x9+hura+gO8BHTcuc0EU+d7DLap9rBiYSoU4C8io18UXpiK3o57Ki9wwIWw/Tc2/fGfx85JC/JycOZJs5GRlqZ8IVGOyGBblHDcTVEBNQXbeP6r6NJysDgL8HwyemCeT0Zvp4U9tX5+xmCbFo4y/deopmAbz8/0f7wZrUO5gTW52xnNT26/PN+TK2XM7bR+vshgmzGPW7V1zWCb2laE9TDYxmPAMAIMthlmqVXdqFqCbTv3VOCdjz6H1+vr5tXt9/XiN11+cc9gm6oPLUMWt3rtBqzduAkVe6sQDIVQUlyIUSPKcNj4QyJ67CmvQE1tHUxmM8aPHQ2TyYTm5hasWL0WP6xeC4fdjpFlQzFj+hTYrNYDxhMEAYu+W4aNm7eisroGLqcTpSUDcNSMqcjNyUE0v4hcsWotNmzajL0VVTCbzBhQXIixo0dJfyK9Yu0n0viR3t+4eQva2jxIS0/FiGFD+9y83ePBl18twq49e1BX34jMjHSMKBuGGdMmSY68MBVJm+8nUqDnhbDOfxoFQDB1+2dSKsvldOBnP5mN0pLCRJYZdi4G21SxDIYvQi3BNp7/Gv5Q7BWA55M/svB8kv+NaEVA6+dnDLZp5UjTd51qCbbx/Ezfx1kyuqtvbMT3y1ehvKISVdU1yMnOwuDSgRg6aCCGDhkEm80mqyzxGuFXi79DeXkFahsaIX6QraS4GDOmTkJaakqfY8gNrMndrudksVw/7O36XUVlFZavWoP16zcjPz8Xh4w5SNa1VVmQPTbi9cNo1LhPNAJaP19ksC2aVec+Sgsw2Ka0KMeLVYDBtlgFub9mBBhs08xS6bpQNQTbFi9fjQXffr/vnmw/ch9wlzYG23R9LGq5OfEXkI8+9SzWrN/UaxtiSOo3l/0KRxw2IWybF111PdZv3Cy9/8yj92Pt+o14+Ml/HbD9kMEDcddtN6Fs6ODO99Zu2Ig77nsYu3aXH7C9+BjC22+5Hr5AALf/9SHp/WNmTsfdf7opbC0rVq7BI089B/HiTm8vMXh33ZWX4qCRw+PST6zHQlu7B7NP/rk0jHiBcOFHb4cd8v2P5uMfz7wghQh7vvJyc/Do/XfiP2+/h/f/N096+4bfXIYzTv1prCVyfwpELRD2QhiA3u5uKk4kBmWPmnY4Jh86Nup5ldqRwTalJDlOLAJqCLbx/DeWFdTnvjyfPHBdYzk/jvUo4flkrILG2l/r52cMthnreFVrt2oItvH8TK1Hhzbr8ni9eP7fr+PN/34A8QOVvb2KCvLwq/POxonHz+71Q6ziPj6fH0/860XM/XBer+OIobazTjsJF1/wC1gs5l7nkRtYk7vd/klivX7Y83zriw/exB/vfgBfLPzmgD6mTpqIO2/7PVJT+g7x9edo4flef7S4bawCWj9fZLAt1iOA+yshwGCbEoocQ0kBBtuU1ORYqhZgsE3Vy2OY4pIZbPP5A/jg04XYtHXnAd69/nK+R7Ctx7eGWTM2Gl8Bu92G/JxsTJ80AcMGlUScbOnyH3DjH++GeMGqr5cYMLvj1htw9MzpvW72qyt+1xkkO/nEOZ1Bqp4bi3dre/axBzByRJn01qbNW3HVDbei1d0Wdnqz2QzxAtA3i5dK2/QVbPt2yfe4+fa/ShfO+nqlpLjw4N1/xoRDDla0n4jgMjZoa2vH7FPOlrYUvRZ+/E6ve4lhNfFubH29sjIzUTpwAMRfNosvOcG2rTv24NvvV6KmviGio4x2uAkFugmI/z52fSx3z38Lw4XbxEFGlg3GycfNDHvBPBHUDLYlQplzRBJIZrCN57+RVkcf74vnk3ni+eQR41E2eGDEpng+yfPJngfJ5u27sGjZatTyfDLifz9q2EDr52cMtqnhKGINyQy28fyMx58cgf5eL7znwccgfphSzkt80sPjD959wKbitcY//PkeLPl+RcRhZs+ajr/ccgPE6489X3IDa3K3E8dX4vph1+t3Yt1zZs+CWENvr+IBhXj56UchXo9U6sXrh0pJchw5Alo/X2SwTc4qc5t4CzDYFm9hjt9fAQbb+ivG7TUrwGCbZpdOV4UnK9jW0NSCNz+Yj/qGpu6eYR6lJm3EYJuujj0tNHPWScehbEj4X0aKd/n62S8vhbutI1SWmZmBmdMmY9qkibBYrVi8dBkWfrMEtXX10vtiyOqNl/4J8ROZPV9dg23ie+IFs/PPOQPjx46R7ra0eu16vPP+R/jVL87qdsewq66/FctXru4cbtrkwzHliMOkR2mKd30TH0+67IdV3aYLF2xraGjEGef/X+cnQEePGiFdVJp6+GEIBINYvHQ5Pp7/BbZs39HZ7zsvP9PrRaVo+1HiuJBzYaql1Y2f/fIStLa6pSnFC2Ozpk3GpCMOQ252tmS28OvF2L5rd7eSIgXbxFCb+L9tfFEgXgKRLoTtn1f6J1MQxNu1dSslLycLZ518HDLT0+JVYp/jMtiWFHZO2kMgWcE2nv8a81A866RjUTakNGzzPJ/MAM8nux8eW7bvxlsffmrM/2A02rXWz88YbNPogaezspMVbOP5mc4OpAS1E+l64XfLVuDam/4sVSNe37vikgtx9IypyMnKQvneKmzfuRNfL/ke8z79Urredv+dt0mPFO35+sc/n8crb/y3c5xTfjJHuuZ30MgyrFm3EYuWLscHH89HMBiStrni4gtwwblnHjCO3MCa3O2Uun7Y9frd/qIHFObjnLNOw0HDh6O5pQWLli7Dp19+jUfuvb3PJ0dEs/S8fhiNGveJVkDr54sMtkW78txPSQEG25TU5FhKCDDYpoQix9CEAINtmlgm3ReZjGDbzvIKvPPhZ/D2vCOU+Ft48dX9d/A/rgGDbbo/HtXWYHFRAS44M/xjJ//5/L/x/CtvdF5geu7xh7o9IlR8o6KyChdcdm3nHdV+dspP8Ptrrjig1a5BMDHI9vjf7sah4/t+bKD4qFBxv/2vs884BdddcckBY996x334vMtt/MMF2x57+jm8+ua70v6lJcV44cm/HxBaa2xswgWXX4ea2jppu8t+fT5+dd5ZivSj1PrLuTD1n7fexaNPPdc55b2334JZ06d0K0EMLF54+XUo31vZ+fNIwbaX3/oQ5ZXVSrXCcShwgIDcC2Hijh3htgP/XXU47Dj75OMg/m9col8MtiVanPP1JpCMYBvPf417LPJ8kueT/T2ffOmtD7GX55Oa+h8NrZ+fMdimqcNNt8UmI9jG8zPdHk5xb6w/53dXXfor/PLsn/VaU2V1LXbt3o1JEw894P36xkaccd6lnU+IuPHaK3H6ySccsN2Lr76Jp557Wfp5RkY63vn3Mwc8rlNuYE3udkpdP+wZbCvMz8Mzjz2A/LzcuK+hOAGvHyaEmZPsE9D6+SKDbTyU1SDAYJsaVoE1dBVgsI3Hg2EEGGwzzFKrutFkBNueeuktNDa3dHfp605t+7dksE3Vx5Iei3M67Lju0vPCtnb6Ly6CeBFKfF3/m8tw5qm9h+Dmf7EQf7r7b9J24p3B5r/7H4iPB+366hpsmzbpcDx4z58ikoqf2hQ/vSm+hg0ZjBeefAg2m+2A/VpaWnHepb/pDKOFC7adeOYFaGhslPYXxxo1YnivNSxdvhLX3PhH6b3BgwbiteeeOGC7aPqJ2LDMDeRcmLr+1jukxyaIr1NOnIObf3d1r6Ov3bARl1z9+873IgXbHnzqZfgDAZmVcjMK9F+gPxfCxNE7MuPdH18q/iQzPRWXnX/mAf9b1P+K+rcHg2398+LW8RFIRrCN57/xWUstjOp0OnDdJb8IWyrPJ3k+2fPgePDpl+H383xSC/99769R6+dnDLZp6WjTb63JCLbx/Ey/x1O8O4t0vfAPf/krFny9SCrj4Xtvx+TDDwyuRarx7bn/w98efUraTLybm3hXt95eoVAIV99wK1asWiu9fedtv8exR83otqncwJrc7ZS6ftgz2NZXCDCSVzTv8/phNGrcJ1oBrZ8vMtgW7cpzPyUFGGxTUpNjKSHAYJsSihxDEwI/nLIVweagJmplkfoUsGRaMOG9soQ2FwyF8M+X30JTS8fj/zpfDLYldB04mTyBvi5UVdXU4LRzL5YGsljM+HTu63A6HL0OLAgC5px2budd21586mGMHD6s27Zdg2DhPoXZc/Cud2K76PxzcOmF4X9peu/fH8d7H34iDdFbsG1vRRXOOP9S6X3xUZwfvPliWCSxn6N+eiZ8++66OO/d/yA9LTXmfuStSuSt5FyY+skZ56OxqeNRyP/4212YOGFc2IF//qvLsXvPXun9SMG2h595BR6vL3KR3IICUQoodSEsKyMdl19w4CNKoixL9m7lF1yLUM9zANl7c0MKxC5gTk9DyUsPxz5QP0bg+W8/sHS4aV/BNp5P8nyyt0P+4Wdfhcfj1eF/DfptSevnZ54nTwM8PT58qN/lYmdqFHBlwHl5x+MWE/Xi+VmipPU5T6Rg24OPPY233vtQav7kE+fgljAfpuxL5477/o6P5n8hbRLpOmHXu7adc+apuPbyjuuV+19yA2tytlPy+mHPYJv4wVnxA7SJevH6YaKkOY8ooPXzxalfvIMmP69582hOnkCW3YFvjzo9eQVwZgr0IsBgGw8LwwhsuGI33OvbDdMvG1WfQOoYJw56fFDCC9tTUY0335/HR5EmXJ4T9legr0cL/LB6Ha747R+kIQeVluD155/sc/j/u/ZGrF67Qdrm3r/cjFlHTu22fddg2wN33oYjp06KWO6V19+CFSvXSNvdcesNOO7omWH3ee2td/HIvkdv9hZsE8cRxxNfQweV4qF7b++7n2t+33kHuBeffhgjy8IH9eT2E7FhmRtEujAlBvOmHXdq52gfvPECcnNywo5+4x/vwleLvpPejxRs46NIZS4SN4taoF8XwsI84ttht+HkObMwfEhp1HVEu2PVTffAt2lbtLtzPwrELOAYNQwF93b8e5fIF89/E6mtrrlKigpwfphH2/N8kueTvR2tPJ9U13/DcqrR+vmZ7z9XI1S5Xk6r3IYCcREwDzgY9nMei8vYfQ3K87OEk+tmwkiPIu365AaxafGJCDOnTcKwIYNQWJCPwsJ85GRl9elx1fW3YvnK1dI24lMGJh1+WNjtP/vyq84nOsycPgX33d79/+/ICayJg8vZTsnrhz2DbZ/NfV160kWiXrx+mChpziMKaP188Zwl87GqqY6LSYGkCUzIysWrk45L2vycmAK9CTDYxuPCMAI77q5A3Xx+ItIwC67CRnOPz8CQm4uSUllDUwve/GA+6hs67pjU+errzm18FGlS1srIk5510nEoG9L7JwW/WbwUN9x2p8QzetQIPPf4g31S/fbmv2Dx0uXSNn+88TqcOOeYbtt3DbY9/fB9GDd2dET6C6/4LTZt3ipt9+Ddf8K0yYeH3Ue8W5t41zbx1VuwrWs/ESfuscETD96DQ8ePjbmf/s4bbvtIF6bcbW049pRzOnf//IM34HI6w07/53v+hnmfL5TejxRs27pjj/S/bXxRIF4Csi+ECQIEkwmmHoXk5WThjJ8ei+zM9HiV2Oe49Q8/C/eCxUmZm5NSQBRIPXoacq65KCkYPP9NCnvSJz3r5ONQNpjnk5EWgueTPwpt2b4bb334aSQyvq8iAa2fn/k/+iuCG3jMqeiQMlwploPnwHb8TUnpm+dnSWHX/KR9XS8UmxM/UHntTX/C0uUrw/ZaVFSAQ8cejIvOPxcDSwYcsN2vr/wdNmza0m+rw8YfgscfvLvbfnICa+IOcrZT8vph1+t3VosFX32S2Ds38vphvw8v7hCDgNbPF29avQjvV+yMQYC7UiA2gdOKh+CesVNiG4R7U0BhAQbbFAblcOoVqHm/CbserFJvgaxM9wKDbyxE3omZSevT5w/gg08XYtPWA0+IO24yI6Dbr+QZbEvaWhlpYrvdhvycbEw7fHzYUJvo8cXCb3DLHfdJNGIITQyj9fW66U93Y+G3S6RNenuEQNdg2z8fuR+HjDkoIvt5F1+NbTt3Sds9ev8dOOKwCWH36XpxqrdgW9d+Ik7cY4NH778TRxw2vttPo+mnv/OG2z7ShanGxib85MzzO3cXL5yJF9DCve564BF8+Mln0tuRgm3iNmK47ZvvV6K2vqHzca1K9cZxKBDpQpj4vvg6MNIGjCwbjJOPmwmb1Zo0yNZ5C9Dw5MtJm58TUyDnqguReuyMpEHw/Ddp9Amd2Gm3IzcnC9MPH49hYT4kIRbE88kfl4Xnk90PUel8cukPqK1vhM/vT+jxy8n6L6D187Pg6g/g//Tv/W+ce1BAIQHbnOthGXOiQqP1fxien/XfzIh7yL1euN+m3ePBcy+/htfeeg+BYDAsmTjun278LWYfdWS3bc675DfYtqP/IZLxY0fjqR7XKOUE1sTJ5Wyn5PXDSNfv4n2cRZqf1w/jvQLGGl/r54uv79mK29ctNdaisVtVCdw5ZhLOKOn+1CBVFchiDCnAYJshl92YTYe8Iaw6YxuCrSFjArDrpApYMy045K1hMNt63ssl8WUtXr4aC779ft+v4n+c/4BfzvcItv36nFNRmBf+8YGJ74QzGklAvPuaeBc28TVyRBlefLLvXwRcc6P4Sc0fpO3/cvP1OH72rG5c0QTBLr76BqzbsEka5/47b8OMPh5f+s7cj/DAox2PS+0t2PbdshW49qY/S++LnxS97opLZC2nyWTCpMMPPSAYFk0/siaUsVGkC1MerxdH//SszpE+nfsaUlNSwo78xzvvx6cLvpbelxNsk1EiN6FA1AJVtXV4/rW5nft3/acxXKhN/O901tSJmHLYIVHPq9SOIa8Pey++AYK7TakhOQ4FZAuYM9JQ/OzfYLIlL9y5v1ie/8peNl1vyPPJjuXl+aSuD3NDNKf18zMh4IX3nz8HvK2GWC82qTIBVyYcl74Ok8WW9MJ4fpb0JdBlAeI1qrUbNmH9xs2orq5FRXU1tm7bgaqa2s5+09JS8dpzjyM358fr3P937Y1YvXaDtM1F55+Dg0eNkOVTPKAIQweXdttWTmBN3EHOdkpeP4x0/U5WwzFsFGl+Xj+MAZe7HiCg9fNFTzCAoxa8h+YAP3TDwzvxAtk2B76YdQrs5vA3J0h8VZyRAgCDbTwKDCVQ8UId9r7A55IbatFV0mzJZfkoOjdbJdUAO/dU4J2PPofX6+tWU8d9Z8Q7z0g3cNv3l46fMdimmuUzZCFr1m3ApdfcKPU+oDAf77zyrz4duj429IE7b8ORPUJo0QTBrr7hNiz7YZU07203XoufzpkdtoaX/vMWnvzXS9L7vQXbxICcGJQTX8OGDMYrzz4W07pG009ME3bZOdKFKXHTacedKj0aQny988qzGFBYEHb66/7wZyz5foX0PoNtSq0Sx4lWIOyFsDCP8nY5HTjthKMxeOCBjzaJtoZY92t+7T00vf5+rMNwfwr0WyDrgjORfvoJ/d4vXjvw/DdestoZl+eTfa8Vzye1cywbvVI9nJ8FFr+IwKKO/7/IFwUSKWA98lJYjzgnkVP2ORfPz1SzFLovZMXKNbj5jnvR1NQs9XrrDdfgpBOO7ez7+lvuwLfffS99f8+fbsLRM6dHbSInRdhTlAAAIABJREFUsCYOLmc7Ja8fyrl+F3XTMnaUMz+vH8qA5CayBPRwvvj41jUQ//BFgUQLXD9iPC4eOjrR03I+CkQUYLAtIhE30JOAeLe2dRfvgK8qoKe22IvKBZyldox+ZhDMTrOqKm1qacXbH36G6tr6bnV1PpZUMDHYpqoVM3YxLS2tmHP6LzoRPn7738jMzOgVxe/3Y/Yp50D8Kr7efvkZFA8o7LZtNL+4u/OBR/C/fY/IPPtnp+C6K8PfZa3rXcd6C7a1utsw57RzpbCX+FjO919/AVlZ0T+qOJp+lDqi5FyYOv2Xl6Cyslqa8t7bb8Gs6VPCTv/TMy9AfWOj9D6DbUqtEseJVqDnhTAx9C2Yejy6e9/gBXk5OPOk2chIS4t2urjsJ7jbUfHbPyNY0/3f+7hMxkEpsE/AWlyEoof+CJPDoSoTnv+qajkSXgzPJ/sm5/lkwg9JThilgB7Oz8S7tXn+fSnQ3PH/kfiiQCIETNmlcPzyScDqSsR0sufg+ZlsKm4Yo8C/XnoNz770qjTKL8/+Ga669FedIz729HN49c13pe8jXfOLVIacwJo4hpztlLx+KOf6XaTeYnlfzvy8fhiLMPftKqCH80Xxbm2nf/sRKjx8CgOP7sQJDE1Jx1vTjofLnPynLySua86kFQEG27SyUqxTMYH27V6sv2wXBN/+e1MpNjQHosABAuYUMw7+12A4BiT/Fv+9LU8gGMSH87/C+i3bI64e79gWkYgbxFng/EuvwZbtO6RZTj/5BNx47ZW9zvj08y/jhVfelN7Lz8vF3NeeP2C7aH5x9+4HH+O+h5+QxsrISMfL/3wEBXl5B4y9dftOXHTV7+DzdQTregu2iT+/8PLrsGnLNmkb8Y5y4p3lwr0qKqtQ9//s3QeUXWW9///P6WV6n0x6hZAQAomBUARFULFhx3L1d+3XK5a/Cnp/AhYsS72gXhWXcm3XnxUuAipNhNBCCxASkpDepvd2Zk7/r31STMJM5sycMru8z1qzzpmZvZ/n+7y+O+Rk8zl79/Rq+WmnjrnJVNaTr3Zlc2Lq2q9/V/c98FBmytOXnaqbbviWPJ6Xhn3v+Nu9+uYNPzxaGsG2fHWJcaYq8JITYeMMtHTRfL3ukgtecpvgqc6b7/3i+5rVftX1Sh/+71K+x2c8BI4VcIWCarzxOnkb6kwJw/tfU7alaEXxfpL3k0U72JioYAJ2eX+W6tqj2G8/LiWPv5J+weAY2NkC/rD87/2p3BXmubL0sQ3h/ZmzD89cVz8yOqo9e/frtFOXnHSoY4Ntn/rYB3TF2y4/uv1Djz2hq6/9euZ743zVT2781rjn4IxtHl7/pFafuUKhYPAlc9719wf11W/dkPn5BWvX6NvjnO/Ldrt8nT/M5vxdrr042f7ZzM/5w0J2wFlj2+X94o7BPr3jifsUTSWd1UBWOy0CJR6vblv7Gs0Km+tD29OCwaSmFCDYZsq2UFShBfoeGdKuL7UUehrGd7qAS1pywyyVnRk2vcTTG7fo/keePHqrwLEKJthm+jbavsA7/3avvnFM6On6L12liy86/7h1P/XMc/rU1dcdPZaNT18an8I88TGVIFhre4fe/r6PKJlMZYZbtXKFbvzWl+Xz/vPTK8bJtA994vPavXff0SnHC7b95e6/6+vf/cHR7Yxa3/32y+V2Hx/4Wvfwel3/3e/LGPs/PvtJXXbpK/OynnwdMNmcmLrn/nX68jf/8+iU//red+oj/+c9x5WwZ98BffDfP5tZ55EHwbZ8dYlxpiow0Ykw48/rxee/TKtWnDbVKYq2X+SJZ9X9rR8VbT4mcqiAy6W6r3xWwdPHDmKbSYX3v2bqRvFq4f0k7yeLd7QxU6EE7PT+LLnzEcXvvK5QVIyLwGEBl3xv+648s1eaXoT3Z6ZvkekKjCcSuuqa6/X4U8/o5eedo0//2wc1o/H4uzYYRff29ukDV37u6N0Efvyf39CZZyw/uh4jXHnFv/6bmlvaMj9rbKzXz77/bdXWVB+3ZuMKwNd/5/sygnDLly7Rf379usyHX499PLnh2cy5SeNRVlaqu275zZgf7sx2u3ydP8zm/F0hG5zN/Jw/LGQHnDW2nd4v3t9xUFc+94izGshqiy7gkvTz1a/Q2dUv/Tu06MUwIQLjCBBs49BwrEDvg4Pa8402rtzm2COgsAt3h1xacF2TKs4pKexEeRz9QHO7brvrH4ocEyo5dniCbXnEZqgpCRgnmd774Su1b//Bo/vPntmktS9bJa/Po/VPbNCe/QeO/s64Wtvvf3GTwqGXfnpyKsE2Y+Cvfft7mVsFHHmUhMNaveoMnbJooTa/sE3PbNyk0Wj0uPWNF2wz1vOeD31C+w80H93eOBn2sjNXaMmihZlw3JYXd+jAwX8GsV/x8vP0jWuvfonfVNczpUacsFM2J6aMMOA7//VjR08QGkPU19bo7DWrVFtdJSOQuGXbDqVSh0KDRx4E2/LRIcbIReBkJ8LCwaDe+vqLNbOxPpcpirpv5NGn1f39m6V4oqjzMpkzBFzBgGo+91GFVq2wzIJ5/2uZVuWtUN5PSryfzNvhxEDTJGC392fJ7esUv/ubUvLQFb95IJBXAV9QvtddK8/8s/M6bCEH4/1ZIXXtN/atd/xN3/3BT44uzO/3adnSU7Rk4QItXjRfqWRKe/cf0F/uuV8DA4OZ7Zadeopu+t43j/ugqvHzY6+gdmTAUxYv0tmrV2bOV72wbbte3LFLxnkw42Fcre0H3/mali895ThYIxz3tvd95OjPaqqrddYZyzMfZj11yaKjP892u3ydP8zm/F0hj5Bs5uf8YSE74Kyx7fZ+8e62/frC5scVO+HcubO6ymoLJRD2eHXDinP18rqmQk3BuAjkRYBgW14YGcSqApEdo9rx+WYl+riMq1V7aMa6/Y1eLf72LAXn+M1Y3klrGhqO6Ja/3K+2zq6XbEewzXLttGXB7Z2duvLz1xwX9hproUZo6off/bpmzxr7zfhUg2DGJzw/8flrjrsi24nz11RV6XWvuVi//t0tmV+NF2wzfpdZz+eu0YHmia8ialzl7EPve9dLruhmjDPV9eTjIMnmxJQxz+Yt2/TpL3xZw5HIuNOesXxp5tOw9697NLMNwbZ8dIgxchEY70RYY12t3vb6i1VaYv6rsp64/tju/er86o1K9R86qc8DgXwIeOpqVHftp+WbZc7bW51sjbz/zccRYK0xeD/J+0lrHbFUe6KAHd+fpTp2KPa/X5BG+mg4AnkTcJU3yPfmb8ldPSdvYxZrIN6fFUva+vMYgbPb7rxLP/n5/8g4biZ6VFSU6xc/vkEzGsb+gNr//P5W/fjmX000jObMnqlvXvcFLZg3d8xtP3/N9Xpk/ZPH/e4zn/iw3nH5G477Wbbb5eP8Ybbn7yZc/BQ3yHZ+zh9OEZjdjhOw4/vFrQO9+vAzD6ondvyH6mk9ArkINAVL9NNVF2pBSXkuw7AvAkURINhWFGYmMbNAvCupXV9u1vDmf976zMz1Upu5BcpfVqIF186Qp+z4Wwmau+rjqzM+GXXXPx7R5hd3Hf2Fcau1z3zkPS/5JJuV1kWt9hHo7x/Qb2/5s/73zrs0NDR83MKMT0u+8bJLM7cfPfF2Acdu+MmrrtFTz2yUy+XSb372g3FPRI2lZoTbbvrFb3T3fQ8oHj/+U/WLFy7Q16+5SvsPNutzX/paZvc3ve7V+sJn/n3cBvT19et3t94+5nqMnZafdoqMUNu5a1aPO0Yu68n1yIhGY7rsbe9VZGRUVZWV+tstvx53yO07dulHN/9axu0Wjn0Yfbjw/LW65qpP679//Vv99k9/zvz6K//xOV36ypfnWiL7IzBlgcGhYf3ol388bv+Vy0/RJRecM+atRKY8UZF3TPX0qfM7P1Fs284iz8x0dhQIrlymms9+VO5S6wU9j/SD9792PDJPvibeT77Uh/eTzvtzYNUV2/X9mYa6Ff3LV5RufcGqraFuEwm4566W/3XXSIFSE1U1uVJ4fzY5L6dv3d3To5//5g9a9/Dj6u7tfQlHMBDQ29/8ev3LO9+auT3oyR6PPfm0fvP7W/Xs8y/977Fxp4VLLrxA//bh98m4i8N4D+Nc3/duuln3P/iIjCuuGY/PffJjeusbLztul2y3M3bK9fzhZM7fFeJ4msz8nD8sRAecNaZd3y92REf0mece1bP9L70whbM6zGrzIXBeTaO+e8Z5qvD68jEcYyBQcAGCbQUnZgJLCKSkjlv7dPDmTqWjaUuUTJHmEnCHXZpzZb1qXlthrsJyqObp57foofUb5Pf7tWblMq05c3kOo7ErAvkXMG75adzGs6W1TcYJz5lNjZoza6bC4VD+JxtjRON/iO7euz9zhcNwMKDZs2ZqwbypfxI6s56DzWptbddINKra6mrNnT1Txi1V7fZobe/I9K67p1eVleVatGCe6mtr7bZM1mMTgYeeeEaPPbUxE2S79MK1OuO0JfZYWSqtob/er97f3CrFuPWVPZpa3FW4QkFVffAKlVx8fnEnLuBsvP8tIK5Jh+b9pEkbk0VZvJ/MAsnGm9j2/Vk6peSztyn26M1yJWI27iBLK5iAPyzfRR+XZ9lrCzZFsQfm/Vmxxa09Xzqd1p59+9Xe0aW+/gFVVVZkzhc2NtRP+gPbxlXSmlva1W6c9wsF1VBXq0UL58vr8WSNZJyvbO/o1PBIRHNnzZJxq9SxHtluZ+zL+UPOH2Z9ADp8Q7u+X0wprd/s26Ebd2xUNMXdyBx+mE9p+aUer76w9Cy9pWnBlPZnJwSmS4Bg23TJM2/RBQYej6j8nJNfRWC0OaY917cpspWrtxW9QRaesGxVWPO+2Ch/rfekq8jmGLQwA6UjgAACCCBgW4HOnl75PF5VVpRZao2jGzYpuOr0k9Ycb+1Qz40/U2zHHkutjWKnVyCwYqlqPvVBeaorT1pINsfg9K6E2RFAAAEErCpg1fdnqT1PyD3/7JOyp/qaFb/rG0q3bbNqe6h7GgTcc86S79VXy1V68tBHNsfgNJTPlAgggAACCORdwKrvFx/qbNXL62ac1GNfZFBXbVqvTf09eXdjQPsKnFPdoG8tP0f1wZNfHGJdV6surD35MWhfJVZmVgGCbWbtDHXlXWDDxdu16PomVayd4BLsaan3wSG1/LxLowf4dGTeG2GjAcOLA2r6QK0q1pZMuKq+R4a067oWrbrfJld5mXDFbIAAAmYWMG7Dmuvj9GWnyriVAw8EEDCvwIG3fVS1X/h3hVavOHmR6bQijz2tgd/drnhzm3kXRGXTLuBbMEeV77pcwYmOKUkjTzyrrm/fpNm3/nTa66YABBDIvwDvJ/NvyojOEBj9/qXyveGr8iw4Z4IFp5Xcvk6Jx36pdO8BZ+CwyikJuOoXyXfuv8o9f6JjSkruelTxO7+s4Kfvm9Jc7IQAAs4RGBwc0rYdu3JasHEnmDOWL81pDHZGwIkCK+77g/5r5QW6sK7ppMs37j92d/sB/XDHJu2JDDiRijVnKbC0vFJXLlqhi2pPfkwZw93fcVCf3vioNl3yzixHZzMEiiNAsK04zsxiAoENF22X3FLje2vU9P4auSa4YnQ6KfXeP6CWX3Qr2srtmUzQQtOUEJzv18wP1KrygglCkpLSibSaf9al9j/2Smlp1YME20zTSApBwMECa1/1xpxXf8uvf5q5nQMPBBAwr8CBN39IcrtU/rbXq+Kdb5Dc7pMXm0op8tAT6v/9HUq0d5p3YVRWdAHvnJmqfPflCp195oRzpxNJ9f/mVg3ecZ+UTmv2bTdPuA8bIICA9QR4P2m9nlGxOQRGb7xYcrnlWfMe+db+i7I5QZna9g/F1/9a6f4WcyyCKkwh4KqZdyjQtiiL28KnEoo/crOSG24xzlYq+Jn7TbEGikAAAfMKPLNxk/79s/83pwKN27f++Xc/z2kMdkbAiQKn3ft7ueXSRxecpo8vXC6Py3VShmQ6rb+27tOPdm3WgZEhJ5Kx5nEEFpdW6MpFp+tV9bMmNIqnU/rejo365d4Xjf+drS2XXjHhPmyAQDEFCLYVU5u5plUgE2w7/ChZGtTCrzTJV3/yW0ce2b7n3gF13NGn4c3conRamzjNk5evDqvuTZVZBdqMUqMH49p1XbNGdv3zyn8E26a5iUyPAAIZgY9/9j9ylvjKFz+rutqanMdhAAQQKJxAJth2+OFfvEC1V31MntrqrCaMPLheg/esU2zbzqy2ZyN7CgRXLlPpay7KKtBmCCRa2zNXaYvvPXgUhGCbPY8NVoUA7yc5BhCYmkAm2Hb44W5cKv/rr5XK6rMaLLX1PsU33ql06wtZbc9G9hRwz10t74o3ZBdoM2JsfQcVu/MrSnftPgpCsM2exwarQiCfAtt37tb3bsrtQ0pVFRX6+rVX57MsxkLAEQJGsO3I44zyGt248jw1BsNZrf2Olr36w4Gdera/K6vt2cieAufWNOqK2YuyCrQZAnsjg/rMxkf04mD/URCCbfY8Nqy8KoJtVu4etU9K4Nhgm7Gju8St+V9sVOX5E19168hExq1JO//cp+57BpQcSk1qfja2poC32qPayypU/8bKrIOQxko7b+vXgZ90KB01cu3/fBBss+ZxQNUIIIAAAghYUeDYYJtRvyscUvUnP6BwFlfdOrJe49akQ3c/oOEHHlN6eMSKDNQ8SQF3VYVKXnm+yl5zYdZBSGOK4bseUM8v/yjFjr/aNcG2STaAzRFAAAEEbC1wbLAts1B/iXyvvkqebK66dVjGuDVpYuPtSm65T4pyVQ5bHzBHFldSLc+y18q34vVZByGNXZMbb1fsoZ/Ilfjnh26NnxNsc8RRwyIRQAABBCwqcGywzVhCqdenby4/WxdncdWtI0s2bk36u/07dUfLHg0kuCuZRQ+FSZVdGwjqLU0LMoG2bIOQxgS/PbBT33nxWUVTyePmI9g2KX42LoIAwbYiIDOFOQRODLYdqar60nLNubJenrIJbs10wjJ6/zGo3nWD6ns8onSUkJs5upyfKjyl7kzgserlZao4t2RSg8baEtp3Q5sGnoyMuR/BtklxsjECCCCAAAII5CBwYrDtyFDhi9aq6oPvkrs0u097Htlv5OEnNfz4Bo1s2CxFozlUxq5mE3CVhBRec5bC556l4OozJlVesqNbPT/5tUafHfvqMQTbJsXJxggggAACNhd4SbDt8HrdSy+R/xWfkALZfwDX2DX14gNK7HhIqT1PSgnuNGGrwydQKs/C8+VZfL7cC9ZObmkD7Yrdf4NSe58ecz+CbZPjZGsEEEAAAQSKKXBisO3I3G9smqcvnrpKFV7fpMq5q22/7m0/oHWdrRpNJSa1LxubW6Dc68sEHl/VOFuvqG2aVLEtI8P68tan9EhX25j7EWybFCcbF0GAYFsRkJnCHALjBduM6rwVbs35ZIOqLi6bdLGpWFqDGyLqfWhQ/Y8OKTFAyG3SiCbYwVfnVeX5JZkwW+mKsFyeSRaVktr/2KvmX3SfNOhIsG2SrmyOAAIIIIAAAlMWGC/YZgzoLi9V9YfepdAFZ096/HQ8rujGrYqsf0YjTz2r1ODwpMdgh+kXcNdUKbRmpUrWrlJg2RLJPbkP+iiV1uAd96rv93ecNOhIsG36e00FCCCAAALmERgv2JapMFSRCbe5T3nl5AtOxpTa/4yS2x9Wcvdj0ujA5Mdgj+kXKK2VZ+F58iy+QO5ZKzTpE5TplJIbblF8/a9OGnQk2Db9raYCBBBAAAEExhMYL9hmbF/l8+v/Ll2lyxrnThrQuCLX+p52/b3toP7ReVB98eOv6DrpAdlhWgQaAiFdXD9TlzTM1uqqenlcrknVkVJav9z7on64c/NJg44E2ybFysZFECDYVgRkpjCHwMmCbUcqLFkaVNP7a1V+zuSuXnF0hSlpeMuIeh8b1sDjQxrZzZsCc3R/jCpcUnhpUFVrS1V+TonCiwNTKjWdlLrv6Vfb/+tRtHniy/kSbJsSMzshgAACCCCAwBQEThZsOzKcf/ECVbzzDQquOn0KMxiXCUkrtn2XIk9t1OiG5xXf1zy1cdir8AIul/yL5yu8eoWCq1bIt2DO1OZMJjO3ph3437uUaO2YcAyCbRMSsQECCCCAgIMEThpsO+zgblwq7zn/Ivf8yX8AITNEOqV06xYldj+u1J7Hle7a4yBhqy3VJZfR7wVnyz3/HLnqF01tAamkklvvUeLJ3yvdN/H7cYJtU2NmLwQQQAABBIohcLJg25H5zyiv0ccWLdeFtTOmVJIRbtrY160HOpr1UFeLtg/1T2kcdiq8gBFbW1FRowvrmnRh7UwtLa+c0qSJdFq3t+zRzbu3at/I4IRjEGybkIgNiixAsK3I4Ew3fQLZBNuOVBec79eMd9eo+pLJX8Ht2BXGOxLqf3xYfeuHNPzCCFdzm772Z2b21XtVelpQleeVqeLsEnnKJ3lVimPqT0VS6ryzX+1/6lG86/j7jp9smQTbpvkgYHoEEEAAAQQcJJBNsO0Ih3dOkyrecpnCF56Tk1Cyq0ejGzYp8vRGxV7cxdXcctLMfWdPbZUCSxZmrsxmhBfdpSVTHjQ9MqKhex/WwB33KtXTl/U4BNuypmJDBBBAAAEHCGQTbDvC4KqZJ9+ad8l96qtykxnsUGrPE4eCbq1buJpbbpq5711WJ0/jafIsOlfueWdLwRzOP8cjSj7/V8Wf+ZM01J11bQTbsqZiQwQQQAABBIoukE2w7UhRi0rL9ZH5y/T6GZO/gtuxC2sbjWhdV6vWdTTruf4uruZW9K4fP2FjMKSVFbV6Zf0snV87Q5U+/5QrGk7G9ccDu/WrfdvUER3JehyCbVlTsWGRBAi2FQmaaaZfYDLBtiPVeqs9qn9Tpeour8rcrjTXR7wzociOqIZfHFVk+6iGt48q0Z19KCrX+Z20f2CGT+ElAZWcElRosfEcyinIdsQuejCutj/2qOfeQaVGJ3/bWYJtTjoKWSsCCCCAAALTKzCZYNuRSt1VFSp7zUUqfc0rMrcrzfWR6u5VbM9+RXfsVWz3PsV27VOql0+B5uo61v7ehjr5Fs5RYOG8zNXY/Ivm5RRkOzJHorVdA7ffq8iDjysdjU66dIJtkyZjBwQQQAABGwtMJth2lKGkWr4Vb5DnjDdlblea82OoS6mOHUq2b1e6fXvmtYazD0XlPL+DBnBVNGWuwuZpWCJX/WK5G07JLch22C7dd1DxDbcoteXvUiL7/0F5hJ5gm4MOQpaKAAIIIGA5gckE244srjYQ1BWzF+lds5dkblea66M9OqItg716oa9HWwZ69MJgjzqjo7kOy/5jCMwOleq08iotq6jW0rIqLSuvzinIdmSKvZFB/WrvNt3Rsk8jqcSk7Qm2TZqMHQosQLCtwMAMbx6BqQTbjlTv8kgV55aq7nWVKntZWMb3+XokB1IafnFEIztjGt45qsjOqKIHYtLkM1P5KslS47h8LoXm+RVaFFB4UVBh43lJQO5Q7kHEIxDpaFo9Dwyq86/9Gt40+ZNFx4ISbLPU4UWxCCCAAAIIWFpgKsG2owv2eBRavUKll7xcwTOXSe78vbdKDQ0rtnOv4nsOKLrnQOY50dKaua0pj4kFXD6vvLOb5J83R/75s+WbP1v+hXPkCgYn3jnbLaIxRR59WoN/f1ixrTuy3WvM7Qi25cTHzggggAACNhOYUrDtiIHbI/eCtfIuv0zueauV1xOUo4NKtb+oVOcupTp2Zp7VeyBzW1MeWQh4fHLVzJW7dpHc9cbXwkO3FfWFs9g5u01ciaiS2x9UfNNdSrdsym6ncbYi2JYTHzsjgAACCCBQUIGpBNuOFOR1uXRR3Uy9ddZCnV/TKI/LuJFlfh598ZheGOjRtsE+bR3o1bbBXu0dHpRxW1MeEwv43W4tLC3X0tJqnVpeqVPLqjKBtrDHO/HOWW4RTSZ1V/t+3XJwt57p68xyr7E3I9iWEx87F0CAYFsBUBnSnAK5BNuOXZGvyqPqV5ercm2pSs8IFWyxkS2jGj0Y08jBuGIHY5nXxlcq4sw3CN5KjwIzfQrM8is026/ATL8Cs3wKLw4UrAcDT0TU+/CAev4+NKWrs41VGMG2grWLgRFAAAEEEEDgBIGcgm3HjOWpKFP4Fedlgm6BZUsK5hzbvluJlnbFWzuUaGlTvLVdiZYOpUec+YlQd0WZvI318jY1yD+zQZ7GevlmNGSuxlaox+iGzYo8sUGRh56c0tXZxqqLYFuhusW4CCCAAAJWFMgp2HbMgl3hSnmWvlqehefINXNFwSjSbVuU7m1WsrdZ6j2oVN9BpfuapVikYHOaeWBXqFKqbJKrapY8VbOkyplyV846FGIr0CO950kldj6s5LYHpnR1trHKIthWoGYxLAIIIIAAAnkQyCXYduz0Nf6ALp8xXxfWz9Tqqro8VDb2EBv7u7VveFD7Ioe+jCuF7R8e1FBy8lcJK1iRRRy42h/QnFCp5paUaX5JuWaHyzQvVKal5ZUFq+Lhrlb9vf2A/tK6f0pXZxurMIJtBWsXA09RgGDbFOHYzXoC+Qq2Hbty46pg5avDqjy3VGVnhuVvzF+qejzhRF9S0ea4ou1xxbsSivckFO9IKNqZyHyf6E4oFbNW+M1w9Nd65avzymc813oVOPrap9B8n9zB/F0lZDzbWFtC/U8Nq/+xIQ08E5FxpbZ8Pwi25VuU8RBAAAEEEEBgPIF8BduOHd+4KljwjKUKrTlDweVL5amvKXgDUv2DSrR1KNHZo2R3r5J9/Up29SjR3Zf53ri1aToeL3gd+ZzAcPTWVMpdXSVPdYU8NVXy1lRlnj3VVfLNmSFXoHAf4DiylmRHt0ae26yRpzZq9PmtUiz/jgTb8nnkMBYCCCCAgNUF8hVsO87BF5Z77lnyLFwrz6wzpfKGgjOlR/qkvhalBtulwW6lIt3SQKdSQ13SUJfSxq1Nk7GC15HXCXxhuUpr5CqtlTLPdXL6GuouAAAgAElEQVSX1h7+vk7u2jmSt3Afcj66loF2Jfc9peSu9UoeeEauRP4dCbbl9chhMAQQQAABBPIqkK9g27FFGVcFO7emURfVN+mcqgY1hUryWvNYg/XEoto/MqSWkWF1REfUFR1R22hEbaMj6hiNqDM2qmgqWfA68jmB4dgQCKshGFJdIKSGQEiNobDqM6/DWlRWrpC78FkBw/Th7jat62jW+p72gjgSbMvnkcNY+RAg2JYPRcawhEAhgm0nLtwItpWtDKv8zLBKV4blbyj8X15j4adGUkoMpJQcTCkxmDj8bLxOKjGQVNL42UBKiSFjG+NnxnNCyeHcglzecrc8ZR55yz3ylLnlKTVeH/qZr9yb+Vnmd6VuecuMbTzy1ebxvq6TPBJj7QkNPhvR4HOHvoxgW6EfBNsKLcz4CCCAAAIIIHBEoBDBthN1jWBbcNmpCp5+igLLT5WnrnpaGpAeHVVqMKLUkPE1pNSw8Tyc+UoODittPGe+jyg1PHx422GlI7ndZt5dViJ3qfFVKndpSK7M63Dme4/xuiwsj/G7EuNnh39XXbhPaE6En+zsUXTTNo28sE3RzS/KCLYV+kGwrdDCjI8AAgggYCWBggTbTgBwlTfIPetMeWafIfeslVJ5/fQQxSPSyJDS0UGlRwek6JDSo4dep0eHpMzz4NGfK/O7QSk2nFu9wXK5gmVyBculYIkUMF6XScFyuTPPpZnfuQLG67JDz6WF/7DGuIsa6FDq4LNKHtio1MHnlB5oz239WexNsC0LJDZBAAEEEEBgmgQKEWw7cSlGsO3sqnqtqW7Qmup6zQjm7/bpk2GLJBPqj8cOf0U1kIgffd0fi2nA+F3in8+ZnyViGkzk9sHMSp9fFd6AjOcyv09lXn/mdYUvoAqfX+U+4/uAyn2+zHbGsxFem65H62hET/S068meDj3Z25EJCxb6QbCt0MKMP1kBgm2TFWN7ywoUI9h2Ik5ghk8lp4dUtiKsstODCsz1W9bPDoWP7olpaPOoBjdFNPT8iGJtub3xmYoJwbapqLEPAggggAACCExFoBjBthPr8jbUyb90kYKnLVFg6UJ5ZzVNpXT2yZNAYn+LRrftVHTLdkW37lSyoytPI2c/DMG27K3YEgEEEEDA/gLFCLadqOiqaJKraZk8s1bI07RMqp5rf2gTrzDdvVeplheUbH5e6ebNSg+0Fb1agm1FJ2dCBBBAAAEEshYoRrDtxGJmh0p1ZlWtVlXVa1VlrRaUlGddLxvmX2Dn0ICe6e/Uhp5OPdPbqebRwgfZTlwFwbb895URcxMg2JabH3tbSGA6gm0n8hhXKitdEVKpEXRbFlRocaAot9i0UJvyVqpx1brI9qiGXxjR4KYRDT0fyfmKdPkojmBbPhQZAwEEEEAAAQSyEZiOYNuJdblKQgosXaLgssUKnLJQvgVzinKLzWx87LaNcdW62K79ir24S6Nbdyi6ZUfOV6TLhxHBtnwoMgYCCCCAgF0EpiPY9hK7QKncM0+Xe+byTNDNVb+oOLfYtEsTJ7OOeETpjp2Hg2yblWrelPsV6SYz/zjbEmzLAyJDIIAAAgggUCCB6Qi2nbiUcq9PqyrrdFZ1nc6srNXS8qqi3GKzQKSmHta4at2WgV4919+lZ3o6taGvM+cr0uVjwQTb8qHIGPkUINiWT03GMrWAGYJtYwEZV3ULLQoonPkKKrTQL3+jz9SWpiouLUVb4xrZGdXwzqhGdo1qZFdsWq7Glo0LwbZslNgGAQQQQAABBPIhYIZg21jrMK7q5ps3S/4Fc+SbN1v+ebPkqa/Nx5KdMUY6rUR7p+J7Dyq254Diew8otvfgtFyNLRtwgm3ZKLENAggggIBTBEwRbBsDO3NVt7oF8tQtlKtuUea1q7zRKW3JwzrTSve3Kt25S8mOXUp37VK6c/e0XI0tm8UQbMtGiW0QQAABBBCYHgEzBNvGWrlxVbdTyip1anmlTi2ryryeadz2nUdWAmlJB0aG9OJgn7YN9Gaeja/puBpbNgUTbMtGiW2KKUCwrZjazDWtAmYNto2F4gq4FZzpVWCmX4GZPgVnBRRoOvS9v94ruaaVsviTp6RYR1yjzXFFW+KKHoxp9GDs0OuWuNJR4+2ANR4E26zRJ6pEAAEEEEDADgJmDbaNaRsIyNdYK29jvbwzGuRrapA3832DPLVVksthb4BTaSW7uhVv7ciE2BIt7Uq0dijeZnzfJUVjljlECbZZplUUigACCCBQBAGzBtvGXLo3KFflDLkqZ8pdMVOu6llyVczIvFZ5nRx3gjKdUnqwQ+m+5kyILdV78NDrvhal+lvlSkSLcATlZwqCbflxZBQEEEAAAQQKIWDWYNtYaw26vZoTLtGccJnmhko1p7Rcs0MlmhsuU2Mw7MD/nZ1W62hE+4cHtX9kWPsjA9o3PKT9I4M6MDKsaDJZiEOmIGMSbCsIK4PmIECwLQc8drWWgJWCbRPJ+uq88td65a32yFfrVaDOJ1+NV75aj3zVvszPvBXuiYYxxe/jvUklupKK98YV60oo0ZVQrDOhWHdCiZ5E5mfxLuv8RT8RKsG2iYT4PQIIIIAAAgjkS8BSwbYJFu2uqZK3ukqeqnK5qyvlq6mSu7pCHuNnlcZzpdzlpfmiK+g4yf5BpXr6lOzrV7K7V0njdXefEr19SvX2K9HTl/m9XR4E2+zSSdaBAAIIIJAPAUsF2yZacGmt3KV1UkmVVFIjT1mdVFojV0mtXCXVcpXUSKGKiUYxxe/TkT5puFvp4R6lhzuloW6lBrsy3xs/Tw13ZX5mlwfBNrt0knUggAACCNhRwErBton8GwIhNQbCqgkEVR8IqSEUVl0gqIZAWLX+kOqDIVX5/BMNY4rfd8ei6oiOqDs6ovboSOZ1x2gk89wVHT36M1MUm4ciCLblAZEh8ipAsC2vnAxmZgE7BduydfbVe+Wv9shrhN6Mryqv3EGX3D63XAGXPH6XXH633AGXXD7JHXDL5Tv0vdt/6Mt1+NkdPhSUS0VSSsXSSsfSSkZTSsekVDyVuWpaKnbo+0M/TysVTys9mlY6nlJiNK1ET1zx7qTiPQnFu+0VWMu2JwTbspViOwQQQAABBBDIVcBOwbZsLYyrux0NulVVyFNRLlfQL7fPJ/l9/3z2+yWfV+7Ms08uv/Hllct4nfneK1colJk2PTKidCyhdDyudCx2zOv44Z8ZP49LsbhSibgUPfTzVDSmZG+fkr39hwJrxrONAmvZ9oRgW7ZSbIcAAggg4AQBWwXbsm1YWZ3c4epM6M0IwLnCVXL5AnJ5/JLXn3lOG89ev+QxngNKZ56N3/uO/70vfGjWeETpREyuRExp40ppybjSySPfxyTj58nood8n41Lc2CamlPF8JMAWMUJs3bYKrGXbEoJt2UqxHQIIIIAAAsUXsFOwLVu9xmBIdf6Q6gLGV1A1/pCCXo8Cbo/8bo+CxrPn8LPbraDHI7/Lo4DxbHx/eLuAx60Sjy8z7XAyrmgypVgqqZFUUrFkStG08ZxUNHXoazSZzPw+mkplrqYWSyc1kkioKzqizuioOmOHno3wmtMeBNuc1nHzr5dgm/l7RIV5EnBisC1PdAyTRwGCbXnEZCgEEEAAAQQQOKmAE4NtHBLmEyDYZr6eUBECCCCAwPQJODLYNn3czDyOAME2Dg0EEEAAAQTMK+DEYJt5u+Hcygi2Obf3Zl05wTazdoa68i5AsC3vpAw4BQGCbVNAYxcEEEAAAQQQmJIAwbYpsbFTngUItuUZlOEQQAABBCwtQLDN0u2zTfEE22zTShaCAAIIIGBDAYJtNmyqBZdEsM2CTbN5yQTbbN5glvdPAYJtHA1mECDYZoYuUAMCCCCAAALOECDY5ow+m32VBNvM3iHqQwABBBAopgDBtmJqM9d4AgTbODYQQAABBBAwrwDBNvP2xkmVEWxzUretsVaCbdboE1XmQYBgWx4QGSJnAYJtORMyAAIIIIAAAghkKUCwLUsoNiuoAMG2gvIyOAIIIICAxQQItlmsYTYtl2CbTRvLshBAAAEEbCFAsM0WbbT8Igi2Wb6FtlsAwTbbtZQFjSdAsI1jwwwCBNvM0AVqQAABBBBAwBkCBNuc0Wezr5Jgm9k7RH0IIIAAAsUUINhWTG3mGk+AYBvHBgIIIIAAAuYVINhm3t44qTKCbU7qtjXWSrDNGn2iyjwIEGzLAyJD5CxAsC1nQgZAAAEEEEAAgSwFCLZlCcVmBRUg2FZQXgZHAAEEELCYAME2izXMpuUSbLNpY1kWAggggIAtBAi22aKNll8EwTbLt9B2CyDYZruWsqDxBAi2cWyYQYBgmxm6QA0IIIAAAgg4Q4BgmzP6bPZVEmwze4eoDwEEEECgmAIE24qpzVzjCRBs49hAAAEEEEDAvAIE28zbGydVRrDNSd22xloJtlmjT1SZBwGCbXlAZIicBQi25UzIAAgggAACCCCQpQDBtiyh2KygAgTbCsrL4AgggAACFhMg2Gaxhtm0XIJtNm0sy0IAAQQQsIUAwTZbtNHyiyDYZvkW2m4BBNts11IWNJ4AwTaODTMIEGwzQxeoAQEEEEAAAWcIEGxzRp/NvkqCbWbvEPUhgAACCBRTgGBbMbWZazwBgm0cGwgggAACCJhXgGCbeXvjpMoItjmp29ZYK8E2a/SJKvMgQLAtD4gMkbMAwbacCRkAAQQQQAABBLIUINiWJRSbFVSAYFtBeRkcAQQQQMBiAgTbLNYwm5ZLsM2mjWVZCCCAAAK2ECDYZos2Wn4RBNss30LbLYBgm+1ayoLGEyDYxrFhBgGCbWboAjUggAACCCDgDAGCbc7os9lXSbDN7B2iPgQQQACBYgoQbCumNnONJ0CwjWMDAQQQQAAB8woQbDNvb5xUGcE2J3XbGmsl2GaNPlFlHgQItuUBkSFyFiDYljMhAyCAAAIIIIBAlgIE27KEYrOCChBsKygvgyOAAAIIWEyAYJvFGmbTcgm22bSxLAsBBBBAwBYCBNts0UbLL4Jgm+VbaLsFEGyzXUtZ0HgCBNs4NswgQLDNDF2gBgQQQAABBJwhQLDNGX02+yoJtpm9Q9SHAAIIIFBMAYJtxdRmrvEECLZxbCCAAAIIIGBeAYJt5u2Nkyoj2OakbltjrQTbrNEnqsyDAMG2PCAyRM4CBNtyJmQABBBAAAEEEMhSgGBbllBsVlABgm0F5WVwBBBAAAGLCRBss1jDbFouwTabNpZlIYAAAgjYQoBgmy3aaPlFEGyzfAtttwCCbbZrKQsaT4BgG8eGGQQItpmhC9SAAAIIIICAMwQItjmjz2ZfJcE2s3eI+hBAAAEEiilAsK2Y2sw1ngDBNo4NBBBAAAEEzCtAsM28vXFSZQTbnNRta6yVYJs1+kSVeRAg2JYHRIbIWYBgW86EDIAAAggggAACWQoQbMsSis0KKkCwraC8DI4AAgggYDEBgm0Wa5hNyyXYZtPGsiwEEEAAAVsIEGyzRRstvwiCbZZvoe0WQLDNdi1lQeMJEGzj2DCDAME2M3SBGhBAAAEEEHCGAME2Z/TZ7Ksk2Gb2DlEfAggggEAxBQi2FVObucYTINjGsYEAAggggIB5BQi2mbc3TqqMYJuTum2NtRJss0afqDIPAgTb8oDIEDkLEGzLmZABEEAAAQQQQCBLAYJtWUKxWUEFCLYVlJfBEUAAAQQsJkCwzWINs2m5BNts2liWhQACCCBgCwGCbbZoo+UXQbDN8i203QIIttmupSxoPAGCbRwbZhAg2GaGLlADAggggAACzhAg2OaMPpt9lQTbzN4h6kMAAQQQKKYAwbZiajPXeAIE2zg2EEAAAQQQMK8AwTbz9sZJlRFsc1K3rbFWgm3W6BNV5kGAYFseEBkiZwGCbTkTMgACCCCAAAIIZClAsC1LKDYrqADBtoLyMjgCCCCAgMUECLZZrGE2LZdgm00by7IQQAABBGwhQLDNFm20/CIItlm+hbZbAME227WUBY0nQLCNY8MMAgTbzNAFakAAAQQQQMAZAgTbnNFns6+SYJvZO0R9CCCAAALFFCDYVkxt5hpPgGAbxwYCCCCAAALmFSDYZt7eOKkygm1O6rY11kqwzRp9oso8CBBsywMiQ+QsQLAtZ0IGQAABBBBAAIEsBQi2ZQnFZgUVINhWUF4GRwABBBCwmADBNos1zKblEmyzaWNZFgIIIICALQQIttmijZZfBME2y7fQdgsg2Ga7lrKg8QQItnFsmEGAYJsZukANCCCAAAIIOEOAYJsz+mz2VRJsM3uHqA8BBBBAoJgCBNuKqc1c4wkQbOPYQAABBBBAwLwCBNvM2xsnVUawzUndtsZaCbZZo09UmQcBgm15QGSInAUItuVMyAAIIIAAAgggkKUAwbYsodisoAIE2wrKy+AIIIAAAhYTINhmsYbZtFyCbTZtLMtCAAEEELCFAME2W7TR8osg2Gb5FtpuAQTbbNdSFjSeAME2jg0zCBBsM0MXqAEBBBBAAAFnCBBsc0afzb5Kgm1m7xD1IYAAAggUU4BgWzG1mWs8AYJtHBsIIIAAAgiYV4Bgm3l746TKCLY5qdvWWCvBNmv0iSrzIECwLQ+IDJGzAMG2nAkZAAEEEEAAAQSyFCDYliUUmxVUgGBbQXkZHAEEEEDAYgIE2yzWMJuWS7DNpo1lWQgggAACthAg2GaLNlp+EQTbLN9C2y2AYJvtWsqCxhMg2MaxYQYBgm1m6AI1IIAAAggg4AwBgm3O6LPZV0mwzewdoj4EEEAAgWIKEGwrpjZzjSdAsI1jAwEEEEAAAfMKEGwzb2+cVBnBNid12xprJdhmjT5RZR4ECLblAZEhchYg2JYzIQMggAACCCCAQJYCBNuyhGKzggoQbCsoL4MjgAACCFhMgGCbxRpm03IJttm0sSwLAQQQQMAWAgTbbNFGyy+CYJvlW2i7BRBss11LWdB4AgTbODbMIECwzQxdoAYEEEAAAQScIUCwzRl9NvsqCbaZvUPUhwACCCBQTAGCbcXUZq7xBAi2cWwggAACCCBgXgGCbebtjZMqI9jmpG5bY60E26zRJ6rMgwDBtjwgMkTOAgTbciZkAAQQQAABBBDIUoBgW5ZQbFZQAYJtBeVlcAQQQAABiwkQbLNYw2xaLsE2mzaWZSGAAAII2EKAYJst2mj5RRBss3wLbbcAgm22aykLGk+AYBvHhhkECLaZoQvUgAACCCCAgDMECLY5o89mXyXBNrN3iPoQQAABBIopQLCtmNrMNZ4AwTaODQQQQAABBMwrQLDNvL1xUmUE25zUbWuslWCbNfpElXkQINiWB0SGyFmAYFvOhAyAAAIIIIAAAlkKEGzLEorNCipAsK2gvAyOAAIIIGAxAYJtFmuYTcsl2GbTxrIsBBBAAAFbCBBss0UbLb8Igm2Wb6HtFkCwzXYtZUHjCRBs49gwgwDBNjN0gRoQQAABBBBwhgDBNmf02eyrJNhm9g5RHwIIIIBAMQUIthVTm7nGEyDYxrGBAAIIIICAeQUItpm3N06qjGCbk7ptjbUSbLNGn6gyDwLPvXGXkgPJPIzEEAhMTcBT4dHK2xdObWf2QgABBBBAAAEEJinQ/L5PKTU4PMm92ByB/Am4y0o189ffy9+AjIQAAggggIDFBUZvulwaHbT4Kijf0gKhcgU/dpull0DxCCCAAAII2Flg7QP/q/54zM5LZG0mF6j0B/TYRW82eZWU5zQBgm1O67iD17vt3w5oeOuIgwVY+nQLlCwL6tQfzZnuMpgfAQQQQAABBBwi0H71NxTbvtshq2WZZhQInLJA9d/6DzOWRk0IIIAAAghMi0Dsd59Qqm3rtMzNpAgYAu4Zp8l/xX+BgQACCCCAAAImFbjiifv0fH+3SaujLCcIrKys0W/XXOKEpbJGCwkQbLNQsyg1N4G9X29V9318IjI3RfbORaDm1eWa98XGXIZgXwQQQAABBBBAIGuBnu/drOF1j2e9PRsikG+Bklecq+pPfiDfwzIeAggggAAClhWI3/VNJbf93bL1U7j1BTynXSrfq6+2/kJYAQIIIIAAAjYVuHrTet3Zus+mq2NZVhC4vGmevrH8HCuUSo0OEiDY5qBmO32pnXf2a/9/tjudgfVPo8DcqxpUe1nFNFbA1AgggAACCCDgJIGhe9ep96b/cdKSWavJBKr//f0qedUFJquKchBAAAEEEJg+geSmvyj+9xunrwBmdryA79LPyrPsMsc7AIAAAggggIBZBf5wcJe+suUps5ZHXQ4Q+NqyNXrrzAUOWClLtJIAwTYrdYtacxJIRVN6/q27lRxK5TQOOyMwFQFvhUen37JAbp9rKruzDwIIIIAAAgggMGmBVDSmlg9+TunhyKT3ZQcEchVwl5eq6ebvyuXz5joU+yOAAAIIIGAbgXQiquhP3yFFh2yzJhZiIYFQhQIf/oNcHp+FiqZUBBBAAAEEnCUwmkzoonW3ayARd9bCWa0pBKp8AT1w4Rvld3tMUQ9FIHBEgGAbx4KjBFp/2a2WX3Jfckc13SSLnfnROjW+q8ok1VAGAggggAACCDhFYOD3t6v/D3c6Zbms00QCle97m8re/BoTVUQpCCCAAAIImEMg8fivlFj/a3MUQxWOEvCe/2F5X3aFo9bMYhFAAAEEELCiwI92bZbxxQOBYgt8dvEZ+uD8pcWelvkQmFCAYNuERGxgJwHjam1bPrhXsfaEnZbFWkwuEJzt19KfzZE76DZ5pZSHAAIIIIAAAnYTSA+PqPUz1ynZ2WO3pbEeEwt4mxrVeMM1cgUCJq6S0hBAAAEEEJgmgeiQRn/zYWmgY5oKYFonCriqZivw3pskb8iJy2fNCCCAAAIIWErAuFrbmx+7S62j3IXBUo2zeLHzw2W65dxXK+Tm7gsWb6UtyyfYZsu2sqiTCYzsiWrrR/crHUsDhUDBBdxht07777kKzOAS/wXHZgIEEEAAAQQQGFMgvq9Z7Vddr3SMWxhwiBRewBUKqvHG6+RtqCv8ZMyAAAIIIICARQVSXXsU++3HpWTMoiugbEsJ+MPyv/enclfMsFTZFIsAAggggICTBXYM9ukdT9ynaCrpZAbWXiSBEo9Xt619jWaFS4s0I9MgMDkBgm2T82Jrmwj0PTKkXV9qsclqWIZpBVzSkhtmqezMsGlLpDAEEEAAAQQQcIZA5Iln1f2tHzljsaxy+gRcLtV95bMKnn7q9NXAzAgggAACCFhEILnzEcXvvM4i1VKmdQVc8r3tu/LMXmndJVA5AggggAACDhW4v+OgrnzuEYeunmUXS8Al6eerX6GzqxuKNSXzIDBpAYJtkyZjB7sI9D44qD3faOPKbXZpqMnW4Q65tOC6JlWcU2KyyigHAQQQQAABBJwqEHn0aXV//2YpnnAqAesuoIArGFDN5z6q0KoVBZyFoRFAAAEEELCXQHL7OsXv/qaU5Mq69uqsSVbjC8r3umvlmX+2SQqiDAQQQAABBBCYrMDdbfv1hc2PK5ZKTXZXtkdgQoGwx6sbVpyrl9c1TbgtGyAwnQIE26ZTn7mnXSCyY1Q7Pt+sRB+XcZ32ZtioAH+jV4u/PUvBOX4brYqlIIAAAggggIAdBGK796vzqzcq1T9oh+WwBpMIeOpqVHftp+Wbxe2tTNISykAAAQQQsJBAqmOHYv/7BWmkz0JVU6rZBVzlDfK9+VtyV88xe6nUhwACCCCAAAITCGwd6NWHn3lQPbEoVgjkTaApWKKfrrpQC0rK8zYmAyFQKAGCbYWSZVzLCMS7ktr15WYNbx61TM0Ual6B8peVaMG1M+Qpc5u3SCpDAAEEEEAAAUcLpHr61Pmdnyi2baejHVh8fgSCK5ep5rMflbs0nJ8BGQUBBBBAAAEnCgx1K/qXryjd+oITV8+a8yzgnrta/tddIwVK8zwywyGAAAIIIIDAdAl0REf0mece1bP9XdNVAvPaSOC8mkZ994zzVOH12WhVLMXOAgTb7Nxd1pa9QErquLVPB2/uVDqazn4/tkTgsIA77NKcK+tV89oKTBBAAAEEEEAAAfMLpNIa+uv96v3NrVKMW1+Zv2Hmq9AVCqrqg1eo5OLzzVccFSGAAAIIIGBFgXRKyWdvU+zRm+VKxKy4AmqebgF/WL6LPi7PstdOdyXMjwACCCCAAAIFEEgprd/s26Ebd2xUNMXdyApAbPshSz1efWHpWXpL0wLbr5UF2kuAYJu9+slqchQYbY5pz/Vtimzl6m05Ujpq97JVYc37YqP8tV5HrZvFIoAAAggggID1BeKtHeq58WeK7dhj/cWwgqIJBFYsVc2nPihPdWXR5mQiBBBAAAEEnCKQ6mtW/K5vKN22zSlLZp15EHDPOUu+V18tV2ltHkZjCAQQQAABBBAws8C+yKCu2rRem/p7zFwmtZlM4JzqBn1r+TmqD4ZMVhnlIDCxAMG2iY3YwmkCaan3wSG1/LxLowf4dKTT2j+Z9YYXB9T0gVpVrC2ZzG5siwACCCCAAAIImEsgnVbksac18LvbFW9uM1dtVGMqAd+COap81+UKrl5hqrooBgEEEEAAAfsJpJXcvk6Jx36pdO8B+y2PFeVNwFW/SL5z/1Xu+efkbUwGQgABBBBAAAHzCxj3H7u7/YB+uGOT9kQGzF8wFU6bwNLySl25aIUuqm2athqYGIFcBQi25SrI/rYVSCel3vsH1PKLbkVbuT2TbRs9hYUF5/s18wO1qrygdAp7swsCCCCAAAIIIGBSgVRKkYeeUP/v71CivdOkRVLWdAh458xU5bsvV+jsM6djeuZEAAEEEEDAuQLppFLb/qH4+l8r3d/iXAdW/hIBV828Q4G2RdwWnsMDAQQQQAABJwsk02n9tXWffrRrsw6MDDmZgrWfILC4tEJXLjpdr6qfhQ0Clhcg2Gb5FrKAYgj03Dugjjv6NLyZW5QWw9usc5SvDqvuTZUE2szaIOpCAAEEEEAAgbwJRB5cr8F71im2bYIOd50AACAASURBVGfexmQg6wkEVy5T6WsuItBmvdZRMQIIIICADQVSW+9TfOOdSre+YMPVsaRsBdxzV8u74g0E2rIFYzsEEEAAAQQcJHBHy1794cBOPdvf5aBVs9QTBc6tadQVsxcRaOPQsJUAwTZbtZPFFFrAuDVp55/71H3PgJJDqUJPx/gmEPBWe1R7WYXq31gpX73XBBVRAgIIIIAAAgggUDwB49akQ3c/oOEHHlN6eKR4EzPTtAm4qypU8srzVfaaC+WprZ62OpgYAQQQQAABBMYWMG5Nmth4u5Jb7pOiXJXDEcdJSbU8y14r34rXS2X1jlgyi0QAAQQQQACBqQsYtyb93f6duqNljwYS3JVs6pLW2bM2ENRbmhZkAm2NwbB1CqdSBLIUINiWJRSbIXCiQO8/BtW7blB9j0eUjhJys9MR4il1q/L8UlW9vEwV55bYaWmsBQEEEEAAAQQQmLLAyMNPavjxDRrZsFmKRqc8DjuaT8BVElJ4zVkKn3uWgqvPMF+BVIQAAggggAACYwqkXnxAiR0PKbXnSSnBnSZsdZgESuVZeL48i8+Xe8FaWy2NxSCAAAIIIIBA8QTuatuve9sPaF1nq0ZTieJNzEwFFyj3+nRx/Sy9qnG2XlHbVPD5mACB6RQg2Dad+sxtC4FULK3BDRH1PjSo/keHlBgg5GbFxvrqvKo8vyQTZitdEZbLY8VVUDMCCCCAAAIIIFB4gXQ8rujGrYqsf0YjTz2r1OBw4SdlhrwLuGuqFFqzUiVrVymwbInkdud9DgZEAAEEEEAAgSIJJGNK7X9Gye0PK7n7MWl0oEgTM01eBUpr5Vl4njyLL5B71gpxgjKvugyGAAIIIICAowWiqaTW97Tr720H9Y/Og+qLxxztYdXFNwRCurh+pi5pmK3VVfXyuFxWXQp1IzApAYJtk+JiYwQmEEhJw1tG1PvYsAYeH9LIbt4UmPaYcUnhpUFVrS1V+TklCi8OmLZUCkMAAQQQQAABBEwrkEortn2XIk9t1OiG5xXf12zaUh1fmMsl/+L5Cq9eoeCqFfItmON4EgAQQAABBBCwpUA6pXTrFiV2P67UnseV7tpjy2XaY1EuuRqXyrvgbLnnnyNX/SJ7LItVIIAAAggggICpBVJKa2Nftx7oaNZDXS3aPtRv6nqdXJwRW1tRUaML65p0Ye1MLS2vdDIHa3ewAME2BzefpRdeIN6RUP/jw+pbP6ThF0a4mlvhyU86g6/eq9LTgqo8r0wVZ5fIU85VKaa5JUyPAAIIIIAAAjYTSHb1aHTDJkWe3qjYi7u4mts099dTW6XAkoWZK7MFV50ud2nJNFfE9AgggAACCCBQdIHBDqX2PHEo6Na6hau5Fb0BJ0xYVidP42nyLDpX7nlnS8Gy6a6I+RFAAAEEEEDA4QJtoxGt62rVuo5mPdffxdXcpvl4aAyGtLKiVq+sn6Xza2eo0uef5oqYHoHpFyDYNv09oAIHCcQ7E4rsiGr4xVFFto9qePuoEt1JBwkUb6mBGT6FlwRUckpQocXGc4ggW/H4mQkBBBBAAAEEEMgIpLp7FduzX9EdexXbvU+xXfuU6uVToIU4PLwNdfItnKPAwnmZq7H5F80jyFYIaMZEAAEEEEDA6gJDXUp17FCyfbvS7dszrzXcbfVVmbJ+V0VT5ipsnoYlctUvlrvhFIJspuwURSGAAAIIIIDAsQLt0RFtGezVC3092jLQoxcGe9QZHQWpAAKzQ6U6rbxKyyqqtbSsSsvKqwmyFcCZIa0vQLDN+j1kBRYXSA6kNPziiEZ2xjS8c1SRnVFFD8SklMUXVqTyXT6XQvP8Ci0KKLwoqLDxvCQgd4irsRWpBUyDAAIIIIAAAghMSiA1NKzYzr2K7zmg6J4DmedES6uUSk9qHKdu7PJ55Z3dJP+8OfLPny3f/NnyL5wjVzDoVBLWjQACCCCAAAK5CowOKtX+olKdu5Tq2Jl5Vu8BKc0JyqxoPT65aubKXbtI7nrja+Gh24r6wlntzkYIIIAAAggggIDZBfriMb0w0KNtg33aOtCrbYO92js8KOO2pjwmFvC73VpYWq6lpdU6tbxSp5ZVZQJtYY934p3ZAgEERLCNgwABkwpEtoxq9GBMIwfjih2MZV4bX6mIM98geCs9Csz0KTDLr9BsvwIz/QrM8im8OGDSDlIWAggggAACCCCAwGQEYtt3K9HSrnhrhxItbYq3tivR0qH0iDM/EequKJO3sV7epgb5ZzbI01gv34yGzNXYeCCAAAIIIIAAAsUQSLdtUbq3WcneZqn3oFJ9B5Xua5ZikWJMb7o5XKFKqbJJrqpZ8lTNkipnyl0561CIjQcCCCCAAAIIIOBAgY393do3PKh9kUNfeyOD2j88qKFkwoEaUrU/oDmhUs0tKdP8knLNDpdpXqhMS8srHenBohHIlwDBtnxJMg4CRRJI9CUVbY4r2h5XvCuheE9C8Y6Eop2JzPeJ7oRSMWuF34yrq/lrvfLVeeUznmu9Chx97VNovk/uIFdgK9IhxjQIIIAAAggggICpBFL9g0q0dSjR2aNkd6+Sff1KdvUo0d2X+d64tWk6HjdVzRMVY1xdzVtTKXd1lTzVFfLUVMlbU5V59lRXyTdnhlwBPsAxkSO/RwABBBBAAIHpEUiP9El9LUoNtkuD3UpFuqWBTqWGuqShLqWNW5smY9NT3FRn9YXlKq2Rq7RWyjzXyV1ae/j7Orlr50je0FRHZz8EEEAAAQQQQMBRAj2xqPaPDKllZFgd0RF1RUfUNhpR2+iIOkYj6oyNKppKWsrEuLpaQyCshmBIdYGQGgIhNYbCqs+8DmtRWblCbq7AZqmmUqxlBAi2WaZVFIpA9gKpkZQSAyklB1NKDCYOPxuvk0oMJJU0fjaQUmLI2Mb4mfGcUHI4t0Cct9wtT5lH3nKPPGVueUqN14d+5iv3Zn6W+V2pW94yYxuPfLWe7BfGlggggAACCCCAAAIIjCGQHh1VajCi1JDxNaTUsPE8nPlKDg4rbTxnvo8oNTx8eNthpSMjOXm6y0rkLjW+SuUuDcmVeR3OfO8xXpeF5TF+V2L87PDvqvmEZk7o7IwAAggggAAC1hCIR6SRIaWjg0qPDkjRIaVHD71Ojw5JmefBoz9X5neDUmw4t/UFy+UKlskVLJeCJVLAeF0mBcvlzjyXZn7nChivyw49l9bkNid7I4AAAggggAACCExaIJJMqD8eO/wV1UAifvR1fyymAeN3iX8+Z36WiGkwkdsHXCt9flV4AzKey/w+lXn9mdcVvoAqfH6V+4zvAyr3+TLbGc9GeI0HAghMnwDBtumzZ2YEEEAAAQQQQAABBBBAAAEEEEAAAQQQQAABBBBAAAEEEEAAAQQQQAABBBBAAIExBAi2cVgggAACCCCAAAIIIIAAAggggAACCCCAAAIIIIAAAggggAACCCCAAAIIIIAAAgiYSoBgm6naQTEIIIAAAggggAACCCCAAAIIIIAAAggggAACCCCAAAIIIIAAAggggAACCCCAAAIE2zgGEEAAAQQQQAABBBBAAAEEEEAAAQQQQAABBBBAAAEEEEAAAQQQQAABBBBAAAEETCVAsM1U7aAYBBBAAAEEEEAAAQQQQAABBBBAAAEEEEAAAQQQQAABBBBAAAEEEEAAAQQQQAABgm0cAwgggAACCCCAAAIIIIAAAggggAACCCCAAAIIIIAAAggggAACCCCAAAIIIIAAAqYSINhmqnZQDAIIIIAAAggggAACCCCAAAIIIIAAAggggAACCCCAAAIIIIAAAggggAACCCCAAME2jgEEEEAAAQQQQAABBBBAAAEEEEAAAQQQQAABBBBAAAEEEEAAAQQQQAABBBBAAAFTCRBsM1U7KAYBBBBAAAEEEEAAAQQQQAABBBBAAAEEEEAAAQQQQAABBBBAAAEEEEAAAQQQQIBgG8cAAggggAACCCCAAAIIIIAAAggggAACCCCAAAIIIIAAAggggAACCCCAAAIIIICAqQQItpmqHRSDAAIIIIAAAggggAACCCCAAAIIIIAAAggggAACCCCAAAIIIIAAAggggAACCCBAsI1jAAEEEEAAAQQQQAABBBBAAAEEEEAAAQQQQAABBBBAAAEEEEAAAQQQQAABBBBAwFQCBNtM1Q6KQQABBBBAAAEEEEAAAQQQQAABBBBAAAEEEEAAAQQQQAABBBBAAAEEEEAAAQQQINjGMYAAAggggAACCCCAAAIIIIAAAggggAACCCCAAAIIIIAAAggggAACCCCAAAIIIGAqAYJtpmoHxSCAAAIIIIAAAggggAACCCCAAAIIIIAAAggggAACCCCAAAIIIIAAAggggAACCBBs4xhAAAEEEEAAAQQQQAABBBBAAAEEEEAAAQQQQAABBBBAAAEEEEAAAQQQQAABBBAwlQDBNlO1g2IQQAABBBBAAAEEEEAAAQQQQAABBBBAAAEEEEAAAQQQQAABBBBAAAEEEEAAAQQItnEMIIAAAggggAACCCCAAAIIIIAAAggggAACCCCAAAIIIIAAAggggAACCCCAAAIImEqAYJup2kExCCCAAAIIIIAAAggggAACCCCAAAIIIIAAAggggAACCCCAAAIIIIAAAggggAACBNs4BhBAAAEEEEAAAQQQQAABBBBAAAEEEEAAAQQQQAABBBBAAAEEEEAAAQQQQAABBEwlQLDNVO2gGAQQQAABBBBAAAEEEEAAAQQQQAABBBBAAAEEEEAAAQQQQAABBBBAAAEEEEAAAYJtHAMIIIAAAggggAACCCCAAAIIIIAAAggggAACCCCAAAIIIIAAAggggAACCCCAAAKmEiDYNkY7Nm7eqmc3bs785tJXvlxNMxrGbNqx261dc6ZOWbzIVM11SjEdXV362z0PZJZ7+rJTtGrlCqcs3bLrbOvo0t33HerZ/DmzdOEFay27FqsXnkgm9afb7lQ0GlddbbVe9+qLrb4k6kcAAQQQQGBCgXgioT/d9hfFYnHV19XosktfOeY+x24XCgf0jsvfIJfLNeH4bJB/gfseeEjNLe3yej16++WvVyDgz/8kDh3x+c1b9czhf/9e8ooLNLOp0aESLBsBBBCwl8Cx515WLF+qs85YPuYCOUdjjr477fzMPfevU2tbRwb/8tddqsrKCnM0giomJcB5+UlxsTECCCCAQA4CR947GOeF3vHmN8jv9405Gu8xckCe5K6T7clEvZvk9Gx+WIBzphwKThEg2DZGp6//zvf113vuz/zmqk99XG9+w2vGPB6O3e5db7tcn/zYB5xy3JhqnXff/6C+8s0bMjW98uXn6evXXm2q+ijmpQJ/u/cf+tq3v5f5hREI/eVNh/rHo/gCxgmoN11x6L9dlRUVuuvW/yl+EcyIAAIIIIBAkQVa2zv1lvd8MDNrTVWV/vKnX41ZwbHbGRvcf8cfFA6Hilwt0xkCb3//R3WwuTWD8f9u/qEWzJsDTJ4EvnHDD3Xn3+7NjPa5Kz+qt77pdXkamWEQQAABBKZT4NhzL6+66AJ97UufH7McztFMZ5f+ObfTzs+85b0fVmtbewbgO1/7ks5fu8YcjaCKSQlwXn5SXGyMAAIIIJCDwLHvHX7/8x9r7pxZY47Ge4wckCe561R6crLeTXJ6Nj8swDlTDgWnCBBsG6PTZgy2GVeH+90tf85Ue8lFF+jii853yjE64Tr5B/SERKbbgJOm5mlJsU+c9vX16zs/+ImSqZQWLZirD73v3ebBKGIlOBQRm6kQQACBMQTMGmy74Yc/VUdXt4IBv774/13JVcmO6R0naQr3R7nYwbbb7rxbT2x4NrOgj/yf9zg2pIhD4Y5pRkYAgUMCZgy2cX5z/KOz2OdnpvvPSTb/05njZbq7NPH8xT4vzzFxqCecV5z42GQLBBCwn8BUQlSFDs87/TzeVHpCsC3/fzaLfc6U81mHeohD/o/liUYk2DaGULbBtl/99k+6/fAn29/zjjfrrW+8bCLvKf/+D7feru/d9N+Z/d/yxtfq85/8tymPZbcdi/0PaLv5Tcd6Njz3vL7+3f/KTH3mimW65qpPT0cZzCmp2CdOt+/crfd/7FC/582dpd/9948d2QccHNl2Fo0AAiYSyDbYNjAwqI9+5urMLbtLQiH9/Mf/KZ9v7Fsd5GN5l7zpCg0NRzJD/fWWX6u6sjIfw9pijGKfpLEFWpaLKHaw7eprv66HHnsiU93XrrlKr7rQmR/awiHLA5TNEEBgygLZBtuKeY6G85vjt7PY52emfGDlaUfj78Edu/fK5ZK+ce3VmTs6nPjgeMkTdgGHKfZ5eY6JQ83kvGIBD2qGRgAB0wpkG6LK5j1Gvhbp9PN42fYk2+3y1RenjVPsc6aczzp0hOFQ/D9pBNvGMM822FbMdvGPtvG1i/0P6GL2nbkQKLRAsU+ccuKFE1CFPqYZHwEEEMhGINtgWzZj5XMbp58QO5llsU/S5LOvZh+LYNv0dIgTYNPjzqwIOEkg22BbMU04vzm+drHPzxSz71Odi+NlqnLF26/Y5+U5JjivWLyjm5kQQMBsAmYMRzn9PF62Pcl2O7Mdc1app9jnTDmfdejIwKH4f0IIto1hTrCt+AdiLjMW+x/QudTKvgiYTaDYJ04JtnECymx/BqgHAQScKUCwzXp9L/ZJGusJTb1igm1Tt8tlT06A5aLHvgggkI0AwbZslMyzTbHPz5hn5eNXQojJ/F0q9nl5jgnOK5r/TwUVIoBAoQTMGI4i2PZhtba1Z1p+sluMmrF3hTpOp2PcYp8z5XzWoS7jUPyjnWDbGOYE24p/IOYyY7H/AZ1LreyLgNkEin3ilGAbJ6DM9meAehBAwJkCBNus1/din6SxntDUKybYNnW7XPbkBFgueuyLAALZCBBsy0bJPNsU+/yMeVY+fiWEmMzfpWKfl+eY4Lyi+f9UUCECCBRKwIzhKIJtBNsKdbxPZtxinzPlfNah7uAwmaM0P9vaNth2sLlVTz2zUS1tbRocGlZjfb3mzm7Seeeskd/vO6letsG2/v4B7d67PzPW4kULVFoSPum4e/Yd0OYt2zI19fT2a+aMRs2dM0vz58zWnNkzx9x3OBLR9h27dc8/1un2v96T2ebcNav13ne+JfO6srJC8+fOzs/RcJJRNr2wTS+8uF2tLe1KplKa2dSgUxYv1FlnnD7h3EYvOru65XK7dcbypXK5XBoYGNSzm17Qc5teUMDv15KF83XBeefI5/W+ZLx0Oq31T27Qizt2qa2jU6FgULNnztBFF6xVTXW1pvIP6Geff0Hbtu9QS2u73C63ZjQ1aPnSUzJfEz1yXc9E40/0+xd37FQkMqrSshItXjA/s7mRiH/m+c3aunWH6upqdPqyU0/aG8P/4cefVHNzq7p6+1RfW62ZTU26YO2acY/j7t5e7d/fnJlv7txZqq6sPGmpo9Gotm7bkdmmvq5WM5saj26fSCZlHFNKp9XY2KAZDXUTLVtT6VlbR5daW9uy+jPa1d2jAwdbVFIS1pJFC05aj/HnOB5PqCQc0pLFC8fcdip/3idEmOIGxjHz9LOb1NrWkTGvr6/Veee8TAvnz9VkT5waRrv37tPBlrbMf8uMPz91tTWqranWmlUrM89jPYw/x8+/sE27du/Vd35wU2YTY9uv/sfnMq99Pq+Wn3bquCuc6rxjDZiv3kzlz1GuDlM8BNgNAQQQsKWA8X7CeI+4Z+9+tbZ3KBwKqmlGY+Y90ETvjycTbBvrvdd4oLFYXOuf2qBm4+/Jljb5A37NmzNLc+fMzvy9O96/F3bt2ae+/n599v9+VdFoLDP89V+6StVVh95vnXrKosx74EI+BgeH9MjjT6m5tVUdXT2qrarUzKYZOnfNKlUdrmO8+cd6b5dKpbRz997Me9QDB5sz/95Zc9aZ4/bGeE/y0KNPZN6fG/8GMt4nrDx9mVatPF1ut1uTPUkzlb+nj6wvH+sxxnp24+bM+6bm1nbFojHNntOU+bffgnlzx33PVIgej4yO6sGH12v/wYPq7ulTRXmZFi9coAvOXZM5riYTbDPe42/ZtkPNLa1qbjX+XdunqsqKzPvBubNnavWZZ2T+vTfW48h78x/+7Jfasm17ZpP3v/vtOnvVmZnXs2c1jeuSy7wn1jLVP6djrSmXf6NMxaEQxwdjIoCAuQVy+fs522DbZM/R9PT16elnns/8PdDe0Zl5vzJ3tnF+c5bmz5sjn++l513Ncn4zl/PFY50HNt63vbBtu57ZuElDg8NauGBu5tyacb52rEc+z88Y4+8/0Kynnt2oltY2RUZG1dTYkHmvtXbNank87pMe3NN9fnOs+Y8UnOvxEk8k9Nj6p7Rn/0G1dXSorLQkcx7+7NVnakZjw4R/6Md6/2+8j9m8dVvm3H5FWZlWLF+q005d8pL36MbcO3ft0eatL2rPvv2a0dCQ+XfAGaefppLwyf/fwbGF/f/s3Xec1UTXwPFjRQVFESlixy6KoiCigj4oikjvICC9F2kiTRFRuhRBlN57B0EEe+8FBSsCgnRBbFjfz8m+ueTeTTbZe2dv2f3NP88jyc1MvpNskpOTGVOxK9+d9VnBZFxet7X5q29k+44frXvJH/fslTynnCJn5c8nBc/KL2VKl5STcuVybVEsx0Qs9bre/xm6x4/m/CWuGOsRze8RQCCRArHE8bTdQRPbMrrHMBUfSIY4nqmYUzRxDdsxaJ8EXc/ZP7HE9Uzct5uMHcV63pmMmcYSX8tucb1onxlicYj1WMjpv892iW2aQDVq/CR5+fW3RF+mRBZNhGrcoKbUqVbZs++DJrY99exUmb1gqbWdts0bS+P6tVy3qS/Oxk+cJutffs2zzmJXXCqtmt4nJUtcG7bO3EXLZMyEKZ6/0xcIK+ZNzbLjWJOPxkyYJBs3pb14iCz6QqRj6/vTtdu5XrP23WTTl2kJThPHDJXPN30po56enG5bF5x/jjzW90HrYd8un2/+Uh4dMsoK1ESW4487Tgb07iZ//v23DHhipLX4f2VvlkH9H/T00Av96AlTRAMUbkUT77q0aymXX3qx5zZi2Z9YO0qDVOUr17E2o4HCl1YtlH6DhslLr76RbtM3lbpeBvbtERY00Qvx+MnTZcXqdaIvuCKLvmytXe1ead64QboA2OIVz8nwMROsn2i/z3hmVIa7M2rcJJm/dIW1Ts3K90j3zm1C67/5zvvWi1stGlQaNXhAlvTZpBlzZPKMeda2K/yvrAz4/yQqt8qatOkiOpqYlmlPj5TLLnE/Bl5+7U15aMBga72LL7xAZk4cE7a5WM73WI+PyN//9NNBefiJkfLehx+7brperapSr2YVqVa/ubX89Lx5Zc3ima7r6jk8eeY8eePt9zybqUnDle+uIG1bNEoXrNNz7v62XTPcxQXTJ8i5Rc4OWyfWep0bM9U3sZxH0TqYPjbYHgIIIJDqAquf3yCTZ8wR/dvuVjSB+4F2LcMS6yOvCTUapl3/zjzjDFm1cLrrdiLvvV5ds9iTbtXa9TJp+hzZvXef6zqaQFS7+r3SsHZ1Oe20U8PWKV+lrvz22++e236oawepck+FLOk2fYh/duosWbJyjWsbcuU6USrffae0a9nEM7ku8t6u34NdpF3X3unu4fUFa4Pa1aVdiyahffnnn39lzNOTZemqNaJtiSzXXXOVDHusn9zf9gHR4KSW2ZOekosuOM/VI5brtL3BWPZHt/HJxk0ydsIU0WcZt6KJX+XL3SItGte3PnTKyrJyzQuiCVQaEIwsmjw4ZuhAmbt4uax8bp21uHvH1lKzaqV06+qzw9KVa2X2/CWiCQ1eRe+P9VjRZ5HI0qPfY/L6W+96/vau8uXkkYe6hS03Ua9zg7Gcp87txPJcGY1DVh4jbBsBBJJTwMT1OWhiW9AYjb4EmTprvixcuso1pqSShQrkl/sb1pV77iof9vFqouObJuLFkXHg4ldfJV0fethKKHOWU0/NI726tJP/lbsl9M8m4zO6UX2Z8uS4Z+W1N98RTXSJLGcXLiitmzayYmFeJZHxTW1TZP3Ojx1jOV6WrVorU2bNtz6yjiz6scQdt90iXdq28PxwI/L+f8PK+fL4sDHWh9WRRT/Q1tj07WVvthatf+V1a123mKueG727d5aSJYpn+EfHVOzKxF82U3F5PUY1njpl5nz5Zsv3nk3Tj6gb1ash9WpVS7dONMeEiXqdDTF1jx/L+Utc0cSRzTYQQCARArHG8bTNQZOjMrrHcO57LPGBRMbxTF2PYolr2I5B+yToerpdE3G9WO7btQ2xHBsmzy+TMVMT8bVo4lkm6jV13jq3E8szQzQOJo+LnLytbJXYpg9+nXr2Db3wyKhj69eqJp3aNHNdJWhimyac6UOVljbNGllfm0cWDfq06NBdNHs7SGnRuIE0b1wvtOq8RcusRCyvol8zLZvrvTxInV7raDJMz36DRPcho6IJZo/26R56iI9cV5NZ7ESyyvdUCL00iVxPgwGTxg4LjYD11dffSvvufeSXX3/zrF4DEvrSxE62ySixTQN1Dw14wrooZlROOeVkGTHoYbn26itdV4t2f2LpC/u3+sJTb5i0qHuF8uVEA5VuRYNYM58ZI7o/WrQfez38uLzz/ke+TSlf7mZ5pHd3qw676Muwe+veL3/9leY3a+LYsCRE50b1Ylul7v2hl16a0OgMUOkLLf3Dr6XU9dfJ6CHuiW2x9tnX322Rxq06W/Vo0t5zi2e5jgqoI97pjZVd7m9Y2woAupWBQ0eFzJs3rm+9kLRLrOe7b8dkYgUdqbLtA718//aULXOjvPrmO9aWvRLb9Jy5o2q9UN/7NaPavXfLg13aha2m53OTtg9k+NNFM54NS0AwUa/pvon1PIrGwc+b5QgggEBOE5g2e6E8M9U9EdtpoUk7Y4c+JvrxRGQJOmKb895L71VfXbvElXvN+pfl0cFpH1r4Fb0n0ft354gNd1SpZ41S5lV6uLRoIwAAIABJREFUd+solSve6bfpTC/Xa22fgUMyTDayN3pd8WIyfGC/0L2lszLnvd0Vl10if//1t+h9mFuJvF9XN/XLqOhoGLv37JP9Bw5Yq3kltsV6nbbbEMv+fL/1B2neoWu6l9xu+6fPMmOGPirXX3tNpvsuyA80WU1HY8uo6P3fuecUThtNOYPEtkkz5srkGXODVGuNtKHPCs4Rm/WHPfs9Jq9lkNhW8Y7bpH+v8A8hTNRrNzrW89TeTqzPKNE4BIJnJQQQyDYCpq7PQRPbgsZoHh8xVjRhOkjREXTHjRgUWjWR8U1T8WJnHFjvZ9794CPPmKUzUdxkfEZBdWTgDj37yi4dld+ndG7XQurVqOK6ViLjm9ogZ/3Pjh5qzT5hl2iPl4nT58iUmWkfuGZUdATdscMHWjOBRBbn/b9+lKGj0WYUS9V1dDYCPc70JapfefKJR6R0yRKuqyVTXNFkXP7DTzZK+269/WhCy/U9w523hydlRnNMmKjXbpSpe/xYz1/iioEPI1ZEAIEkEjARx9PdCZocldE9hs0Sa3wgUXE8U9ejWOMatmPQPgm6nqm4XrT37bpfsR4bJk89kzFTE/G1aOJZJuo1dd7a24n1mSEaB5PHRU7eVrZKbGvT5UHr63gtOppVmRtvkJtKlrCmNNEkrdfefDcsyWNgv55yh+PrOftAMJnYNmHKTJk+Z6G1aR3qvFPrptaUOrlOyiXbtv8g32zZKmvWvSQffPypNXLDtKeflMIFC4SOSc1k/X7rdiuRZtHy1da/65D2Te9LS27Ke9ppoglMposmMemFxn7BljfvaaIJMDoV0XHHHy9vv/eBNVWQTt9oeR9/vCyY8az1ZWZkcd5E6DId1alRvZpSvNhV1jQ1n32+yRoh4v4GtcNGB2jfrY81lL9dtD/1wV9HC9NR33TqKXVzFq/ENv0ysmajVqEv5vSFmyaF3XRDCdHhb99+70NZ+8JLoa/GdH+XzJzo+uIu2v0x0UfO4Iq9PZ3Gs17tanL5xRfLz4cPW9NfrX/5dRk9eEDYyHPODHXtgyoVK1iel19aVDZ+8aW89d6HsmrtC6JJaVrcRiHs/eiQ0OhwOh1u+5b3u+6WBvc6P/iwtUxHoZg3ZXzYekGCpqb6rE6TNrJ9x06rfh2Rwu3LyHlLVsjo8ZNCbdQA15wp49Ltm44CWal2E2uqMC2zJ421ppKyS6znu4ljxN6GjlSnI9bZRUeg078dJYoXkx927JR3P/hYXnnznbBktYxGbBs/abrMnLdYyt5cWu6543Y555yzpWCBs6wgrk55sXDZKuvrS7tMnzAq3ZSuGnz5+rvvRf/GatERJ4cMSAtsHX/C8aGpdZ0OJurV7ZnqGxPnUTQOJo8NtoUAAgikssB7H34inXr2C+2CTm+p96iaKK/Dsr/1zvvy5jsfhO75Ljr/PGt0VU0gchaTiW06RVjV+s1CddaoUlFqV61s3aMfOHhItny/VT7Z+IUsXbXWGjWrQe1q0rF1+Ac2eq9y6OfD0qF7n9BUpMMf6xeairTohRdY99Cmi47UNnX2gtBm9cOOMjeWtD5I+PKrr+XNdz8QNbeL7luPTm3TNcN5b2cv1JHWKt19hzUVq06Hrs88O3btkoljhlnTQWnRr0PbOV5y6bNEuZvLSKmS11pTd7774cfy8mtvy08RI4R5JbaZuE5ru6LdH/1tq849Q0li+lK/ddP75OKLLpC///5bvv1+m3z19TeyeOUa0WnW9QXuuBGPu354EWtf60v0Gve1kF9++dXalH7sUk7PlZIlrFEK9Tnq1dffli3btodV5TVim47SVrdJG8l1Yi7RUX+vuvxSOadIYcl14omy/6eD8v5Hn8j02Qtl/08/WdvTe0b7Ps+uQJft2bNPRo571nr+0KIfdpW5MW10N30Ojpy6zUS9um0T56lux8QzSjQOsR4P/B4BBFJLwNT12WRimzPOo/ckbVs0kdtvvUl0hKUdO3fLlq1b5fV33pd161+24mxDB/a1YhB2SVR8U+s3FS92viCz96vSXeXl1tKlJF++M6wp2BevWC0Xnn+eNYOCXUzHZ5p36B6a0ls/eNb7rdI3lJD8+c+U9617p7fkzXffD9Uf+bGpvSCR8U1tQ0YvnaM5XpwjD+r2b7u1jPWccP11V8uOHbvk7fc/lFVr1oc+wvWaQcIt9qox+0Z1a1pTj/7zz9/y+aavZeb8Ra6jHWuctmGdGlb8+vAvv1ix7flLVoTirRon1Q8AnB8T231iKnZl4i+eybi8jpym98g6U0b1eyta8ehzzi4sZ5yRV3766ZB8890WmTpnoWi8TIvGJ1cumBZmFM0xYaJe29LUPb6J85e4ookjnG0ggEC8BEzF8bS9QZOj/BLbTMQHEhXHM3E9MhHXsI+foH0SdD1Tcb1o79tNHBumzi3TMVMT8bVo4lkm6jUZ1zPxzBCNg6njIqdvJ9sktkVeHHt37SA6Opiz6DD+rTs/GJoW0+tFl8nENmfwZPJTw60HYLei0+2dcOIJ1tSGbmX+4uWh6Tu9XiiZPJidQTQNWE0ZNzLd6Fw6ylXj1p1DXyd6tct5E6GJbOOGDxId8SGjEjmsdt2aVaxh4iNLn0eHyIuOaTi9EtvGPjNF5ixMG11PpzrUBEJ7JDN7mwcPHpLGbbqEhqrXEbt05K7IEs3+mOqbyOCKBrAmjh1mJQhlVPTCUbNhy9Doez07t5Pqle9O9xNNwtQgihYN2iyZNTFsNBEdGa9734HW8gL5z5Slcyane1GsywYOGy3PPb/BWs9tNMMgiW2m+sxOjNK26DSrXTu0Srff+kJVbxKcZf7Up0VfljvLxi82S8tOPa1/0tFf5k4OT9gzdb7HerxoELlS7cahKaf0786EUYPTvTRdvHy1DB/7TKi6jBLb9EuJ3bv3ZjhdVqee/UPTnnpNmaZBLJ321cswct9N1Wuib0ydR7qPmXWI9Zjg9wgggEB2EXD+Pdfr9NTxT8opJ58UtnuvvP6W9HrkidC/uX3MYjKxzfkcUqbUDTLi8f6u3Hofpy+Fby1TOt2U7/YP7qxaL3RvvXrRDOtlcVaVyA9Z7i5/mzz8UPppw53Ty3t9zBKZCKYjKg95tI9vwpZz6PY8eXLLjGdGh33kY10zv/5WWnTsETZNqVtim8nrdLT7c+TIn1K+Sh3rxaXeVy2ZPdF1+lb9WEJfrl5+6cVZ1seR0zUNHtBbyt1cOuxw0o+Y9L5MR46wi1dimy7fuu0HKVjwLGtENreiH5npOapFn09WzHMfteTB/oNCIwZ7fWzm3L6Jek2dp6aeUXT/MuuQVX8L2C4CCCSXgMnrs8nENmecUD9y1I8d3YpOsbdt+3browO3Eu/4psl4ceQLslb3Nwx9eOx1FJmOzzjjcvpR96SnhsmlRS8Kq16Tebr2HmB9xKulZIlrrRFiI0si45vaFr+XzrpOZo6Xpu26yuavvrF2847bbg1LLrT3/ePPvrBGDtN7MS3PjBoi1xS7IowmMvaqHwRMfXpkutir3p80btM5bGaQSy8pKuNHDAqLperGNdGwW++jfTBiUH/rg/zIYiJ2ZeIvmum4vLbJHnnZbZQ8Xa5/++o1ax/6oGXB9AlWDD+yZOaYMFWvqXt8k+cvcUUTRzrbQACBeAiYiuNpW4MmR/ndY5iKD2ib4hnHM3U9MhnXCNonQdYzGdeL5r5d+9PksRHr+WUyZmq3xUR8TbeV2XiWiXpN9Y2pZ4ZoHGI9Jvi9SLZJbHt0yJOy5oWXrD69vezN8nj/tIB6ZNEs6iatu4RGVHBLNjOZ2FahegPr63Atrzy3OOqRFjL70BbrwV29QTPRYJSWbh1bS62qlVw3+cJLr0r/QcOtZZoo9sKyuekSnZw3ERm97HNWMHvB0tDw7Toi1rSnR1qj8EUWtW3YsmMoGc0rse2eWo1DD8a6LR29yq04/zC6jTSmv4lmf2LtD/v3kcGVjIKJzjoXr3hOho+ZYP2TfjGrX866FQ3s6EghH336ubVYvzDVYJBdNCBXrV6z0EgMTw1/LN3USXpzpUlV+qJMExmXzpkkBc86K6y6IIltpvpMg1p6odJSqFABWTrr6Mhs+m+HDv0s99RubAW1dCQ/TTLV4mbr/HJSR03UIKazmDrfYz1edB+ate9mbSZXrhNl1rNjrRE13Eq3Po+KZqhrySixLUiblqxYI8PGPG2t2rh+LWvUv8iSFYGXIPWa6BtT55GaZIVDkD5iHQQQQCCVBXb+uFtqNkqbOlxHOND7eH155FaGjBovy1attRa53X+aTGybv3SFaPJXRte/oO7xDIitWrteBg0fYzVNR5ae+ezodC/hdJlOh9a8fbfQyMZu90iRiWAZfdBjW+i9V4VqDUIjRD/yUDe5q3w5V6pZ85fIuInTQsvcEttMXqej2R9tnE6/2rhVZ6udxa68zBqdLlHFeY9X5Z4Koh8duJXPN38pLTocHVUmo8S2IPtSqVbj0EgoL69eZN2LRpbMBsBM1GvqPDX1jKL7lBUOQaxYBwEEklvA5PXZZGKbfjSgHw9oGTV4gOhoV9GUeMc3TcaLnS/I9GPQFXOnul7nnC6m4zN9Bw6RDa+8YVXRuU0zqVermms36IvB+s3ahz54XLVwujViq7MkMr6p7fB76azrBD1etmzdLg2at7d2Tz/EnT15nOTJfYqrjTNJUz/61Y9/nSUy9tqneye59+47XLc18qlnrRkM7BI5parzRx179JX3P0qbeaRTm2ZS36XvTMSuojkvI39jOi4ftE39Bg6V9a+8nuHfmaDHRNA6dT2/ek3d45s8f4krZqaHWRcBBBIlYDKOp/sQJDkqyD2GqfiA1hXPOJ6p65HJuEbQPgmynsm4XjT37da9p8EYbyznnemYaWbakp3jeiafGdSUuF5mjiwz62abxLZajVuFvjTXr9D0azSv4pz7tkvb5lK3ZtWwVU0mtjVs0VG++36rtX0dAUFHQoimZMVDm1c7du/dK9XqN7cWH3fcsbJ+xXzPr/L1K8AK1eqHRpZwm37QGajwGikssi3OkdiaNaonLZs08GQb/OQ4Wb76eWu5W2Kb8+ZJgzgazPEquj+3VaoV+tpu3bK5oamS7N9Esz/R9LnbbyKDKzrFpybg+RVnIM+vD5yjtuk0Q53bpB0LdnFm82tgRwM8zvLSq2+ITlmqxeurUL/ENtN9Vv2+FrJr1x6rTdOfGRX2Nasz0KtTlQ4Y/KT1FWGxKy6ViWPTkjbt0qhlp9BL3RnPjk43daap892vP/2WO0di02nAxo88OmpN5G/XvfiqPPx42n7Gmtj22lvviv591XLPXeWlX4+0F7vOkhWBlyD1mugbk+dRVjj4HRcsRwABBFJdYM36l+XRwSOt3dCRFXSEBa+io3w1afuAtfjUU/PI80tmWwn3djGZ2Oa899HRlyc+Nczz3tmvD+IZEHt8xFhZueYFq0k6SrGOVuxV5i1aJqMnTLEW65ROOhqbszjv7fzut+3ffff9NmnYIi3ZShMVX1y1wPVDFl2+b/8BqVz3/lCVboltJq/T0eyPNk4/mLi75n1WO08+6SRrlOjIEYD9jgFTyyvWbCQHDx2yNuf2MYqznjr3t7GmRtUSa2Kbnnf2NFJLZk9KNwKf1pEVgR+/ek2cp6afUbLCwdTxw3YQQCBxAiavzyYT20aMfUYWLV9twegMGTpTRjQlnvFNbZ/JeLHzBZnXiGCRJqbjM84Pkf1igp0ffNgaLVhL5NSw+m+JjG9G1u+VEBb0eHEmhPr1zWefb7amxdSiH8lMf/rJsG6LjL163c/oj5wxNb3327Byftgzh3PDz06bLVNnzbf+qdq9d8uDXcIT6vTfTcSuojkvI39jMi6fmfaMnjBZ5i1abv2kb8/OUqlC+XQ/D3pMmKzX1D2+yfOXuGJmeph1EUAgUQIm43i6D0GSo4LcY5iID9im8YzjmbgemY5rBO2TIOuZjOtFc9+ufWry2IjlvDMdM81MW/zia7qtrIhn+dVrom9MPjNklUNm+ionrpttEtturlAtNIz4qgXTxGtYa+1k56hLdatXkS7tw6e4NJnYNnT0eFm6Mm20CH2ZdnPpklKieDErGUmnZylSqFC6KTHdDsSseGjzOuB1WPa2D/SyFuuLGJ2SMaPinNN78CMPSblbbgpb3RkoGTawr9xyUynfc805NeSjfbrLnbeX9fyN80WbW2Kbcx7qC887V0YOHpDx/nTqERoBLjIJKvKmKOj++O5wwBUigysbVswPdPy079ZHPvzkM6sWHa2h1A0lPGvc8PJrodHyyt5cWoYM6B227rdbtsp9LTta/5b7lFNk9cIZYV+o9hrwhLzyWtpXvF7JnH6Jbab7zHkTo0mSmixpF/urY/3a9rmFM2XEUxNC5+zK+dMk/5n5rFWdL8B1KHwdEj+ymDrfAx4OnqtNmjFHJs+YZy33CpbZP3a++M9MYptOsXXw0EH56++06Ru0vPPeB6KJplruqfA/6dczbcpRZ4k18BJtvSb6xuR5FKtDrMcIv0cAAQRSUUBfBOkLoSDXt7/+/lvK3n10iqx1S+dYCW52MZnYptuq26R1aKpMvcev8L+ycnHRC6VwwYJSIH8+a0S0ICWeATHnqBF+99v6UlRfjmq55KILRRP8ncV5b6cjI+sIyX5F70312qolyDPHHVXqhUZ3c0tsM3mdjmZ/7P2t27StbNu+w/pPfcF5x+23ypWXXSLnnnO2nHlGPilSpJDvFK1+dn7L9WOdMnce/XjL7/nY+eFXZhLbdITmw7/8FtacBx7qL99v/cH6tyWzJroe+7EGwKKp18R5avoZJVYHv+OA5QggkJoCJq/PJhPbnDM2qKxe78uWKSUXXXCeFCxwljVVdZAp1OMZ39R2mowXO2NLOtqWjrrlV0zGZ/T6rvuj/6tl1sSxkjt3bs8mjH56krz82pvW8s7tWki9GlXC1o0mXuu3v5lZbnLENo2BqbUW/Qi3eWPvD6R379kbmjo9T57c1uwjzuKMveoH36+tXeqZrOachl1nHJk9aawngX6UbcfM9FlhQO/u6dY1EbvKTB94rWsyLu9Vh44K/dOhg/Lff0c/Ppo8Y47oC0ctfXt0lkp3mU9si7beWO/xTZ+/xBVNHOlsAwEEslrAZBxP2xokOUrX87vHMBEfsO3iGcfTOmO9HpmOawTtkyDrmYzrRXPfrr4mj41Yzi/TMVOvtkQTX9NtxRrPiqZeE31j8pnBhEMsx0hO/W22SGz77fc/pHzlOqE+1K/99SWCV5k5b7GMn5Q2apc+IOmDkrOYTGzTDOoGzTuEpmOJbJMmuxW94HwpXaqENGlQx3OY9HgGft54+z3p3neg1VSdmnHKuBEZnh8PPPSIvP3eh9Y6msiiCS3O4ryJ0JE1dIQNv+LMzB0xqL+UufEGz584AwNuiW3O/fGrN3L5+BGPy3XFi8W8P5mt12t9Z3BFR7Z47fmlgTbtnDM60A/+f6USxa+WcSMGpfuJs08H9uspd5S7xVrn8C+/WtOQ/vXXX1bS28oF01zPRb/ENtN9tvGLzdKyU9rXmJdferFMHZ/2svWPI0ekYo37rP+1Rxh75/2PpEuvtBe3PTq1lRpVKlr/3zkMrtc0m6bO98z0kdu6zi8cG9apLh1aNfXcpI7OoaN0aPFLbFPHOYuWy6bNX8re/QdEk8y8isnENhP1mugbk+cRAahYj3J+jwACOVHAOWqs3/VNfcrdUzM0Cu+S2ZOlcMGjU6ObTGzTupzBOre+0QT6YldcJvVqVpWSJYp7dl88A2LO65rf/fbGTV9Ky45p01Vqkp4mLDmL897Oa8TeyJ12jrga5JlDR2zTkdu0uCW2mbxOR7M/9v5pkLB99z6hl86R+61Tc15+SVG583/lpPq9d8uxxx5r/HTWAJEmAtrF7/lYR+/VEUe0ZJTYpttdvnqdrH3hJflx9+7QqN1eO2Aqsc1UvbGep6afUWINBBo/cNggAggkhYDJ67PJxDZNyuj8YH9578NPPJ0KFSog1xW7Upo1qi/nFCnsul4845um48XOF2Q60q2OeOtXTMZnIvfHr27n8haNG0jzxkfvDXRZNPHazNTpt67fS2f9fdDjxfmc4Fdv5PK31q8I+ydn7PWE44+XV9cu8dykc0r3S4peJDOeGeW57urnN4i+c9DildhmInaV2f13W99kXN7evsYQX3r9TVmyfLVs3bbD812Jvb6pxDZT9cZ6j2/6/CWuaOJIZxsIIJDVAibjeNrWIMlRkfc4XqPCxhofsO3iGcfTOmO9HpmOawTtkyDrmYzrRXPfbvepqWMjlvPLdMzUboup+Fpm41mm6o21b0w+M6hpZh1iOSb4bZpAtkhscw6/qTulyT6a9ONVnA/FbsOTm0xs0zboi7NR456VV998J8PjTkeGemrYY65TSwZ9kDdxYDuHc/Sb5inyxHWb5jJIoCKy3Q2bd5Dvtm6z/tlvallnoM4tsc25P5n10akpI18+RrM/ma3Xa/3MBFec23AOZZ+ZthQvdoVMcJnma+GyVTLyqWetTekIfDpynRbnMJ6VK94pvbuljewWWfwS20z3mQZgq9VvJnv27beasnzeFCmQP791TuqFR4s9LYOO8HJPzfusF3Wlrr9ORg9JG+GvW+9H5c1337f+v45Col8nuxUT53tm+sht3eFjnpHFK9KmCPGbWsz5Yj+jxLYnRj4lK55bF7hpphLbTNWrDY+1b0yeRwSgAh9KrIgAAgiEBJxTYPld3/RHzuBS5FRNphPb9F5DX1Y9NXGaNR1lRsVtqnd7/XgGxJzXNb/7bed1y22qUb97OzePF195XfoMHGotCvLM4QyCuSW2mbxOR7M/zn3U0TuGjR4vOtJxRuXqqy6XsUMfCxv92MQpf/DgIalY6+jUsn7Px87nX6/ENt2Xtl0fksOHfwncRBOJbSbrjfU8Nf2MQgAs8KHEigjkKAGT12eTiW3aCb//8YdMmTnPmirw73/+8eyXE088Qfr3fEDK35b2EaSzxDO+aTpe7HxB1qZZI2nSwD+xzWR8JnJ/MnNiNG1YR1o1TZsu3S6JjG9qG4LUH/R4cT4nZMZF1339+WWiI7PZJTOxV9OJbdqGWGNXmd1/t/VNxuV1+2qq95H6TBG0mEhsM1mvtjuWe3zT5y9xxaBHEushgEAiBUzG8XQ/giRHBb3HiDU+YLvGM45n1xnL9ch0XCNonwRZz2RcL5r7dtvX1LERy7lnOmaqbTEZX8tMPMtkvbH2jclnBjXNjEMsxwO/PSqQLRLbdAhpHZHBLutXzLNGi/Iq02YvlGemzrQWV7mngjU1o7OYTmyzt73/p5/ks42b5OvvvrdGO/phx0755rvvw14OFLvyMtEMch3JzVmCPsibOLh19DUdhU3LpZcUlelPP5nhZjv11C82P7bWeeShbnJX+XJh6wcJVERW0LxDd/li81fWP9sJR16NWLJijQwbkzZdqltim3PqJP1itEvb8KlnvbarfVDqhuvSJUlGsz8m+kW3kZngirNO53SxOg2nTocUpJxduJBceP656VbVh3EdNUOTwDSJVKfsPP30vNKpZ7/Q17vjRz4h111zlWs1fi8LTfeZNuLJpybKgmUrrfbYI7HZ5/opJ58kzy2aFXqpaI9aofv23OJZcvzxx8ndNRpao76cXbigLJ4ZPkqJ207Gcr4H6ZuM1hk3cZrMmp/2RWlGL891uU4VVb95O2tdr8S2RctXi17wtWiwr0ypG+T6EteIvth2jo756eebZMbcRdZ6JhLbTNbr9Iq2b0yeRwSgYj3K+T0CCOREAR1xWUdeDnJ903Vuvat66KXrinlTRacItYvpxDZ7u/qS9+tvvpNPv9gkP+7aI3v37pfvtm61RiWwp42y7kueeERKl0w/NXw8A2ItO3aXjZuC3W9/unGTtO7yoLWbblOy+93buR2v+sGAfjigJcgzR6VajUMjO7gltpm8TkezP277qCPjfrLxC9m6/QfZv/+AbNn2g3z3/dbQSIL6m0b1akq7Fk2MntI6GvHtlY6+bPd7Pu43cKisf+V1qw1uiW06KnPTdg/Ijp27rHV09EMdce6cswuLjkbo/KhsxNgJ1gtZLbEmtpmuN9bz1PQzCgEwo4c9G0Mg2wiYvD6bTmyzkTU29fnmr2TTl1/Lnj375Mc9e+Tb776X3Xv3hfpBp3icN2WcnJkvX1jfxDO+aTpeHM0LMpPxGY3Blb27RshzUL+ekitXrkDH/hWXX5JuqthExje10UHqD3q8TJgyU6bPWWhZlLvlJql89x2BXPLkySP6Ua+zZCb2mhWJbXZboo1dBdpxn5VMxuW1qt6PDhF9ka5F39lo0utlFxeVfGfklRNOOCHUmqWr1oqOJKPFRGKbyXqdZNHc45s+f4krmjjS2QYCCGS1gMk4nrY1SHJU0HsMe99TKY4X2V/RXI9MxzWC9kmQ9UzG9aK5b4/0jfXYiOX8Mh0zNR1fCxrPMl1vrOetyWcGbUtQh1iOBX4bLpAtEtt0l8pWrGlNf6jFK4Bu77pzGPj6tapJpzbNwlSyKrHN7eDTP4wrVq8LJWbpOpo0o8kzzhL0Qd7EAe6ctlFfWujUTRkV5/DkOnKXjuDlLEECFZHb79C9r3zw8afWP/ft2VkqVSjv2QRNpHl68gxruVtimybI6QO5losuOF9mTxobE1M0+xNThY4fZya44qzTOdrY4/0flNvL3hxzkx4aMFhefu1NazvdOraW22+9SarUayb//vuvFDm7kCyc/ky6BE27Ur+Xhab7TOv96NPPpV3Xh6wm3FTqehk2sJ9UqtPYGlVFPdTFLs5seE3WPPnkk0Iju91Xt4a0b3l/VH5Bz/eoNu74kX5BPXH6HOtf7ClWvbbpPN+9EtucX2oOfvghKXfrTa6be/Od96Vbn7QX1CYS20zW62capG9MnkcEoPx6hOUIIIBAegHnPZ/Xdcb+VeRUjBtWzJcoLxJVAAAgAElEQVRTTjk5tNGsSmzz6rcfdvwoAwaPCCWSVbzzdun/4APpVo9nYptOva5TsGvxenFkN9A5BL6OWquj1zqL372dm4vz3kynLls6a5LnYa9JgbffW1uOHPnTWsctsc3kdTqa/Ql6zmpQ56lnp4ZGwi1UIL8snTMl6M8Dr1fmzqqhZMolsydJ4YIFPH/rPBbcEtuc98ZXXX6ZPDXiMTnJ40V6s/bdrEQHLbEmtpmu1w/P7zw1/YxCAMyvR1iOQM4UMHl9zqrENq+e0amRHnp0cGj02j7dO8m9EQlG8YxvajtNxoujeUFmOj6jieuawK5l7eJZkjfvaVGfKImMb2qjg9Qf9HjRjzs1iVBLraqVrDhltCUzsdesTGxza3+Q2FW0++38ncm4vHMkYf0gYtLYYdaHMm5F75FnL1hqLYo1sc10vX6uQe7xTZ6/xBX9eoTlCCCQDAIm43i6P0GSo4LeY/j5+MUH7N/HM47n12Zd7nc9Mh3XCNonQdYzGdeL5r49iK+uE/TYCLo9t/VMx0xNx9eCxrNM1+tn6tc3Jp8ZtC1BHfzazfLgAtkmsa1Jmy6h4ayfeLiX3HZrGU+Fdt16W/NQa3ELssQzsc1uZPtufeTDTz6z/nPE4/2tEZGcJeiDfPCu915Tp5epUL1BaIWMAiWaTFi+Sr1QUqFbUl6QQEVkawYOGy3PPb/B+ue6NapIl3beo6w5RxhwS2zTKSUrVKtvvdhxji4WrVU0+xNtXZG/y0xwxflb57zRfp5B2+p84Vfsikul/O1lZfT4tBeSLRo3kOaN63luyu9loek+04Zowl2Vuk1Fv3jUrwEHP/JQKAkrcqRBda5Y6z5rNA1Nejs1T+7Qy8fJTw2XKy+/NCiT63p+53tMGxeR1es2yGNDR1ubuaToRTLjmVGem3SOeOiW2KYB0/KV61p+fi+dncMYx5rYZrreoKYZ9Y3J84gAVNAeYT0EEEDgqIBzCvGiF54vsyZ6f6zw4ScbpX233taP3RKH4p3Ypu3Q5w99DtGi9xJ6TxFZ4hkQG/X0JJm/eIXVhNrV7pWuHVp5Hm6TZsyVyTPmWsvdkvL87u3cNvzj7j1So+HRe/x1S+fIqafmcW2Dc4RZXcEtsc3kdTqa/cnMuaojNpS/t441+rGWF1ctCBsFNzPb8lq3+n0tZNeuPdbiwQN6S7mbS3tu1jkanltim35EZI/K6/fRkXPqiFgT20zXG8Q1o/PU9DMKAbAgPcI6COQ8AZPX53gntmlvTZ4xTybNSPvQzu3DwHjGN7UNJuPF0bwgMxmf0f1p2q6rbP7qm0DXd7+zJ5HxTW1bkPqDHi86ylf3vgOtXdaRgKeNH+n5sa2fS2Zir/FObLPbntVxRZNxef2QRhN2tfh9fOucHirWxDbT9fodN7rc7x7f5PlLXDFIj7AOAggkWsBkHE/3JUhyVNB7jCA2yRbHC9Jmv+uR6bhG0D4Jsp7JuF409+1BfXW9IMdGZrYXua7pmKnp+FrQeJbpeoOYZtQ3Jp8ZtC1BHYK0m3WCCWSbxDbnNIOXXHShTHpquJx44tGhrG0O5zCb+m8Lpk9I95XQ4yPGyso1L1g/6dymmdSrVc1VM8gfxt1798pff/4tOgVmRsX5QKpTf+pDuLM4k0/8RqgI1vUZr9WoZSf5Zsv31krVK98tPTunTVUYWXRKV53aVYtO76TTPEWWIIGKyN8sW7VWhowab/2zfs0189nRUiB//nTb1rmZm7XvGprOxy2xTX/kDGTpiHI6spxX+XHXbtl/4CcpduXlrqtEsz8m+kS3kZngirNO5w2kTiU54cnBnvunv9NROW647poMX7DpV4JV6zYNTQmlo/v5TTtktynIy0KTfWbXq1PW6rmkRc9Jzd4+4fjjrelG8+QOn75YA2J6kdNpSk/KdZK1n34jGJo632M9XrZt3yF1m7YNbcYtWdY6nn7/Q+5v20V0yGItbolt+w8ckHvrpI1Qd8H558jcyWnnpVtx3qR4/Z1yvpjOyNN0vSb6xuR5FNQh1mOB3yOAAALZSUC/uq9Up4mVbK1lYN8ecsdtt6bbRV3eoXsfa7RWLXeVLyeaxO4sel2oVr+59U96D7Bu2VzXl19B770+2bhJil1xmTVlt1dxPljfelMpGepyP+pMMPIbhTrWvn3ltbek14AnrM3o/c60CaNcR0/Yt/+ANGrVWQ4eOmSt+1DXDlLlngph1Qe5t3Nrr95j6DVfS0aj4j7yxAh5fsMroU24JbaZvE5Huz/awK+/2yKFzjrLM0lP13F+HJTR8RdLH/cfNFxeeOlVaxNXX3W5PD1ysOvxueK5dfLEyKdCVbkltulzmT6fWeddv55yR7lbXJum95YVqtWTf/5JO0e9jmHnh0kZjRZoul4T56nJZ5SgDrEcB/wWAQRST8Dk9XnN+pfl0cFpo6x63XvosiDXvd//+EO2fL/N90M/Z2KbW0w13vFNk/HiIHHgyCPOZHxGt+1MfNSPN6ZPGG3FTd2KXpc//PjTdDNr2OsmMr6pbQhSf9Dj5eefD0vFWo1CzwkdWzeTBrXd4/la98ZNX1pTs0bOmKLLgt7/67qmE9tMxK5M/NUzGZfX+1G9L9VSo0pF6dHpaLwysq0tO/WQjV98af2z1z1i0GPCdL0m7vFNnr/EFU0c6WwDAQSyWsBkHE/bWqtxK9mxc5fVbLf36Jm5xzERH9D64hnH0/pMXI9MxjWC9kmQ9UzG9aK5b7ePH1PHRqznl8mYqen4WtB4lul6Y+0bk88M2r9BHWI9Fvj9UYFsk9imgYL6zduHHmB12PEH2reUY489+nJp77790rRtV2vEJi06HeHIx9O+GHIW5xy7GSVB+f1h1IfRtl16yd59B6RerarStGHdsCmQ7Do/3bjJevmmX/Voks2GVQus/3UWZ5BJh+vWESrcEvdMHdwrn1snjztecDzWt6eUvy38BcZ7H34snR98ODTFjU7PqC+kIkuQQEXkbzQbuXbjVqGXItdfe408OfiRMBcNqrXo0EO++35r6OdeiW2r1q6XQcPHhNbTtmqAw3l86EINID42fLTotnt362RNp2hif0z1S2aCK846NQmtXtO2oZs+HXlr4uihkv/MfGFN09H6dMRCvYHQUdhGDHrYM0CmP3SeA/aGriteTMaPeDzDXQ4SNDXZZ3Zj3v/oU+nYIzypsXTJEvLkE4+ka2/kOaAr6HncuU3aS/DIYvJ8N3G81Lm/TShh7YzTT7dGbXP2t45gqC8x7SRerdNrKtJ7ajWWnw4etF74Txw7VHQKqsiiibCtO/W0kuW0eCW2OY9hPf/mTRkv557jPgWBqXpN9Y3J8ygzDiaOB7aBAAIIZBeBAU+MlLUbXrZ2RxOCpowfGZaMpde3yTN1dLF5oV2eOHaYlXTmLJpYpFNT2UWn1tQpNiNLkHsve4qpiy+8QLp2bC3XXXNVuu1osl2vhx+3Ph7Q4jW6rfO+2W1kaZP9qM8ede9vK/pRh5bLL71Yxo98POzDBnXSacbf+/ATax29V1g8a6KVCOcsQe7t3Nqu9yKaWKVF7zNGDxkgJUtcG7aqc7QZe4FbYpvJ63S0+6PPRzp1Qu7cuaVd80Zyb8U7XRMmdYolnWpJS4niV8u4EYNMdq21LU0E1IRAuzS9r660ur9hWD1btm6X5u27Wc8+dnFLbFu84jkZPmaCtcrNpUtaHwlpfzmLnnuPDR8TGnVbl3kltjmfIbym5dXfm6zX1Hlq8hklqIPxg4MNIoBAUguYvD47P+7VUVHXLJrlmuTsd93TNvXs95i8/d6HUvbm0tKlbXMpXKhgOseffjoozTp2D40YqrEhjRF53TPEI75pMl7sFwf2OrBMxme279gp9Zq2C8W/tT8G9O6WbopwjZX2GThENPlFP1ju3rFNuhhoNPFakydPkPozEw9/dMiTsuaFl6wm6owdY4YOTHf86T355JnzZOqs+XJG3rzy5BMPp/u4PMj9v+1gMrHNVOzKRB+ZjMvr/WaD5u2tZhU8K7/MeMY9GTPyHssrsS3oMWGyXlP3+CbPX+KKJo50toEAAvEQMBXH07a26txTPvt8s9XsTm2aSX2PQWn87jFMxQe0HfGM45m6HpmMawTtkyDrmYzrRXvfbvLYiPX8MhkzNRlf0/0KGs8yWa+pvjH1zJAZh1iPBX5/VCDbJLbpLjlHWtP/1hcvpW+4TooUKSwffPSJfPbF5lCilI6mMHHMMLniskvSHQ+Rf9QvuuB8ufLyS6RT62ZhX977/WHsO3CIbHjljdD29Qs6fal22SVF5cLzz5WfD/8in2/6Uta/9FpoGhqvxJmdP+62stH1hYEWfZl07dXF5IrLL5EWjesbP6b1AnJfy46yddsPoW1rwOmmktfL8SccJ2+984Fs2bY9tExHa5s39el0L7kiL+zPjh5qjRgQpAwcOkr0RZZdcp9yitxwfXG57OKisvHzzdbUrTpdobN4Jbbp/jRs0UE0oGUX7Y+S110jl15c1EqO++LLr0OJQLqOTkH5eP8H0zXV76YoyL5Fu05mgiuRdTi/1LWX6QvcG2+41gqIfb75K/ny62+tLxO1nHzSSTJm2MB0L4Kd29VkJh3dz1kyGnXBXs8vaKrrmewzu14dPaJSncZy6NDPoSY/2KWdVLv37nRdogFZHRXGPud0hYyOX5Pne7THh/N3q5/fYCUp2kWDelcXu0KuL36N/LBjp7z7wceh0fbsdbwS2x5+fLisezFtxI88eXJLzSr3yNVXXi6n5skje/btk48+3Sgr16wPTUms62U0sqRzaiz9W6zTsV1w/nnSpU3zsORfU/Wa7BuT51FQBxPHA9tAAAEEsouAjjLaqHUnOXLkT2uXNLnmyssulVI3XCv6Ectb734YGgFMl+vLviED0qb/jCzVGzSTXXv2Wf+s9z0lSxSX28reLBXvuC20qt+913ffb7PuMZ1FR17W+/3Lil4oefLkkZ27dsva9S+F7kP1xfL0CaOkcMEC6drknPZHF+poqZdffLHUr1NNLi16kfFujLyu5cp1onWvUOzKy6xprt7/6JNQ0rpW3rldC6lXo0q6dgS5t3NrfOTLHV1HEwRLlyohfx75S97+4MOw+3d7G26JbbrM1HU62v2xk/LtdupL/6suv9Q6HgoVPEv27dsvb7zzvujHFnYZ8mgfKVvmRuN9q/e9dZu2CX3YohUUyH+m3Fjqesmf7wzRgOgXm78OvRi3G+CW2KYvBhu16hh6ltYkhcp33ymFChaQI0eOiPbj8tXPi46m7SxeiW3Oadl0/TPz5ZPixa6Q28uWCRuF0VS9Js9Tk88oQR2MHxxsEAEEkl7A1PVZR7TQWKJd9O9tieLFrA89NaHdLn7XPecLCf2Nfmh71RWXWfcml1x8ofz7z7/y/bbtsur5DaJfwWvRD+KeHvVEug934x3f1LaYihf7xYG9DiyT8Rm3/dH+KF7sKiuJa+++ffLF5m/k2++2WHE1LToqmY7sFjlTQSLjm9quIPVn5njR54T7WnUMzeqhdei9WOmS10n+fPmse1u997E/eNflXTu0ktrV7g3rOr/7f+fKJhPbTMauTPyRMxWX15hzjYYtZPfetOcunUGjVrVKctH558txxx0nP+7eLS++8oa8+c77Yc32ii8HPSZM1mvyHj/y71G0569iEVc0caSzDQQQyGoBk3E8Z0KKDppQ/OorrVhC66aNwnYjo3sMk/EBrTSecTxT1yOTcY2gfRJ0PVNxvWju200fG7GeWyZjpqbia/Y+BY1nmarXZN+YemZQi6AOsR4L/P6oQLZKbNMRBfo+NkxefePtDPtYR0PTKVTK3VzadT39Yr12o9ZhD7q64syJY6wXLXbx+8Ooc1VPnDpbFq1Yne6FgVvFmvA1bsTj6YI+9rrOzHb733QEppXzp2XJMa1finXs0S8s2cutIn1B8tTwQZ6jLgUJVLhtVxOLOvToFzYiW+R6Z55xhlS6u7zMmLvIWuSV2KbLrP3p3s968eJXdEQDTRiMHNFNfxft/vjVGWR5ZoIrbtubOW+xjJ803beq884tIk883Es0qdOvNGn7gHz19bfWavpSeNWC6a4jEzq34xc0tdc11WfOunUkQh2NTYu+DF+5YJroceRW2j7QSz7+7AtrkR7ny+ZOcR11Q5ebPt/93P2W68vMAYNHhqagcltfk8p09EL9W6bFK7FNEwF1ylL75b/btk444QSpUbmizF+ywlqcUWKb22h4+psF0yaE/R0xVa/pvjF1HgV18OtrliOAAAI5TeCDjz+VHn0fCxtlys1AR/zV6T4jRxez1527aFnoGmj/W7lbb5LBDz8U2lyQey8dzUynO7en9s6oP/TaO6h/L8/nEP2opEGLDumeHXo90F6qVrorS7p61vwlMm6i//NERlOFBr23c9uBxctXy/Cxz2S4b3WrV5HX33k3lKTlldimGzFxnY52f3Sa+2FjJoiOkBOkNKxTXTq0ahpk1ajW2fjFZunS6xH59bffPH+vQWB9prQ/yHJLbNMfO0eZ89qYvlD/688/ZeOmr6xVvBLbdOQfHU1aX0w6S4X/lZUBvbuH/Zupek2ep6aeUTLjENUBwI8QQCClBUxcnxWgR7/HrKlGneWBDi2lTrXKoX/yu+5pgsjSlWtEZ7jQ52u/kjfvaTJ1/EjXJH79bbzjm6bixX5xYC8Xk/EZrcPan4FDrdkW/IrORNK/ZxfXKdITGd/UdgetPzPHi348oKMLOkejdTPSj6f79egseu8fWYLc/9u/MZnYZjp25Xds+C03GZfX0XXadu0V+kjCrW6Nu+q9pI46rCWjD6eDHhOm6jV5j2/q/FUj4op+RzHLEUAgWQRMxfE0Sb1pu65hu6UDmDy/ZHbYv/ndY5iMD8QzjmfyemQqrhG0T4Kupx1pIq4X7X27yWPDxPlnMmZqKr5mPY+keFzPxDNDZh1MHA9sQyRbJbZph2qm8YrV62TOoqVhX6frMk1iKXtLaWnaoLbrVEPOA0LnqR46arxs/OLL0D/PmTzOGmnNLlNnL5Bnp86y/rN7pzbWKEZuRf9gT5uzUN59/yPXB2t9cGvWqJ5UuvsOa6h0r6JT/E2ZOVeWrlobGlWrUIH8snROWlJKVhRNLJmzaJksWblGfvnl17AqNImpyj0VrOlHI6e0dK7YqWc/a/oi9Z81cUygZCn79/oQ/fTUWbL2hZfCRoPS5ZcUvUgG9esp237YId37DrR+oi/89MWfV9E53ecuXu66P/obHZ1Ck9rKlLrBcxux7E+sfaSjk9xT6z5r5AydXvK5RTMyvck3331fZs1bLB99+nm63+pN4J3lbpW2LRuLBnmCFGdGsn7lqF87+hVNFtOkMS3ly90sj/VLPzKevQ0TfeZsj+53xx59rGBKmRtvkBGD+ns2V6fp1C/ptLhN3+T2Q1Pnu59hkOW6jzPmLZIFS1bKwUOHwn6iX2r37NJWil91hVSp39T6olWnBNXkMrei0xBM1HNxwytho9hp8udF558n3Tq1kbynnWqNWqOj3NWtUUW6tGvhui1driNjTpw+xxpdxy6LZ060viR2FpP1muwbE+dRZhyC9DfrIIAAAjlJQL/UmjF3oax/+bV0L0j03rp+rapSvfI9oiOQeRV9bpg5d5HMWrAkdG8deV8S9N5Lr6OaKLd2w0vWlE9u5Y5yt0irpvd5fgxi/0bvk54cP1G+/ua70DU3q6cl1anF1NPt/lBHuG5cr6bcdmsZT8vM3Nu5beTFV16XSdPnho0IreudlCuXNKxbw/rgRIOXei3X5MCFMyZK4YJnebYn1ut0rPuz/pXXZfGyVfLp55tdP3DS0WrbNGtkjRKY1UU/QBk3aUa6ZDt9Nit3y03Sr2cXmTxjjsxZuMxqiiaWaYJZZNH7ludeeFEmzZgbmmLOXkefIfQDo67tW8qjQ0ZZ56V+9LBs7mTJd/rpHveWe2XU+Iny1jvvh0Yvd5uW1GS9Js9TU88oP+4O5pDVxwnbRwCB5BSI9fqse6V/r0Y9PUk2vPx6aASvyBhm0Ove/gMHZMqs+fLKa2+n+xjYvm7Xrn6vNKpb0zWRylZORHzTRLw4aBzY7WgyGZ/R7evLJJ3Ofd7i5aIvOSOLjopVs3JFqVuzqucHmomMb2p7g9af2eNFZ+XQD6DdnhP0/uSmkiWsDws0BuZWgt7/62/1vr9Bi/bWPbsmZen0u17llTfell4Ppy2vWfke6d65jeuqJmNXsf5lMxmX/2TjJnl60jTR/3UWvd+/+qorpF/PzvL6W+/J0NHjrcWDB/T2/BgoM8eEyXpN3eObOH/ViLhirEc4v0cAgXgKmIjjaXtfevUNGfvMFNFnaS0ac1gd8Z40yD2GyfhAvON4pq5HpuIaQfokaN/Zx2Sscb1Y7ttNHhsmzjFTMVOT8TXdr6DxLJP1muybWJ8Z7L4N6mDiWGAb2TCxze5UDRjodHs7ftwlP//yixQuWFDOK1JYzjjDPbDudTDow+yu3Xvk3//+C0tqi+bg0W3pibJ3/wH59bffpdBZ+aVIkUJy1plnegYZvOrRB8v9Bw/KqXlyS8GzvF/qRNNOt9/olJ86jefOH3dZLw+LnF1IzjuniO/IXKbq1wQ7vfHZtXefnHJSLjn3nCJy0QXnRb15a39+2CE//rhbfj9yxBqS/vxzi4hOqZpTimbk79i52xoKXkcyKXhWfrm46IUZJlcm0ibV+szk+R6ru7bl2y3fy87de6xN6d+eKy671HoxnNly4OBB2bZ9p+zes1fOLlTQmnZEg1DRFh1BZPeefXLsMcda0615FZP1muwbU+dRUIdonfkdAgggkF0FdLorvafbuWuPdT9zduFCoiPPZvSxiJuFvqj96dDPUuDMM0WTdGIpmpSt98z79v8kJ+U6UYoUKSxnFyrkOXKcV136Nf+u3Xvljz+PyAXnnes5qnMsbY38rY7OumPnTtmz74Dkz3e6FClcOF3Sucn6nNvSQIfe7+vzmz4rnXVmPrnysktiet4wdZ2Odp/1Geb77Ttk//798s+//1qW5xQuLDqSTbyLHpf6PLf/wE9y+umnycUXXSAF8ufPdDM0MWDb9h/kh5275L9//pVLLy3qOSJPkI3rKEC79+6XX379RQrmz+95/pmu19R5auoZJahDEFPWQQCB7Cdg4vqssTx9jv/199/k/HPOsaYTjbboNXvL1m3Ws/zBQz/LGafnteKEOkW1zpKRmRLv+KapeHFm9tG5rsn4jG5Xrx86arBe1346eEhOz3uaFQPPKL4SbduT4XeZOV6s54QdO+XHXbutmFP+/GfKxRedH/hD3kTvr8nYVaz7YjIuryP2/rBzpxz6+bD18bs+50QTn7T3KegxYbJeU/f4Js9f4oqxHuX8HgEE4iVgKo53+JdfrSnYTz75lAw/fAyyX6biA/GO45m6HpmKawTtk6Drad8lOq5n6tgIchxmtI7JmKnp+FrQeJbpek31jalnhqAOsR4LOf332W7Etpzeoew/AggggAACCCCAAAIIIIAAAggggAACCCCAAAIIIIAAAggggAACCCCAAAIIIJDqAiS2pXoP/n/79asjHd0glnJmvtMzNU1oLHXlpN/qNKyxlquvujymUbFirZ/fZ73Al19/Iz8fDp/uN7O1XnDeOTlq1MHM+rA+AggggAACqS7AfWWq96B3+w8f/kU2f/1tTDt44oknSvFiV8S0DX6MAAIIIIBAIgW4HiZSP+O6uQ9N3r7RltE/yd0/tA4BBBBAIGcKcH3OOf3Oc0zO6Wv2NHECJLYlzt5ozZNmzJHJM+bFtM2Kd9wm/Xt1jWkb/Di9wE13VImZZdGMZ61pHSjZV6Bdt97y0ScbY9rB3t06SuWKd8a0DX6MAAIIIIAAAskrwH1l8vZNrC378JPPpH23PjFtpuBZ+WXZ3CkxbYMfI4AAAgggkEgBroeJ1M+4bu5Dk7dvtGX0T3L3D61DAAEEEMiZAlyfc06/8xyTc/qaPU2cAIltibM3WvPq5zfI6nUbYtpmqRLXyf0Na8e0DX6cXkATlmItAx7qxkhcsSIm+e9HjZskX333XUytvK9ODSlz4w0xbYMfI4AAAggggEDyCnBfmbx9E2vLvvrmOxn19KSYNnNG3rwyqP+DMW2DHyOAAAIIIJBIAa6HidTPuG7uQ5O3b7Rl9E9y9w+tQwABBBDImQJcn3NOv/Mck3P6mj1NnACJbYmzp2YEEEAAAQQQQAABBBBAAAEEEEAAAQQQQAABBBBAAAEEEEAAAQQQQAABBBBAAAEXARLbOCwQQAABBBBAAAEEEEAAAQQQQAABBBBAAAEEEEAAAQQQQAABBBBAAAEEEEAAAQSSSoDEtqTqDhqDAAIIIIAAAggggAACCCCAAAIIIIAAAggggAACCCCAAAIIIIAAAggggAACCCBAYhvHAAIIIIAAAggggAACCCCAAAIIIIAAAggggAACCCCAAAIIIIAAAggggAACCCCAQFIJkNiWVN1BYxBAAAEEEEAAAQQQQAABBBBAAAEEEEAAAQQQQAABBBBAAAEEEEAAAQQQQAABBEhs4xhAAAEEEEAAAQQQQAABBBBAAAEEEEAAAQQQQAABBBBAAAEEEEAAAQQQQAABBBBIKgES25KqO2gMAggggAACCCCAAAIIIIAAAggggAACCCCAAAIIIIAAAggggAACCCCAAAIIIIAAiW0cAwgggAACCCCAAAIIIIAAAggggAACCCCAAAIIIIAAAggggAACCCCAAAIIIIAAAkklQGJbUnUHjUEAAQQQQAABBBBAAAEEEEAAAQQQQAABBBBAAAEEEEAAAQQQQAABBBBAAAEEECCxjWMAAQQQQAABBBBAAAEEEEAAAQQQQAABBBBAAAEEEEAAAQQQQAABBBBAAAEEEEAgqQRIbEuq7qAxCCCAAAIIIIAAAggggAACCCCAAAIIIIAAAggggAACCCCAAAIIIIAAAggggPNry34AACAASURBVAACJLZxDCCAAAIIIIAAAggggAACCCCAAAIIIIAAAggggAACCCCAAAIIIIAAAggggAACCCSVAIltSdUdNAYBBBBAAAEEEEAAAQQQQAABBBBAAAEEEEAAAQQQQAABBBBAAAEEEEAAAQQQQIDENo4BBBBAAAEEEEAAAQQQQAABBBBAAAEEEEAAAQQQQAABBBBAAAEEEEAAAQQQQACBpBIgsS2puoPGIIAAAggggAACCCCAAAIIIIAAAggggAACCCCAAAIIIIAAAggggAACCCCAAAIIkNjGMYAAAggggAACCCCAAAIIIIAAAggggAACCCCAAAIIIIAAAggggAACCCCAAAIIIJBUAiS2JVV30BgEEEAAAQQQQAABBBBAAAEEEEAAAQQQQAABBBBAAAEEEEAAAQQQQAABBBBAAAES2zgGEEAAAQQQQAABBBBAAAEEEEAAAQQQQAABBBBAAAEEEEAAAQQQQAABBBBAAAEEkkqAxLak6g4agwACCCCAAAIIIIAAAggggAACCCCAAAIIIIAAAggggAACCCCAAAIIIIAAAgggQGIbxwACCCCAAAIIIIAAAggggAACCCCAAAIIIIAAAggggAACCCCAAAIIIIAAAggggEBSCZDYllTdQWMQQAABBBBAAAEEEEAAAQQQQAABBBBAAAEEEEAAAQQQQAABBBBAAAEEEEAAAQRIbOMYQAABBBBAAAEEEEAAAQQQQMAhsGXbDnn+lbck9yknS9nSJeT8IoXxQQABBBBAAAEEEEAAAQQQQAABBBBAAIEkFSCel6QdQ7MQMCBAYpsBRDaBAAIIIIAAAggggAACCCCQPQT27Dsg0xeulH/++dfaoeOOO1aa1K4sBfLnyx47yF4ggAACCCCAAAIIIIAAAggggAACCCCQjQSI52WjzmRXEHARILGNwwIBBBBAAAEEEEAAAQQQQAABEfnjyBGZOm+5HDr8a5hH3lNzS9N6VeWkXLlwQgABBBBAAAEEEEAAAQQQQAABBBBAAIEkESCelyQdQTMQyEIBEtuyEJdNI4AAAggggAACCCCAAAIIpIbAfyKyYPnzsmX7TtcGX3ju2VKn6l1yTGrsDq1EAAEEEEAAAQQQQAABBBBAAAEEEEAgWwsQz8vW3cvOIRASILGNgwEBBBBAAAEEEEAAAQQQQCDHC7z+7sfy+rsfZehwa6nr5OZS1+Z4KwAQQAABBBBAAAEEEEAAAQQQQAABBBBItADxvET3APUjEB8BEtvi40wtCCCAAAIIIIAAAggggAACSSqwZdsOmb9iXXjr9JNPLRFDtDWoXlHOK1IoSfeEZiGAAAIIIIAAAggggAACCCCAAAIIIJD9BYjnZf8+Zg8RsAVIbONYQAABBBBAAAEEEEAAAQQQyLEChw7/IlPmLZcjR/48avCfZrUdI3LMf5L2/45mt518Ui5pVq+qnJond441Y8cRQAABBBBAAAEEEEAAAQQQQAABBBBIlADxvETJUy8CiREgsS0x7tSKAAIIIIAAAggggAACCCCQYIG///lHZixYJXv2Hwi15P9T2o627L//5L9jnKltIoXOyi+NaleS4449NsF7QPUIIIAAAggggAACCCCAAAIIIIAAAgjkHAHieTmnr9lTBGwBEts4FhBAAAEEEEAAAQQQQAABBHKkwMoXXpXPv/w2bN/TJbZ5yFx71WVy9+1lcqQbO40AAggggAACCCCAAAIIIIAAAggggEAiBIjnJUKdOhFIrACJbYn1p3YEEEAAAQQQQAABBBBAAIEECHzyxVey5sU3wmt2GZ1NV7CS3XR60mOOTkmq/37vnWWl2GVFE9B6qkQAAQQQQAABBBBAAAEEEEAAAQQQQCBnCRDPy1n9zd4iYAuQ2MaxgAACCCCAAAIIIIAAAgggkKME9uw7INMXrpR//vnXsd//pSWwSXjymr2CLk1bcnT5cccdK01qV5YC+fPlKD92FgEEEEAAAQQQQAABBBBAAAEEEEAAgXgKEM+LpzZ1IZBcAiS2JVd/0BoEEEAAAQQQQAABBBBAAIEsFPjjyBGZOm+5HDr8a6gWK2ntv2OcOWvuLfhP5L9jNMHtaHJb3lNzS9N6VeWkXLmysNVsGgEEEEAAAQQQQAABBBBAAAEEEEAAgZwpQDwvZ/Y7e42ALUBiG8cCAggggAACCCCAAAIIIIBAjhDQEdkWLH9etmzfGba/aSO1BStu61547tlSp+pdgbcRrCbWQgABBBBAAAEEEEAAAQQQQAABBBBAIGcLEM/L2f3P3iOgAiS2cRwggAACCCCAAAIIIIAAAgjkCIHX3v1I3nj347B9TZtiNGhaW9pP3X5z640l5OaSxXOEIzuJAAIIIIAAAggggAACCCCAAAIIIIBAPASI58VDmToQSG4BEtuSu39oHQIIIIAAAggggAACCCCAgAGBLdt2yPwV69JtKTOjtdk/9vpNg+oV5bwihQy0lk0ggAACCCCAAAIIIIAAAggggAACCCCQswWI5+Xs/mfvEbAFSGzjWEAAAQQQQAABBBBAAAEEEMj2AmMmz5Pffv89S/czf77TpUWD6llaBxtHAAEEEEAAAQQQQAABBBBAAAEEEEAgJwgQz8sJvcw+IuAvQGKbvxFrIIAAAggggAACCCCAAAIIpLDAP//+K08+O0v+/vufLN2LY485Rjq3bCi5TjwhS+th4wgggAACCCCAAAIIIIAAAggggAACCGRnAeJ52bl32TcEMidAYlvmvFgbAQQQQAABBBBAAAEEEEAgBQXWvfK2fPjZpixruSa13VbmBil1XbEsq4MNI4AAAggggAACCCCAAAIIIIAAAgggkFMEiOfllJ5mPxHIWIDENo4QBBBAAAEEEEAAAQQQQACBHCHw8+Ff5eDPhz33dc7SNRk6NKhe0XP5GaefKqfmzp0jHNlJBBBAAAEEEEAAAQQQQAABBBBAAAEE4iFAPC8eytSBQHILkNiW3P1D6xBAAAEEEEAAAQQQQAABBOIkMPipqRnW1KtD0zi1hGoQQAABBBBAAAEEEEAAAQQQQAABBBBAwE+AeJ6fEMsRSH0BEttSvw/ZAwQQQAABBBBAAAEEEEAAAQMCBMIMILIJBBBAAAEEEEAAAQQQQAABBBBAAAEE4iRAPC9O0FSDQAIFSGxLID5VI4AAAggggAACCCCAAAIIJI8AgbDk6QtaggACCCCAAAIIIIAAAggggAACCCCAgJ8A8Tw/IZYjkPoCJLalfh+yBwgggAACCCCAAAIIIIAAAgYECIQZQGQTCCCAAAIIIIAAAggggAACCCCAAAIIxEmAeF6coKkGgQQKkNiWQHyqRgABBBBAAAEEEEAAAQQQSB4BAmHJ0xe0BAEEEEAAAQQQQAABBBBAAAEEEEAAAT8B4nl+QixHIPUFSGxL/T5kDxBAAAEEEEAAAQQQQAABBAwIEAgzgMgmEEAAAQQQQAABBBBAAAEEEEAAAQQQiJMA8bw4QVMNAgkUILEtgfhUjQACCCCAAAIIIIAAAgggkDwCBMKSpy9oCQIIIIAAAggggAACCCCAAAIIIIAAAn4CxPP8hFiOQOoLkNiW+n3IHiCAAAIIIIAAAggggAACCBgQIBBmAJFNIIAAAggggAACCCCAAAIIIIAAAgggECcB4nlxgqYaBBIoQGJbAvGpGgEEEEAAAQQQQAABBBBAIHkECIQlT1/QEgQQQAABBBBAAAEEEEAAAQQQQAABBPwEiOf5CbEcgdQXILEt9fuQPUAAAQQQQAABBBBAAAEEEDAgQCDMACKbQAABBBBAAAEEEEAAAQQQQAABBBBAIE4CxPPiBE01CCRQgMS2BOJTNQIIIIAAAggggAACCCCAQPIIEAhLnr6gJQgggAACCCCAAAIIIIAAAggggAACCPgJEM/zE2I5AqkvQGJb6vche4AAAggggAACCCCAAAIIIGBAgECYAUQ2gQACCCCAAAIIIIAAAggggAACCCCAQJwEiOfFCZpqEEigAIltCcSnagQQQAABBBBAAAEEEEAAgeQRIBCWPH1BSxBAAAEEEEAAAQQQQAABBBBAAAEEEPATIJ7nJ8RyBFJfgMS21O9D9gABBBBAAAEEEEAAAQQQQMCAAIEwA4hsAgEEEEAAAQQQQAABBBBAAAEEEEAAgTgJEM+LEzTVIJBAARLbEohP1QgggAACCCCAAAIIIIAAAskjQCAsefqCliCAAAIIIIAAAggggAACCCCAAAIIIOAnQDzPT4jlCKS+AIltqd+H7AECCCCAAAIIIIAAAggggIABAQJhBhDZBAIIIIAAAggggAACCCCAAAIIIIAAAnESIJ4XJ2iqQSCBAiS2JRCfqhFAAAEEEEAAAQQQQAABBJJHgEBY8vQFLUEAAQQQQAABBBBAAAEEEEAAAQQQQMBPgHienxDLEUh9ARLbUr8P2QMEEEAAAQQQQAABBBBAAAEDAgTCDCCyCQQQQAABBBBAAAEEEEAAAQQQQAABBOIkQDwvTtBUg0ACBUhsSyA+VSOAAAIIIIAAAggggAACCCSPAIGw5OkLWoIAAggggAACCCCAAAIIIIAAAggggICfAPE8PyGWI5D6AiS2pX4fsgcIIIAAAggggAACCCCAAAIGBAiEGUBkEwgggAACCCCAAAIIIIAAAggggAACCMRJgHhenKCpBoEECpDYlkB8qkYAAQQQQAABBBBAAAEEEEgeAQJhydMXtAQBBBBAAAEEEEAAAQQQQAABBBBAAAE/AeJ5fkIsRyD1BUhsS/0+ZA8QQAABBBBAAAEEEEAAAQQMCBAIM4DIJhBAAAEEEEAAAQQQQAABBBBAAAEEEIiTAPG8OEFTDQIJFCCxLYH4VI0AAggggAACCCCAAAIIIJA8AgTCkqcvaAkCCCCAAAIIIIAAAggggAACCCCAAAJ+AsTz/IRYjkDqC5DYlvp9yB4ggAACCCCAAAIIIIAAAggYECAQZgCRTSCAAAIIIIAAAggggAACCCCAAAIIIBAnAeJ5cYKmGgQSKEBiWwLxqRoBBBBAAAEEEEAAAQQQQCB5BAiEJU9f0BIEEEAAAQQQQAABBBBAAAEEEEAAAQT8BIjn+QmxHIHUFyCxLfX7kD1AAAEEEEAAAQQQQAABBBAwIEAgzAAim0AAAQQQQAABBBBAAAEEEEAAAQQQQCBOAsTz4gRNNQgkUIDEtgTiUzUCCCCAAAIIIIAAAggggEDyCBAIS56+oCUIIIAAAggggAACCCCAAAIIIIAAAgj4CRDP8xNiOQKpL0BiW+r3IXuAAAIIIIAAAggggAACCCBgQIBAmAFENoEAAggggAACCCCAAAIIIIAAAggggECcBIjnxQmaahBIoACJbQnEp2oEEEAAAQQQQAABBBBAAIHkESAQljx9QUsQQAABBBBAAAEEEEAAAQQQQAABBBDwEyCe5yfEcgRSX4DEttTvQ/YAAQQQQAABBBBAAAEEEEDAgACBMAOIbAIBBBBAAAEEEEAAAQQQQAABBBBAAIE4CRDPixM01SCQQAES2xKIT9UIIIAAAggggAACCCCAAALJI0AgLHn6gpYggAACCCCAAAIIIIAAAggggAACCCDgJ0A8z0+I5QikvgCJbanfh+wBAggggAACCCCAAAIIIICAAQECYQYQ2QQCCCCAAAIIIIAAAggggAACCCCAAAJxEiCeFydoqkEggQIktiUQn6oRQAABBBBAAAEEEEAAAQSSR4BAWPL0BS1BAAEEEEAAAQQQQAABBBBAAAEEEEDAT4B4np8QyxFIfQES21K/D9kDBBBAAAEEEEAAAQQQQAABAwIEwgwgsgkEEEAAAQQQQAABBBBAAAEEEEAAAQTiJEA8L07QVINAAgVIbEsgPlUjgAACCCCAAAIIIIAAAggkjwCBsOTpC1qCAAIIIIAAAggggAACCCCAAAIIIICAnwDxPD8hliOQ+gIktqV+H7IHCCCAAAIIIIAAAggggAACBgQIhBlAZBMIIIAAAggggAACCCCAAAIIIIAAAgjESYB4XpygqQaBBAqQ2JZAfKpGAAEEEEAAAQQQQAABBBBIHgECYcnTF7QEAQQQQAABBBBAAAEEEEAAAQQQQAABPwHieX5CLEcg9QVIbEv9PmQPEEAAAQQQQAABBBBAAAEEDAgQCDOAyCYQQAABBBBAAAEEEEAAAQQQQAABBBCIkwDxvDhBUw0CCRQgsS2B+FSNAAIIIIAAAggggAACCCCQPAIEwpKnL2gJAggggAACCCCAAAIIIIAAAggggAACfgLE8/yEWI5A6guQ2Jb6fcgeIIAAAggggAACCCCAAAIIGBAgEGYAkU0ggAACCCCAAAIIIIAAAggggAACCCAQJwHieXGCphoEEihAYlsC8akaAQQQQAABBBBAAAEEEEAgeQQIhCVPX9ASBBBAAAEEEEAAAQQQQAABBBBAAAEE/ASI5/kJsRyB1BcgsS31+5A9QAABBBBAAAEEEEAAAQQQMCBAIMwAIptAAAEEEEAAAQQQQAABBBBAAAEEEEAgTgLE8+IETTUIJFCAxLYE4lM1AggggAACCCCAAAIIIIBA8ggQCEuevqAlCCCAAAIIIIAAAggggAACCCCAAAII+AkQz/MTYjkCqS9AYlvq9yF7gAACCCCAAAIIIIAAAgggYECAQJgBRDaBAAIIIIAAAggggAACCCCAAAIIIIBAnASI58UJmmoQSKAAiW0JxKdqBBBAAAEEEEAAAQQQQACB5BEgEJY8fUFLEEAAAQQQQAABBBBAAAEEEEAAAQQQ8BMgnucnxHIEUl+AxLbU70P2AAEEEEAAAQQQQAABBBBAwIAAgTADiGwCAQQQQAABBBBAAAEEEEAAAQQQQACBOAkQz4sTNNUgkEABEtsSiE/VCCCAAAIIIIAAAggggAACySNAICx5+oKWIIAAAggggAACCCCAAAIIIIAAAggg4CdAPM9PiOUIpL4AiW2p34fsAQIIIIAAAggggAACCCCAgAEBAmEGENkEAggggAACCCCAAAIIIIAAAggggAACcRIgnhcnaKpBIIECJLYlEJ+qEUAAAQQQQAABBBBAAAEEkkeAQFjy9AUtQQABBBBAAAEEEEAAAQQQQAABBBBAwE+AeJ6fEMsRSH0BEttSvw/ZAwQQQAABBBBAAAEEEEAAAQMCBMIMILIJBBBAAAEEEEAAAQQQQAABBBBAAAEE4iRAPC9O0FSDQAIFSGxLID5VI4AAAggggAACCCCAAAIIJI8AgbDk6QtaggACCCCAAAIIIIAAAggggAACCCCAgJ8A8Tw/IZYjkPoCJLalfh+yBwgggAACCCCAAAIIIIAAAgYECIQZQGQTCCCAAAIIIIAAAggggAACCCCAAAIIxEmAeF6coKkGgQQKkNiWQHyqRgABBBBAAAEEEEAAAQQQSB4BAmHJ0xe0BAEEEEAAAQQQQAABBBBAAAEEEEAAAT8B4nl+QixHIPUFSGxL/T5kDxBAAAEEEEAAAQQQQAABBAwIEAgzgMgmEEAAAQQQQAABBBBAAAEEEEAAAQQQiJMA8bw4QVMNAgkUILEtgfhUjQACCCCAAAIIIIAAAgggkDwCBMKSpy9oCQIIIIAAAggggAACCCCAAAIIIIAAAn4CxPP8hFiOQOoLkNiW+n3IHiCAAAIIIIAAAggggAACCBgQIBBmAJFNIIAAAggggAACCCCAAAIIIIAAAgggECcB4nlxgqYaBBIoQGJbAvGpGgEEEEAAAQQQQAABBBBAIHkECIQlT1/QEgQQQAABBBBAAAEEEEAAAQQQQAABBPwEiOf5CbEcgdQXILEt9fuQPUAAAQQQQAABBBBAAAEEEDAgQCDMACKbQAABBBBAAAEEEEAAAQQQQAABBBBAIE4CxPPiBE01CCRQgMS2BOJTNQIIIIAAAggggAACCCCAQPIIEAhLnr6gJQgggAACCCCAAAIIIIAAAggggAACCPgJEM/zE2I5AqkvQGJb6vche4AAAggggAACCCCAAAIIIGBAgECYAUQ2gQACCCCAAAIIIIAAAggggAACCCCAQJwEiOfFCZpqEEigAIltCcSnagQQQAABBBBAAAEEEEAAgeQRIBCWPH1BSxBAAAEEEEAAAQQQQAABBBBAAAEEEPATIJ7nJ8RyBFJfgMS21O9D9gABBBBAAAEEEEAAAQQQQMCAAIEwA4hsAgEEEEAAAQQQQAABBBBAAAEEEEAAgTgJEM+LEzTVIJBAARLbEohP1QgggAACCCCAAAIIIIAAAskjQCAsefqCliCAAAIIIIAAAggggAACCCCAAAIIIOAnQDzPT4jlCKS+AIltqd+H7AECCCCAAAIIIIAAAggggIABAQJhBhDZBAIIIIAAAggggAACCCCAAAIIIIAAAnESIJ4XJ2iqQSCBAiS2JRCfqhFAAAEEEEAAAQQQQAABBJJHgEBY8vQFLUEAAQQQQAABBBBAAAEEEEAAAQQQQMBPgHienxDLEUh9ARLbUr8P2QMEEEAAAQQQQAABBBBAAAEDAgTCDCCyCQQQQAABBBBAAAEEEEAAAQQQQAABBOIkQDwvTtBUg0ACBUhsSyA+VSOAAAIIIIAAAggggAACCCSPAIGw5OkLWoIAAggggAACCCCAAAIIIIAAAggggICfAPE8PyGWI5D6AiS2pX4fsgcIIIAAAggggAACCCCAAAIGBAiEGUBkEwgggAACCCCAAAIIIIAAAggggAACCMRJgHhenKCpBoEECpDYlkB8qkYAAQQQQAABBBBAAAEEEEgeAQJhydMXtAQBBBBAAAEEEEAAAQQQQAABBBBAAAE/AeJ5fkIsRyD1BUhsS/0+ZA8QQAABBBBAAAEEEEAAAQQMCBAIM4DIJhBAAAEEEEAAAQQQQAABBBBAAAEEEIiTAPG8OEFTDQIJFCCxLYH4VI0AAggggAACCCCAAAIIIJA8AgTCkqcvaAkCCCCAAAIIIIAAAggggAACCCCAAAJ+AsTz/IRYjkDqC5DYlvp9yB4ggAACCCCAAAIIIIAAAggYECAQZgCRTSCAAAIIIIAAAggggAACCCCAAAIIIBAnAeJ5cYKmGgQSKEBiWwLxqRoBBBBAAAEEEEAAAQQQQCB5BAiEJU9f0BIEEEAAAQQQQAABBBBAAAEEEEAAAQT8BIjn+QmxHIHUFyCxLfX7kD1AAAEEEEAAAQQQQAABBBAwIEAgzAAim0AAAQQQQAABBBBAAAEEEEAAAQQQQCBOAsTz4gRNNQgkUIDEtgTiUzUCCCCAAAIIIIAAAggggEDyCBAIS56+oCUIIIAAAggggAACCCCAAAIIIIAAAgj4CRDP8xNiOQKpL0BiW+r3IXuAAAIIIIAAAggggAACCCBgQIBAmAFENoEAAggggAACCCCAAAIIIIAAAggggECcBIjnxQmaahBIoACJbQnEp2oEEEAAAQQQQAABBBBAAIHkESAQljx9QUsQQAABBBBAAAEEEEAAAQQQQAABBBDwEyCe5yfEcgRSX4DEttTvQ/YAAQQQQAABBBBAAAEEEEDAgACBMAOIbAIBBBBAAAEEEEAAAQQQQAABBBBAAIE4CRDPixM01SCQQAES2xKIT9UIIIAAAggggAACCCCAAALJI0AgLHn6gpYggAACCCCAAAIIIIAAAggggAACCCDgJ0A8z0+I5QikvgCJbanfh+wBAggggAACCCCAAAIIIICAAQECYQYQ2QQCCCCAAAIIIIAAAggggAACCCCAAAJxEiCeFydoqkEggQIktiUQn6oRQAABBBBAAAEEEEAAAQSSR4BAWPL0BS1BAAEEEEAAAQQQQAABBBBAAAEEEEDAT4B4np8QyxFIfQES21K/D9kDBBBAAAEEEEAAAQQQQAABAwIEwgwgsgkEEEAAAQQQQAABBBBAAAEEEEAAAQTiJEA8L07QVINAAgVIbEsgPlUjgAACCCCAAAIIIIAAAggkjwCBsOTpC1qCAAIIIIAAAggggAACCCCAAAIIIICAnwDxPD8hliOQ+gIktqV+H7IHCCCAAAIIIIAAAggggAACBgQIhBlAZBMIIIAAAggggAACCCCAAAIIIIAAAgjESYB4XpygqQaBBAqQ2JZAfKpGAAEEEEAAAQQQQAABBBBIHgECYcnTF7QEAQQQQAABBBBAAAEEEEAAAQQQQAABPwHieX5CLEcg9QVIbEv9PmQPEEAAAQQQQAABBBBAAAEEDAgQCDOAyCYQQAABBBBAAAEEEEAAAQQQQAABBBCIkwDxvDhBUw0CCRQgsS2B+FSNAAIIIIAAAggggAACCCCQPAIEwpKnL2gJAggggAACCCCAAAIIIIAAAggggAACfgLE8/yEWI5A6guQ2Jb6fcgeIIAAAggggAACCCCAAAIIGBAgEGYAkU0ggAACCCCAAAIIIIAAAggggAACCCAQJwHieXGCphoEEihAYlsC8akaAQQQQAABBBBAAAEEEEAgeQQIhCVPX9ASBBBAAAEEEEAAAQQQQAABBBBAAAEE/ASI5/kJsRyB1BcgsS31+5A9QAABBBBAAAEEEEAAAQQQMCBAIMwAIptAAAEEEEAAAQQQQAABBBBAAAEEEEAgTgLE8+IETTUIJFCAxLYE4lM1AggggAACCCCAAAIIIIBA8ggQCEuevqAlCCCAAAIIIIAAAggggAACCCCAAAII+AkQz/MTYjkCqS9AYlvq9yF7gAACCCCAAAIIIIAAAgggYECAQJgBRDaBAAIIIIAAAggggAACCCCAAAIIIIBAnASI58UJmmoQSKAAiW0JxKdqBBBAAAEEEEAAAQQQQACB5BEgEJY8fUFLEEAAAQQQQAABBBBAAAEEEEAAAQQQ8BMgnucnxHIEUl+AxLbU70P2AAEEEEAAAQQQQAABBBBAwIAAgTADiGwCAQQQQAABBBBAAAEEEEAAAQQQQACBOAkQz4sTNNUgkEABEtsSiE/VCCCAAAIIIIAAAggggAACySNAICx5+oKWIIAAAggggAACCCCAHXd2fwAAIABJREFUAAIIIIAAAggg4CdAPM9PiOUIpL4AiW2p34fsAQIIIIAAAggggAACCCCAgAEBAmEGENkEAggggAACCCCAAAIIIIAAAggggAACcRIgnhcnaKpBIIECJLYlEJ+qEUAAAQQQQAABBBBAAAEEkkeAQFjy9AUtQQABBBBA4P/Yu88oraqrAcCb3gQBEUFR7CUSjb1Gk5gYjbFrrFGxd7HEXmLvir13k1gTe4sm0RhNjEaN2HsBEVGkKB2+dS4fk5lhhnln5vKWmeeu5RJ5zz1nn2df/+y17z0ECBAgQIAAAQIECBAg0JCAel5DQn4nUPkCGtsqP4d2QIAAAQIECBAgQIAAAQI5CCiE5YBoCgIECBAgQIAAAQIECBAgQIAAAQJFElDPKxK0ZQiUUEBjWwnxLU2AAAECBAgQIECAAAEC5SOgEFY+uRAJAQIECBAgQIAAAQIECBAgQIAAgYYE1PMaEvI7gcoX0NhW+Tm0AwIECBAgQIAAAQIECBDIQUAhLAdEUxAgQIAAAQIECBAgQIAAAQIECBAokoB6XpGgLUOghAIa20qIb2kCBAgQIECAAAECBAgQKB8BhbDyyYVICBAgQIAAAQIECBAgQIAAAQIECDQkoJ7XkJDfCVS+gMa2ys+hHRAgQIAAAQIECBAgQIBADgIKYTkgmoIAAQIECBAgQIAAAQIECBAgQIBAkQTU84oEbRkCJRTQ2FZCfEsTIECAAAECBAgQIECAQPkIKISVTy5EQoAAAQIECBAgQIAAAQIECBAgQKAhAfW8hoT8TqDyBTS2VX4O7YAAAQIECBAgQIAAAQIEchAYev3vY9KkyXXO1Llzpxiy9845rGIKAgQIECBAgAABAgQIECBAgAABAgTyEFDPy0PRHATKW0BjW3nnR3QECBAgQIAAAQIECBAgUCSB2+55OIaPHFXnaov06xu/3m6zIkViGQIECBAgQIAAAQIECBAgQIAAAQIEGhJQz2tIyO8EKl9AY1vl59AOCBAgQIAAAQIECBAgQCAHgfc+/DTuefjJOmfafvOfxVIDB+SwiikIECBAgAABAgQIECBAgAABAgQIEMhDQD0vD0VzEChvAY1t5Z0f0REgQIAAAQIECBAgQIBAEQXe/+iz+Me/X4nRX38Tbdu0iQV694z1Vl85llxcU1sR02ApAgQIECBAgAABAgQIECBAgAABAgUJqOcVxGQQgYoV0NhWsakTOAECBAgQIECAAAECBAgQIECAAAECBAgQIECAAAECBAgQIECAAAECBFqmgMa2lplXuyJAgAABAgQIECBAgAABAgQIECBAgAABAgQIECBAgAABAgQIECBAgEDFCmhsq9jUCZwAAQIECBAgQIAAAQIECBAgQIAAAQIECBAgQIAAAQIECBAgQIAAAQItU0BjW8vMq10RIECAAAECBAgQIECAAAECBAgQIECAAAECBAgQIECAAAECBAgQIECgYgU0tlVs6gROgAABAgQIECBAgAABAgQIECBAgAABAgQIECBAgAABAgQIECBAgACBlimgsa1l5tWuCBAgQIAAAQIECBAgQIAAAQIECBAgQIAAAQIECBAgQIAAAQIECBAgULECGtsqNnUCJ0CAAAECBAgQIECAAAECBAgQIECAAAECBAgQIECAAAECBAgQIECAQMsU0NjWMvNqVwQIECBAgAABAgQIECBAgAABAgQIECBAgAABAgQIECBAgAABAgQIEKhYAY1tFZs6gRMgQIAAAQIECBAgQIAAAQIECBAgQIAAAQIECBAgQIAAAQIECBAgQKBlCmhsa5l5tSsCBAgQIECAAAECBAgQIECAAAECBAgQIECAAAECBAgQIECAAAECBAhUrIDGtopNncAJECBAgAABAgQIECBAgAABAgQIECBAgAABAgQIECBAgAABAgQIECDQMgU0trXMvNoVAQIECBAgQIAAAQIECBCYJwKPP/V0fD5yVDb3VpttHD17zt/kdUaNHh2PPP7X7P7vr7hcrPaDlZo8lxsJECBAgAABAgQIECBAgAABAsUSmDptWtz9p4diypSp0aVrp/jVVptHmzZtirV8q1pn2vTpcfefHozJk6fGgn16x2Y/36hV7b/cNjtx0qR44613svrgV1+PiR7du8fWm29SFeakyZPjnvsejmnTpkf37t1i2y1+UW5bEE+FCWhsq7CECZcAAQIECBAgQIAAAQIECJRSYJtd94nPR36RhXD+6SfG+uus2eRwHnvqb3Hq2Rdl9/9kg/XizJOPafJcbiRAgAABAgQIECBAgAABAgQIFEvg8y++jG122atquaceuDO6du1SrOVb1Trpxcgtd9wz23PP+eePR++9rVXtv5w2+/Tfn4+Lr7wuvvhydFVYHdq3j2ce+2PVf7//4cex6z6HVP33808+UE5bEEsFCmhsq8CkCZkAAQIECBAgQIAAAQKVLvDNN2Pj/EuvjukzZsTSSw6MvXfbudK31Gri19jWalJtowQIECBAgAABAgQIECBAgEA9AhrbivdoaGwrnvXcVho+YmTstOeBkb5WWP3S2FYe+WnJUWhsa8nZtTcCBAgQIECAAAECBAiUqcA7730Qu+8/JItu8YED4g83XFmmkQqrtsAxJ58Z737wUaTTNc46+ZhYbpmlm4zki21NpnMjAQIECBAgQIAAAQIECBAgUEKBcePGx36HH5Mdj9mtS5e48coLo0OHDiWMqOUurbGtPHJ71kWXx4OPPJEFs8jC/bIjRvss0Dt69+oZq/1gpaogvxz9VRx01AnZUaTpmNKbr5p1WoOLQFMFNLY1Vc59BAgQIECAAAECBAgQINBkAY1tTaZrUTdqbGtR6bQZAgQIECBAgAABAgQIECBAgEDuAhrbcidt0oR7H/ybeP2tt7N7r7zwrFhl5UFNmsdNBBoroLGtsWLGEyBAgAABAgQIECBAgECzBTS2NZuwRUygsa1FpNEmCBAgQIAAAQIECBAgQIAAAQLzTEBj2zyjbdTEv9x+9/hqzJjsnkfuvjV69erZqPsNJtBUAY1tTZVzHwECBAgQIECAAAECBAg0WUBjW5PpWtSNGttaVDpthgABAgQIECBAgAABAgQIECCQu4DGttxJmzThBptuG1OnTs3uffKBO6Jb165NmsdNBBoroLGtsWLGEyBAgAABAgQIECBAoEQCU6dNi+f++e/46JPP4vMvRkXnTp2if/++scG6a0f/hfrWG9Vnwz+PL0d/FW3ato2VB60Qbdq0qXfsm2+/G5MmTY4ePbrHUksMnOtOp0yZGs//+6UYPmJkjBgxMjp26hiLLzYgBi62aHbvfN3mLG7MnDkz/vv6W/H+Bx/F+Zdelc3fZ4HecdrxR2V/7tChfQz63vJzXTft59//eTVGjBwZ4yd8G/369o2Biy4c6629ZnTs2GGu944dOy4++OiTbMwySy+ZxZj28dY778WwN9+Oz0d+Ecsvt3SsvOL3YsAi/eeY66uvv45hb7ydjZ02fXosvcTisfyySzdoVXuiTz4dHv9++dUY8fnI+G7ipFi430KxxMBFY501V4927do2uP/a+Rw3bny8/Nrr8cprr0enjh1j2aWWiB+ut3Z0aN8+96e1Mc9TyvfzL7wUb7/7fowc9WV06dw5Fl2kf/zoh+vEAr17h8a23NNjQgIECBAgQIAAAQIECBAgQKABger1oUKw2rVrFysNWmGOoW+/+158992kmK97t1hmySXqnKquMcPeeCteeOmV+PKrr6NTh47Rv9+Cse5aa8SiAxYuJJzcxjS11lg9gObU6arPk5xefPm1+HzkqIiZM6Nv3z6x3tprZDW3pjS2Naf2lgdwXTXIVL97+h//jA8//jQmfPtt9F1wgVhy4GIF1fDqeo5SHfM//x0Wb775biy44ALx/RWXj1VX/n694TfV5J1334+x4yfE4cedEtOnz8jmP/e0E6J7t27Zn+t6/t94652YPHlKzD9/j1hy8cVqxJTq2iNTniNiscUWiQV69ao35k+Hj4jRo7/Ofk/PQqpZu1qfgMa21pdzOyZAgAABAgQIECBAoAIF7n/48bjxtjti1Oiv6ox+q19uEkcesl+0b9dujt8HH3hE1riVrusuOz8GrbBcnXOk4srPt9kl+61r1y7x1AN31iv10GNPxvW3/D6++HJ0nWNSA9P2W/8ydtl+6xoFh1SE2eOAI+aagbtuuToWXWTOQl5q5hp65fXxt2efjxkzZhVRql+pUWq3nbeNX221eb3zX37tTfG7u/6U/X7AXrvFyt9fMY4++YxIe699rbLSinHBGSdnFuPHT4gTTj83a6ir60r+h+w7OBs7t2vkqNFx8RXXxt+f+1ekpq/a18L9F4r9Bv86Nv7JBvVOs+dBR0ZqQMzyeel58fqbb8fQq26YY/ziAwfEGSce0+imu4b+96i9fn2NiK+/9Xacdu7QSEWz2ld6Tk89/siYMm1anHr2RdnPP9lgvTjz5GMaWt7vBAgQIECAAAECBAgQIECAAIFmCVx2zY3x+7vva9Qct1wzNJZdasmqe9KLihtt/qvsvzt06BDPPHrvHPPVHvPUg3fGb8+6MP7yzD/mGJteRP3Zj38Yxx15SPYy67y+mlNrTLHlUadL84wZ802ccvZF8e//vFLnlnfcbsvYcdstYqud9sp+7zn//PHovbfVy5NH7S0P+9o1yO9/b/k46qTT47vvJs4x/UIL9omjhxwY6661ep1L136O/vrQ3XHSmefHX+t4jtZZc7U4/cTf1PiaWnNMUvPjBptsM1eS2s9/ejH4l7/ao958pWfvnIuvyH7v1bNn3H79pdG755zHmqbmuP0OOyZ7uTi9CHzj5RfGsssslUd6zFFhAhrbKixhwiVAgAABAgQIECBAoPUJXHfL77OmtoautddYNc486Zg5mqtSI1lqKEvXtZecl729V9dVo7GtS+d46sG76hz36JN/i9POmdWM1NCVvoh23x9urCqmpDf8dj/g8Lneds+t18YiC/erMebzL76MQ48+MdJboA1dO223VRy6/551Drv06hvjD/fMKlyu9oOVYtibb2VvD9Z3pS/cHT3koDjp9PPig49nfemtviu5XjP03Hq/iJe+bHfw0SdWvZE4t7kOO3Dv2HGbLeocUj2fm/9i43jwkSfqHJe+1nb9ZefnXvAp5HlKeT7oqBNiwrff1bvNtm3bRiq2/eOf/87GaGxr6Mn2OwECBAgQIECAAAECBAgQIJCHwCVX3xB33HN/o6a65aqLa9RYUoPSRlvskM2RajDPPPbHOearPiY15qy1+qrx3L9enOu6q6+yUgw957QGv+jfqOBrDW5urTGvOl06ieGAw4+N9z/8eK7b2WDdteKZ5/6VjZlbY1tetbfm2M6+t3oNco1VfxD/ff2NudYg0zN03uknRqrv1r6qP0fpZdGNN9owHnniL3WGmV6ave2aS6vqw801SY1tG266bZ0v6M4OoFOnjvG3h++pimf0V1/H5jvMamxLX1h7/I+/myPWIceeEv968eXs7zdcf50457fH1RgzafLk2H3/IVUvzO61206x92475ZEac1SggMa2CkyakAkQIECAAAECBAgQaD0Cqdh15AmnVW14ycUHxgbrrRmrr7JypE/a//eNt+K+hx6rKozsusM2cdA+swoHs69CGpHS2EIa29KXy7bcac+YOGlSNv02W2wa22+5eaSiydffjI0PP/o4Xh32Rvzpocey+Xbefqs4ZL+aTWap6endDz6KM86/JJtjwT4LxLmnHp/9uX2H9nUe3bD/kGPi1WFvZmPSW4DpDcZ11lg1O6IhvdH59+deqFEEO/2ko+OnG64/x4NSvag0+8f111kzfr7RhtG/X9/4bPjIePjxp+p9S/SXm/w01l97jVigd6/s2IC7//RQvPvBh1XrnHzsEbHpT39U5wO618FHRXrTMF3pTczNNvlprL36qtGnzwLx4n9eib/9/fl47oX/FTfT19jq+hpa9XymudLxq7/ecdtYedCKWVPda6+/GX988NHYY+ftY9stN8v9f5ZCnqeDjjwh/vPqa1Vrp3ylwtwySy2ZfWEuHU/60iv/rRGbxrbcU2VCAgQIECBAgAABAgQIECBAoA6BVJ/557//M1eb5//9Ugx74+1sTPfu88XdN1+dHas4+2psY9vs+9JLoBusv06sueoPonevnlkNKh1PWf2L9ycfc3hs+rMfz5Pc5VFrzKtOd8Otd8T1t/6+ap/LLbN0/HCdNWPVlQfFZ8NHZMe1Pv3cv2Lq1KlVY+bW2JZX7S0P+LpqkN9bftmsrviD768Y6YjNf774cjyb9jdtWrZkOsHijpuujPQyaPWr+rM2++/7L7Rg7Lj9VrH80kvHuPHjIz2vT/7t2bjknFNj+WWXrro9D5OPPv4sJnw7IfY//Niqo0gvPe+0mG/2UaTdutU4RreQxrZ0vOwuex8SEyZ8m8V6ynFHxCYb/a+meuFl18Q99z+c/Zb2k04hqeukkjxyZY7yF9DYVv45EiEBAgQIECBAgAABAq1YoPoxouloyZuuvHiO4whee/2t7FP26625Whxz+MGR3pKrfhXSiJTGF9LYlo7iPPTok7Lp111z9bjwrJPrzE4quLzw0svxw3XXrvMN03fe+yB76y5daV9/uOHKerNcfc006PgjDo70pbLqVyoApU/Tzz6ic8mBi8Vt1106RyGodlFp8K47xL57zDp+dfaVjgg968LLIh23Wv2qXWBJv02ZMjWGHHtyvPzf17OhKyy3TNx4xYVz7CV9leyoE0/P/j415l1/+fk1jq9If5/WPeL4U6sKq+ltzlQkqn1Vz2dqZLvigjNjlZUHFe3/koaep9rHze6w7RYx5IC954jvhNPOrXH0hsa2oqXQQgQIECBAgAABAgQIECBAgMBcBFJtY78hx2YvkqYmo4vOOiXWWn2VGnc0tbEt1dJSTa36lb5ctvt+h0b6Elq6lllyibj12lkvhOZ9NbfWmFedLh0vudn2u2X1yHSlpq+rh56Tff2u+nXv/Q/HBZddU/VX9TW25Vl7y8O8dg0ynfRw1UXnzFEnvfPe+2PoVTdULZm+XJa+YFb9qt3Yll6YTY1e6WXhuV15m2yw6bZVTYZPPnBHjeNOq8dRSGNbGv/on/8ap517cXZrah793XWXZXtKNeXDjjkl+/v0Qu/NVw2NJQYumkdazFGhAhrbKjRxwiZAgAABAgQIECBAoOULpLfhdtrrwGyj6Y20G664MJZdesk6N54KbbUb2mYPbKgRafa4Qhrb7vzTAzH0iuuzW3bbabs4YK/dmpSIxjS2pQJHKnSk68cbrBdnnXxMnWumNx13329I1dfkbrj8gqwoVv2qXlRKx53+4cYr5yiYpfFfff11bLXTXpGKbOlac7VV4pJzT61z3VdeeyM7NiFd3bp2jVTYqX2dePq58dTT/8j++rD994wdt9uqzrm+/uab2GnPg6qKeg/dfUss0KtXjbHV8zm35sImJaaAmxp6nn5315/i8mtvymZKXxi8+aqLsma+2lf6+t8u+xwSX47+KvtJY1sB+IYQIECAAAECBAgQIECAAAEC81RgzJhvYs+DjoiRo0Zn66STEdIJCbWvpjS2bbflZnHkIfvVGX/1+lIa8Ni9t9f4Qlwem86j1phXnS69nLrnQUdm20o1zduvvSwGLNK/zm2m0yxmH+FaX2NbnrW3PKyr1yC7dukct19/efRfqO8cU6cXXVMTV/pyX7q23+qXccTB+9YYV7uxrb5nsvbkeZvk3diW4j32t2fH088+n4W+zpqrxW+PPSJ23ffQqnrh3OqoeeTJHJUhoLGtMvIkSgIECBAgQIAAAQIEWqFA9bfW0lt9115yXpMUGmpEmj1pIY1tf33mH3H8aedmtyy9xOJx3eXnz/EFuUKCbExj23a77RvDR4zMpk1fMEtfMqvvOvqkM+Lvz7+Q/TzkgL1ih223rDG0elHpFz/fKE76zWH1zvWrPfaPTz8bkf0+t4JR+lrchptum31xLV0P3XVzLNC7d415t955z6qC6B03XhkDFxtQ77qpmJXeTEzXeaefmB3BUP2qns+jDzswtt58k0LIcxvT0PNU/Utse/56x9hn953rXfuci6+I+x9+PPtdY1tuKTIRAQIECBAgQIAAAQIECBAg0ASB9IJjOqng5VeHZXf/7McbxGknHFXnTE1pbEtf2Rq0wnL1RrbljoNj1P+/AFjXl92asKUat+RRa8yrTlf9S2yrrLRiXHnR2fVu74m/PBOnnHVB9nt9jW151t6a65zur16DXHuNVePis39b77QPPvJEnHXR5dnv6SXd9LJu9at2Y1tDtcXZ9+ZtMi8a29JLvrvsdUh8M3ZsFvaiAxauqsemEyrSSRXpxApX6xbQ2Na682/3BAgQIECAAAECBAiUscBNv7srrr3p9izCLTf7eRx7+EFNirahRqTZkxbS2JaORNhh9/0iNXOlK30efuOfbBBLL7VE9F9ooejbp3f077dQg3E2prFtvY23ihkzZmRz1tU0Vn2xq2+8LW75/d3ZX+2w9RYx5KCaR2BWLyqlI0jTUaT1XamQmY5XSFf6Slz6Wlx91+Y77BHpM/vpuuvmq7MizOwrNbylPcxufLv9usuiW7du9c51yVXXx9/+/lz2+2EH7h07brNFjbHV83n+6SfG+rUa3xrEb+aAhp6nA488vqoAnIq/qQhc33XHPffFJVffmP2ssa2ZiXE7AQIECBAgQIAAAQIECBAg0CyBiy6/Nu6+76FsjmWWWjKuueSc6NK5c51zNqWx7Yn7/hDd56u/JnTo0SdXfbnrpKOHxC82/kmz9lP75jxqjXnV6a6/9fdxw62zTj3Y6pebxDFDZp1aUdf1zrvvx+4HHJ79VFdjW961tzzQq9cgd9hmixhyYM0aZfU1/jvszdhvyKwTKlJd9Y+3X1cjhNqNbU89cGd07dplrmHOC5N50diWNlH9RerZm0r7u/3aSwuqM+eRL3OUt4DGtvLOj+gIECBAgAABAgQIEGjFAuk4x3SsY7p23n6rOGS/PZuk0VAj0uxJC2lsS2Nvuv3OuPbm39UbS48e3bO3T3fcdstYY9WV6xxXaGPbdxMnxUab/6pqjr88dFe9BcU06LY77o0rr78lG7/ZzzeKE2t9ka16UWn/PX8du++8fb37OOL4U+P5F17Kfj/n1ONjw/XWrnfsNrvsFanpL121G9tq76ExSdx7t51jr912rHFL9XxeM/TcWGnQCo2ZstljG3qeUqExFRzTdeGZJ8e6a61e75rpa23pq23p0tjW7NSYgAABAgQIECBAgAABAgQIEGiiwEOPPRlnXnBpdvf88/eIm668qM6jI2dP35TGtmcfvy/atWtbb4THnXpO1cuO6cjSdHRpnldza4151ukuufqGuOOe+7Pt7fKrrePgfQfXu9V0okI6WSFddTW25V17y8O8eg1y8C6/in0H71rvtO9/+HHsus8hVc9eOoa2+lX9WWvfrl38/fFZ9eK5XfPCZF41tqV9/PbsC+Pxp56u2tLxRxwcm/9i44a26fdWIqCxrZUk2jYJECBAgAABAgQIEKg8gQsvuybuuf/hLPA9dtk+9hv86yZtoqFGpNmTFtrYlt74e/jxp+Ly626OsWPHzTWmHbfbMg7bf685xhTa2Jbm32Tb/xV+UuEmFXDqu+689/4YetUN2c8//dEP4/QTf1NjaCka22rvoTFJrKvwVWg+G7NOY8Y2tP4uex0cH3z8STZlQ0fHPvLEX+L084ZmYzW2NSYLxhIgQIAAAQIECBAgQIAAAQJ5Cbz+1ttxwOHHx9SpU7PGs0vOPS1W+8FKc52+sY1tbdu2jX88cd9c50zHbaZjN9N16P57xk7bbZXXFrN5mltrzLNOd8Gl18S9DxRW90wvk6aXStNVV2Nb3rW3PNAbc2pE9ca99KWy9EW26lchz1rtmOeFica2PJ4MczRFQGNbU9TcQ4AAAQIECBAgQIAAgSIIXHXDrXHrH+7JVtph2y1iyAH1f7J+buE01Ig0+95CG9tmj582fXq8+94H8d833ozPR46KL7/8Kj74+OP4+JPhVcduprEXn/3bWHuNVWuEWGhj25QpU2PDX2xbde+TD9wR3bp2rXe7N//u7rjmptuy37f4xcZx3BEH1xhbisa2dGzrBptsUxXHmScdHZ06dSroCVph+WWid8+eNcYWms+CFmjCoIbW3+vgo+KNt97JZj7v9BPjh3M5KvWPDzwa5196VTZWY1sTkuEWAgQIECBAgAABAgQIECBAoFkCX339dQw+8Mj4cvRX2TxDDto7dth6iwbnLKTZqPYRks88em906NCh3rmPOeWseOYf/8x+P/qwA2PrzTdpMI7GDGhurTHPOt0V190ct9/5xyz8+l6Mnb23jz7+LHbaa9ZRpXU1tuVde2uMaX1jq9cgd9tpuzhgr93qnfad9z+I3fcbkv2+QK9e8dDds06jmH0V8qzVnnxemMyrxra//f25SF8rrH5lR5Fed9lcv5qYR57MURkCGtsqI0+iJECAAAECBAgQIECgFQpUP1Zz05/9OE4+5vAmKVRvRJrbF7RGjR4dW+4467jTrl06x1MP3tWk9T4b/nmces6FMezNWc1NdcVeaGNbur960eSPt18X/fstVG9c1Y8xSG+1prdbq1+laGxL6/94s+1j0uTJWSjpOIF0pEVTr4Yay5o6b6H3NbT+wUedGC+98t9suhOPPiw223ijeqdOjZupqJoujW2FZsA4AgQIECBAgAABAgQIECBAIA+B9IW2g39zYvx32JvZdL/Y+Cdx0tGzGowaugppNqrd2PbwPbfO8QJj9XUOPOK4ePm/r2d/dcpxR8QmG/2ooTAa9Xsetca86nQ33nZHXHfL72e5/3yjOOk3h9W7l2FvvBX7HHp09ntdjW3p7/OsvTUKtZ7B1WuQ22yxafzm0APqnTbV0VI9LV0DFunYJcqUAAAgAElEQVQfd99yTY2xhTxrdU2et8m8aGwbM+ab2HnvQ+KbsWOzLfTr1zdGjhyV/XmVlQfFFRecGW3atMkjJeaoYAGNbRWcPKETIECAAAECBAgQINCyBZ5+9vk49rdnZ5tccvGB8bvrL2vSho884bR47l8vZvemL5ilL5nVdVUvojSnsS3N/fKrw+LAI4/Plvne8svGDZdfUGPJxjS27b7/kEjj03X2KcfGj364br0Oac20drpOOOrQ+OUmP60xtlSNbYMPPCLeeue9LJZzTj0+Nlxv7SblMt3UUGNZkycu8MaG1j/9/EvikcefymbbYZstYsiB9X9p8KTTz4snn342G6uxrcAEGEaAAAECBAgQIECAAAECBAjkInDu0Cvjvocey+ZaYbll4uqLz4mOHev/olr1RQtpNqrd2Db0nFNjrdVXqTP2mTNnxsZb7xwTJnyb/X7lRWfHKiutmMs+Z0+SR60xrzrdw088FWecd0kW2jJLLRm3XjO03r1W/+J/fY1tedbe8kCvXoMc9L3l4rpLz6932jvvvT+GXnVD9ns6AvfyC86oMbaQZ62uyfM2mReNbceeenY8/ffns/DXWPUHcepxR8Su+xwaX3/zTfZ3Qw7YK3bYdss8UmKOChbQ2FbByRM6AQIECBAgQIAAAQItWyAdgbDFjoOrNnnGiUfHRj9av85Np6MfBy42oM5jOodedX3cee8D2X3rr7NmnH/6rDcAa1/nXXJl/OnBWcW8uTW2vTrszRi0wnLRrl3behNQvbEtHUWZjqSsflU/QqD/QgvGH383q3hT13Xx5dfFXfc9mP20zJJLxPWXX1BnkfGFl16Ow445pWqKu265OhZdZOEaU5aqsa16Dvr17RO3XH1J9OjRvc79fjdxUvznlf9muarraqixbF7/X9HQ+qkgnArD6Up7vO3aS6Jvnz5zhPX+hx/HngcdEekYi3RpbJvXmTM/AQIECBAgQIAAAQIECBAgMFugev2id8+ecdPVF9VZv6hPrJBmo9qNbekLVJeff0a0bTtnTe3e+x+OCy6b9aWu9u3axZ8fuCM6d+qUa8LyqDXmVaf75NPhscPg/33F7MKzTo5111x9jv2mOtkeBwyJTz8bkf1WX2NbnrW3PNCr1yDTfPWdovHtd9/FbvsdFiM+/yJbdo9dto/9Bv+6RgiFPGt1xZy3Sd6NbY899bc49eyLstDnm69b9lJ3qiH+/fkX4uiTZjX3derUMW6+cmgsPnBAHmkxR4UKaGyr0MQJmwABAgQIECBAgACB1iFw3KnnxN/+/ly22e7d54tbrh4a/RfqW2Pzd/7pgbjkyhtiicUWzRrIFlm4X43fH/3zX+O0cy+u+rvfHndk/HyjDWuMSWuccPp5MWPGjOzv62tsm31MwNJLLB5HHLJfnW+OpjmOPeWsrAiRrr132zn22m3HegsyqZh3x41XxqIDajahzb4hFbp22uugqti223KzOPygfWoUAVNhbvABR8RXY8Zkt62z5mpx0Vn/a3KbPVepGts+HT4idhx8YNUeNlhv7Tj1+CPnKFB+8NHHccLp50Zq/Nt6803iqEP2n6PY2VBj2bz+P6Oh9T//YlRsv9u+MX36rGcpvWl68Tm/jQ7t21eFNnHSpNj74N9E2u/sS2PbvM6c+QkQIECAAAECBAgQIECAAIEkkI4ePfioE2LqtGlZE9nlF54VKw9aoVE4hTQb1W5sSwvsu8cuMXjXHWqs9d6HH8XeBx8VkydPyf4+fdUtfd1tXlzNrTXmWaf71R77VzWs9erZM/tqW58FeldtO33F7uyLLo8HH/1z1d/V19iWZ+0tD/fajW0L9O4dt147tMZRtKmGesZ5Q+PRJ/9WteR1l54Xg763fI0QCnnW6oo5b5M8G9tSLXeXfQ6J8eMnZKHXPnr3zAsujYceezL7LZ0Gcu0l5831Jes8cmaO8hXQ2Fa+uREZAQIECBAgQIAAAQIEIn3VavABh2eFtnSlr6Slr6WtvuoPYuzYcfHaG2/H2+/OOuIyXemNvvRmX/Vr2vTpses+h8THn3xW9depQJaKAqmpbNgbb8W/Xny5xj11NbZ98NEnscveB9cYt+wyS8Vy6Z+lloj55psvRoz8Ih578q+Rilzpqq8ZL/229a57x8iRo6r2leJZfOBiMWT/vaJr1y411jnrwsvmKGKtvfoqscgi/eOll1+N1954q6qRKhmlz/unIyRqX6VqbEtx1N5DOtpi5UErRnpb98vRo+ONt96L9z/4MFK+0rVw/4WyL7vN161rjW001Fg2r/+3KWT9088bGo888ZeqULp17Rqrr7ZyLLf0UjHs9bfiP6++FpMmT64Rqsa2eZ058xMgQIAAAQIECBAgQIAAAQKpWWrLnfaM1FiTrvS1+WWXWmKuMO3atYuTjhkSC/TqVTWukGajuhrb0gTp9II1VlslFujdK1548ZV44+13IsU1+7rywrOyetG8uPKoNeZVp3v48afijPNnHUeartRk+P1BK8RqK68Unw0fES+89ErVkZSzx9TX2JZ+z6v2lod77ca2NGd66XOlQd+LVVceFJ98Njz++eLLWX139rXqyt+PKy48c47lC3nW6os5T5M8G9uOOP7UeP6Fl7Kwf7zBenHWycfU2EL6kt2u+x5aVTuuqyE0jzyZozIENLZVRp5ESYAAAQIECBAgQIBAKxZ47oUX47jfnl11ZGN9FPvsvnPs+euaX0abPfbf/3k1fnPS6VVvftaeIzW4HbDXbnHFdTdnP9X3xbY0z/mXXlX1NuXc0pIazM48+djYcL216xz24CNPxFkXXT7Hb3fdfPUcX2+bOnVqnHjG+fHMP/451ychFYhOP+noetcsZWNbtofTz4tnnvtXg09zOob05KOHZI2Bta9CGssaXKAZAwpZf8yYb+Lg35xU44tstZdMxeDNNtkobv3DPdlPGtuakRS3EiBAgAABAgQIECBAgAABAgUJpJdHN9hkm4LGVh90y1UXR3rBc/ZVSLNR7TH77fnruPzam+a69q933DYO3Hv3RsfXmBuaW2vMq06XvvZ/6jkXxZ//+ky94af64kH77BGpppeuuTW25VV7a4xlfWOr1yC33fwX8e9XXq16Ebiue/r2WSAuv/DMWHSROU+0KORZqy+OPE3yamy7/+HH45yLr8hCTscApyNIe/acf44t/OfVYXHQkcdnf5+aHm+4/IIa/w/mkSdzVIaAxrbKyJMoCRAgQIAAAQIECBBo5QLvvP9B3PK7u+Nvzz5fdZzlbJL+/RaKfQfvEpts9KO5Kn348afZkaRvvfO/L7ylG9L9h+y7R6y1+qqx2fa7ZV/SSsWU+++ou9A2ZcrU+MM998VjT/01OzKzruunG64f+w7etd7jRdM96U3U9En56275fdVbsunv773tuuxrZbWv9CWzBx5+In5/z59i+IiRNX5u06ZNbLD+2jF45+1juWWWrtfhpt/dFdfedHv2+1GH7h/bbvGLeseectYF8cRfZhXWrrjwrOxtyvqu3fYbEu++/0FWZLn3d9dF3z596hyaiqcPPPJE3HHv/fHZ8M/nGDNgkf6x7eabxg7bbhlpT3Vdhx59UqQGw/T77dddGksuPrCo/3cUun5qbrvqptvjsT//NVIRrfq1zFJLxpknHZ29nXrUiadnP2252c/j2MMPKupeLEaAAAECBAgQIECAAAECBAi0LoHUTPXzrXeO9EWoQq/0QugdN11Zo+koHRv6i+12je8mTop0jOYj99w6x3R1NST96cHH4sobbokJE76tMT59xe3XO24fW2++SaFhNWtcc2uNedTp0gZSPm694564648Pxjdjx9bYUzq+8+ghB8TKK64QW+w0OHvpd9EBC0d6Kba+K4/aW7Ng///m2i/X/nLTn8ZJZ5wfL786rMb06dn68Q/XiQP33qPOemgaXMizNreY8zLZbLvdsi/opReiH7nn9ujUqWOdy44bNz4233GPLF+LLNwv7rn12qpxEydNis1/tUf2/1+6/6xTjo1111y93vBT3fjG2+7Ifk/HBV899Nw80mOOChPQ2FZhCRMuAQIECBAgQIAAAQKtWyA1C30y/PMY+cWo6NypY/Tvv1Asu9SSjUJJBYj33v8wJk6cFIO+t1ykIlFTr8+/GBUjPh8Zo78ak8WTjgZduF+/rMDRmCsVM74YNTratmkbiw8cMNdbU8ErHUcw/PORMW7ChOi/0EKx2CL9o1evno1ZsqRjZ8yYkX31LvmN+WZs9Jy/R7aPhvZe0qCbuHg6UiEdYzvyy9HRtXOnWHTAIrHk4os1cTa3ESBAgAABAgQIECBAgAABAgQqQ6C+L22lhp/X33w7Ro3+Kjp17BAL91sollxy8eyFyWJfza015lWnS81b73/4UYz4YlRG0G/BPrHCcstG+mJbU65S197qOzUivej60SefxvgJ30bfBReIgYsOiD4LNL022xibUps0JlZjCVQX0NjmeSBAgAABAgQIECBAgAABAgQIECBAgAABAgQIECBAgAABAgQI5CjQnCMkcwzDVCUQqK+xrQShWJJAxQtobKv4FNoAAQIECBAgQIAAAQIECBCoXyAdW9rc6/srLh+dO3Vq7jTuJ0CAAAECBAgQIECAAAECBAi0GoE8Gtvefve9GDe+5rGljQVcfLEBsWCfBRp7W6saP+LzL7LTIZpzLdC7Zyy5+MBsCo1tzZF0L4GaAhrbPBEECBAgQIAAAQIECBAgQKAFC6zz0y2avbt7br02Flm4X7PnMQEBAgQIECBAgAABAgQIECBAoLUI5NHYduCRx8fLrw5rFtnxRx4Sm2/6s2bN0dJvvv7W38cNt97RrG1u+tMfxcnHHpHNobGtWZRuJlBDQGObB4IAAQIECBAgQIAAAQIECLRggVQAbe516nFHerO3uYjuJ0CAAAECBAgQIECAAAECBFqVQB6NbUOvuD7e+eCDZrnt+qttYt21Vm/WHC395ocffyoefuKpZm1zzVVXiT122T6bQ2NbsyjdTKCGgMY2DwQBAgQIECBAgAABAgQIECBAgAABAgQIECBAgAABAgQIECBAIEeBPBrbcgzHVEUU0NhWRGxLtXgBjW0tPsU2SIAAAQIECBAgQIAAAQIECBAgQIAAAQIECBAgQIAAAQIECBRTYObMmXHXfQ/GxO8mx/w9usfWm29SzOWtVUKBt999L55/4eUsgg3XXzuWGLhoCaOxNIHKFtDYVtn5Ez0BAgQIECBAgAABAgQIECBAgAABAgQIECBAgAABAgQIECBAgAABAgRanIDGthaXUhsiQIAAAQIECBAgQIAAAQIECBAgQIAAAQIECBAgQIAAAQIECBAgQIBAZQtobKvs/ImeAAECBAgQIECAAAECBAgQIECAAAECBAgQIECAAAECBAgQIECAAAECLU5AY1uLS6kNESBAgAABAgQIECBAgAABAgQIECBAgAABAgQIECBAgAABAgQIECBAoLIFNLZVdv5ET4AAAQIECBAgQIAAAQIECBAgQIAAAQIECBAgQIAAAQIECBAgQIAAgRYnoLGtxaXUhggQIECAAAECBAgQIECgqQLvfvhJPP/SazH66zHZFH1694r11lg5lho4oKlTuo8AAQIECBAgQIAAAQIECBAgQIAAgXkkoJ43j2BNS6BMBDS2lUkihEGAAAECBAgQIECAAAECpRV478NP456Hn6wziO1/+dNYavFFSxug1QkQIECAAAECBAgQIECAAAECBAgQqBJQz/MwEGj5AhrbWn6O7ZAAAQIECBAgQIAAAQIEChC49Z6HY8TIUXWOXLhf39htu80KmMUQAgQIECBAgAABAgQIECBAgAABAgSKIaCeVwxlaxAorYDGttL6W50AAQIECBAgQIAAAQIEykTgwmtui6lTp9UZTefOnWLI3juXSaTCIECAAAECBAgQIECAAAECBAgQIEBAPc8zQKDlC2hsa/k5tkMCBAgQIECAAAECBAgQKEDgnMtvmuuoYw8eXMAshhAgQIAAAQIECBAgQIAAAQIECBAgUAwB9bxiKFuDQGkFNLaV1t/qBAgQIECAAAECBAgQIFAmAgphZZIIYRAgQIAAAQIECBAgQIAAAQIECBAoQEA9rwAkQwhUuIDGtgpPoPAJECBAgAABAgQIECBAIB8BhbB8HM1CgAABAgQIECBAgAABAgQIECBAoBgC6nnFULYGgdIKaGwrrb/VCRAgQIAAAQIECBAgQKBMBBTCyiQRwiBAgAABAgQIECBAgAABAgQIECBQgIB6XgFIhhCocAGNbRWeQOETIECAAAECBAgQIECAQD4CCmH5OJqFAAECBAgQIECAAAECBAgQIECAQDEE1POKoWwNAqUV0NhWWn+rEyBAgAABAgQIECBAgECZCCiElUkihEGAAAECBAgQIECAAAECBAgQIECgAAH1vAKQDCFQ4QIa2yo8gcInQIAAAQIECBAgQIAAgXwEFMLycTQLAQIECBAgQIAAAQIECBAgQIAAgWIIqOcVQ9kaBEoroLGttP5WJ0CAAAECBAgQIECAAIEyEVAIK5NECIMAAQIECBAgQIAAAQIECBAgQIBAAQLqeQUgGUKgwgU0tlV4AoVPgAABAgQIECBAgAABAvkIKITl42gWAgQIECBAgAABAgQIECBAgAABAsUQUM8rhrI1CJRWQGNbaf2tToAAAQIECBAgQIAAAQJlIqAQViaJEAYBAgQIECBAgAABAgQIECBAgACBAgTU8wpAMoRAhQtobKvwBAqfAAECBAgQIECAAAECBPIRUAjLx9EsBAgQIECAAAECBAgQIECAAAECBIohoJ5XDGVrECitgMa20vpbnQABAgQIECBAgAABAgTKREAhrEwSIQwCBAgQIECAAAECBAgQIECAAAECBQio5xWAZAiBChfQ2FbhCRQ+AQIECBAgQIAAAQIECOQjoBCWj6NZCBAgQIAAAQIECBAgQIAAAQIECBRDQD2vGMrWIFBaAY1tpfW3OgECBAgQIECAAAECBAiUiYBCWJkkQhgECBAgQIAAAQIECBAgQIAAAQIEChBQzysAyRACFS6gsa3CEyh8AgQIECBAgAABAgQIEMhHQCEsH0ezECBAgAABAgQIECBAgAABAgQIECiGgHpeMZStQaC0AhrbSutvdQIECBAgQIAAAQIECBAoEwGFsDJJhDAIECBAgAABAgQIECBAgAABAgQIFCCgnlcAkiEEKlxAY1uFJ1D4BAgQIECAAAECBAgQIJCPgEJYPo5mIUCAAAECBAgQIECAAAECBAgQIFAMAfW8Yihbg0BpBTS2ldbf6gQIECBAgAABAgQIECBQJgIKYWWSCGEQIECAAAECBAgQIECAAAECBAgQKEBAPa8AJEMIVLiAxrYKT6DwCRAgQIAAAQIECBAgQCAfAYWwfBzNQoAAAQIECBAgQIAAAQIECBAgQKAYAup5xVC2BoHSCmhsK62/1QkQIECAAAECBAgQIECgTAQUwsokEcIgQIAAAQIECBAgQIAAAQIECBAgUICAel4BSIYQqHABjW0VnkDhEyBAgAABAgQIECBAgEA+Agph+TiahQABAgQIECBAgAABAgQIECBAgEAxBNTziqFsDQKlFdDYVlp/qxMgQIAAAQIECBAgQIBAmQgohJVJIoRBgAABAgQIECBAgAABAgQIECBAoAAB9bwCkAwhUOECGtsqPIHCJ0CAAAECBAgQIECAAIF8BBTC8nE0CwECBAgQIECAAAECBAgQIECAAIFiCKjnFUPZGgRKK6CxrbT+VidAgAABAgQIECBAgACBMhFQCCuTRAiDAAECBAgQIECAAAECBAgQIECAQAEC6nkFIBlCoMIFNLZVeAKFT4AAAQIECBAgQIAAAQL5CCiE5eNoFgIECBAgQIAAAQIECBAgQIAAAQLFEFDPK4ayNQiUVkBjW2n9rU6AAAECBAgQIECAAAECZSKgEFYmiRAGAQIECBAgQIAAAQIECBAgQIAAgQIE1PMKQDKEQIULaGyr8AQKnwABAgQIECBAgAABAgTyEVAIy8fRLAQIECBAgAABAgQIECBAgAABAgSKIaCeVwxlaxAorYDGttL6W50AAQIECBAgQIAAAQIEykRAIaxMEiEMAgQIECBAgAABAgQIECBAgAABAgUIqOcVgGQIgQoX0NhW4QkUPgECBAgQIECAAAECBAjkI6AQlo+jWQgQIECAAAECBAgQIECAAAECBAgUQ0A9rxjK1iBQWgGNbaX1tzoBAgQIECBAgAABAgQIlImAQliZJEIYBAgQIECAAAECBAgQIECAAAECBAoQUM8rAMkQAhUuoLGtwhMofAIECBAgQIAAAQIECBDIR0AhLB9HsxAgQIAAAQIECBAgQIAAAQIECBAohoB6XjGUrUGgtAIa20rrb3UCBAgQIECAAAECBAgQKBMBhbAySYQwCBAgQIAAAQIECBAgQIAAAQIECBQgoJ5XAJIhBCpcQGNbhSdQ+AQIECBAgAABAgQIECCQj4BCWD6OZiFAgAABAgQIECBAgAABAgQIECBQDAH1vGIoW4NAaQU0tpXW3+oECBAgQIAAAQIECBAgUCYCCmFlkghhECBAgAABAgQIECBAgAABAgQIEChAQD2vACRDCFS4gMa2Ck+g8AkQIECAAAECBAgQIEAgHwGFsHwczUKAAAECBAgQIECAAAECBAgQIECgGALqecVQtgaB0gpobCutv9UJECBAgAABAgQIECBAoEwEFMLKJBHCIECAAAECBAgQIECAAAECBAgQIFCAgHpeAUiGEKhwAY1tFZ5A4RMgQIAAAQIECBAgQIBAPgIKYfk4moUAAQIECBAgQIAAAQIECBAgQIBAMQTU84qhbA0CpRXQ2FZaf6sTIECAAAECBAgQIECAQJkIKISVSSKEQYAAAQIECBAgQIAAAQIECBAgQKAAAfW8ApAMIVDhAhrbKjyBwidAgAABAgQIECBAgACBfAQUwvJxNAsBAgQIECBAgAABAgQIECBAgACBYgio5xVD2RoESiugsa20/lYnQIAAAQIECBAgQIAAgTIRUAgrk0QIgwABAgQIECBAgAABAgQIECBAgEABAup5BSAZQqDCBTS2VXgChU+AAAECBAgQIECAAAEC+QgohOXjaBYCBAgQIECAAAECBAgQIECAAAECxRBQzyuGsjUIlFZAY1tp/a1OgAABAgQIECBAgAABAmUioBBWJokQBgECBAgQIECAAAECBAgQIECAAIECBNTzCkAyhECFC2hsq/AECp8AAQIECBAgQIAAAQIE8hFQCMvH0SwECBAgQIAAAQIECBAgQIAAAQIEiiGgnlcMZWsQKK2AxrbS+ludAAECBAgQIECAAAECBMpEQCGsTBIhDAIECBAgQIAAAQIECBAgQIAAAQIFCKjnFYBkCIEKF9DYVuEJFD4BAgQIECBAgAABAgQI5COgEJaPo1kIECBAgAABAgQIECBAgAABAgQIFENAPa8YytYgUFoBjW2l9bc6AQIECBAgQIAAAQIECJSJgEJYmSRCGAQIECBAgAABAgQIECBAgAABAgQKEFDPKwDJEAIVLqCxrcITKHwCBAgQIECAAAECBAgQyEdAISwfR7MQIECAAAECBAgQIECAAAECBAgQKIaAel4xlK1BoLQCGttK6291AgQIECBAgAABAgQIECgTAYWwMkmEMAgQIECAAAECBAgQIECAAAECBAgUIKCeVwCSIQQqXEBjW4UnUPgECBAgQIAAAQIECBAgkI+AQlg+jmYhQIAAAQIECBAgQIAAAQIECBAgUAwB9bxiKFuDQGkFNLaV1t/qBAgQIECAAAECBAgQIFAmAgphZZIIYRAgQIAAAQIECBAgQIAAAQIECBAoQEA9rwAkQwhUuIDGtgpPoPAJECBAgAABAgQIECBAIB8BhbB8HM1CgAABAgQIECBAgAABAgQIECBAoBgC6nnFULYGgdIKaGwrrb/VCRAgQIAAAQIECBAgQKBMBBTCyiQRwiBAgAABAgQIECBAgAABAgQIECBQgIB6XgFIhhCocAGNbRWeQOETIECAAAECBAgQIECAQD4CCmH5OJqFAAECBAgQIECAAAECBAgQIECAQDEE1POKoWwNAqUV0NhWWn+rEyBAgAABAgQIECBAgECZCCiElUkihEGAAAECBAgQIECAAAECBAgQIECgAAH1vAKQDCFQ4QIa2yo8gcInQIAAAQIECBAgQIAAgXwEFMLycTQLAQIECBAgQIAAAQIECBAgQIAAgWIIqOcVQ9kaBEoroLGttP5WJ0CAAAECBAgQIECAAIEyEVAIK5NECIMAAQIECBAgQIAAAQIECBAgQIBAAQLqeQUgGUKgwgU0tlV4AoVPgAABAgQIECBAgAABAvkIKITl42gWAgQIECBAgAABAgQIECBAgAABAsUQUM8rhrI1CJRWQGNbaf2tToAAAQIECBAgQIAAAQJlIqAQViaJEAYBAgQIECBAgAABAgQIECBAgACBAgTU8wpAMoRAhQtobKvwBAqfAAECBAgQIECAAAECBPIRUAjLx9EsBAgQIECAAAECBAgQIECAAAECBIohoJ5XDGVrECitgMa20vpbnQABAgQIECBAgAABAgTKREAhrEwSIQwCBAgQIECAAAECBAgQIECAAAECBQio5xWAZAiBChfQ2FbhCRQ+AQIECBAgQIAAAQIECOQjoBCWj6NZCBAgQIAAAQIECBAgQIAAAQIECBRDQD2vGMrWIFBaAY1tpfW3OgECBAgQIECAAAECBAiUiYBCWJkkQhgECBAgQIAAAQIECBAgQIAAAQIEChBQzysAyRACFS6gsa3CEyh8AgQIECBAgAABAgQIEMhHQCEsH0ezECBAgAABAgQIECBAgAABAgQIECiGgHpeMZStQaC0AhrbSutvdQIECBAgQIAAAQIECBAoEwGFsDJJhDAIECBAgAABAgQIECBAgAABAgQIFIhYhJ0AACAASURBVCCgnlcAkiEEKlxAY1uFJ1D4BAgQIECAAAECBAgQIJCPgEJYPo5mIUCAAAECBAgQIECAAAECBAgQIFAMAfW8Yihbg0BpBTS2ldbf6gQIECBAgAABAgQIECBQJgIKYWWSCGEQIECAAAECBAgQIECAAAECBAgQKEBAPa8AJEMIVLiAxrYKT6DwCRAgQIAAAQIECBAgQCAfAYWwfBzNQoAAAQIECBAgQIAAAQIECBAgQKAYAup5xVC2BoHSCmhsK62/1QkQIECAAAECBAgQIECgTAQUwsokEcIgQIAAAQIECBAgQIAAAQIECBAgUICAel4BSIYQqHABjW0VnkDhEyBAgAABAgQIECBAgEA+Agph+TiahQABAgQIECBAgAABAgQIECBAgEAxBNTziqFsDQKlFdDYVlp/qxMgQIAAAQIECBAgQIBAmQgohJVJIoRBgAABAgQIECBAgAABAgQIECBAoAAB9bwCkAwhUOECGtsqPIHCJ0CAAAECBAgQIECAAIF8BBTC8nE0CwECBAgQIECAAAECBAgQIECAAIFiCKjnFUPZGgRKK6CxrbT+VidAgAABAgQIECBAgACBMhFQCCuTRAiDAAECBAgQIECAAAECBAgQIECAQAEC6nkFIBlCoMIFNLZVeAKFT4AAAQIECBAgQIAAAQL5CCiE5eNoFgIECBAgQIAAAQIECBAgQIAAAQLFEFDPK4ayNQiUVkBjW2n9rU6AAAECBAgQIECAAAECZSKgEFYmiRAGAQIECBAgQIAAAQIECBAgQIAAgQIE1PMKQDKEQIULaGyr8AQKnwABAgQIECBAgAABAgTyEVAIy8fRLAQIECBAgAABAgQIECBAgAABAgSKIaCeVwxlaxAorYDGttL6W50AAQIECBAgQIAAAQIEykRAIaxMEiEMAgQIECBAgAABAgQIECBAgAABAgUIqOcVgGQIgQoX0NhW4QkUPgECBAgQIECAAAECBAjkI6AQlo+jWQgQIECAAAECBAgQIECAAAECBAgUQ0A9rxjK1iBQWgGNbaX1tzoBAgQIECBAgAABAgQIlImAQliZJEIYBAgQIECAAAECBAgQIECAAAECBAoQUM8rAMkQAhUuoLGtwhMofAIECBAgQIAAAQIECBDIR0AhLB9HsxAgQIAAAQIECBAgQIAAAQIECBAohoB6XjGUrUGgtAIa20rrb3UCBAgQIECAAAECBAgQKBMBhbAySYQwCBAgQIAAAQIECBAgQIAAAQIECBQgoJ5XAJIhBCpcQGNbhSdQ+AQIECBAgAABAgQIECCQj4BCWD6OZiFAgAABAgQIECBAgAABAgQIECBQDAH1vGIoW4NAaQU0tpXW3+oECBAgQIAAAQIECBAgUCYCCmFlkghhECBAgAABAgQIECBAgAABAgQIEChAQD2vACRDCFS4gMa2Ck+g8AkQIECAAAECBAgQIEAgHwGFsHwczUKAAAECBAgQIECAAAECBAgQIECgGALqecVQtgaB0gpobCutv9UJECBAgAABAgQIECBAoEwEFMLKJBHCIECAAAECBAgQIECAAAECBAgQIFCAgHpeAUiGEKhwAY1tFZ5A4RMgQIAAAQIECBAgQIBAPgIKYfk4moUAAQIECBAgQIAAAQIECBAgQIBAMQTU84qhbA0CpRXQ2FZaf6sTIECAAAECBAgQIECAQJkIKISVSSKEQYAAAQIECBAgQIAAAQIECBAgQKAAAfW8ApAMIVDhAhrbKjyBwidAgAABAgQIECBAgACBfAQUwvJxNAsBAgQIECBAgAABAgQIECBAgACBYgio5xVD2RoESiugsa20/lYnQIAAAQIECBAgQIAAgTIRUAgrk0QIgwABAgQIECBAgAABAgQIECBAgEABAup5BSAZQqDCBTS2VXgChU+AAAECBAgQIECAAAEC+QgohOXjaBYCBAgQIECAAAECBAgQIECAAAECxRBQzyuGsjUIlFZAY1tp/a1OgAABAgQIECBAgAABAmUioBBWJokQBgECBAgQIECAAAECBAgQIECAAIECBNTzCkAyhECFC2hsq/AECp8AAQIECBAgQIAAAQIE8hFQCMvH0SwECBAgQIAAAQIECBAgQIAAAQIEiiGgnlcMZWsQKK2AxrbS+ludAAECBAgQIECAAAECBMpEQCGsTBIhDAIECBAgQIAAAQIECBAgQIAAAQIFCKjnFYBkCIEKF9DYVuEJFD4BAgQIECBAgAABAgQI5COgEJaPo1kIECBAgAABAgQIECBAgAABAgQIFENAPa8YytYgUFoBjW2l9bc6AQIECBAgQIAAAQIECJSJgEJYmSRCGAQIECBAgAABAgQIECBAgAABAgQKEFDPKwDJEAIVLqCxrcITKHwCBAgQIECAAAECBAgQyEdAISwfR7MQIECAAAECBAgQIECAAAECBAgQKIaAel4xlK1BoLQCGttK6291AgQIECBAgAABAgQIECgTAYWwMkmEMAgQIECAAAECBAgQIECAAAECBAgUIKCeVwCSIQQqXEBjW4UnUPgECBAgQIAAAQIECBAgkI+AQlg+jmYhQIAAAQIECBAgQIAAAQIECBAgUAwB9bxiKFuDQGkFNLaV1t/qBAgQIECAAAECBAgQIFAmAgphZZIIYRAgQIAAAQIECBAgQIAAAQIECBAoQEA9rwAkQwhUuIDGtgpPoPAJECBAgAABAgQIECBAIB8BhbB8HM1CgAABAgQIECBAgAABAgQIECBAoBgC6nnFULYGgdIKaGwrrb/VCRAgQIAAAQIECBAgQKBMBBTCyiQRwiBAgAABAgQIECBAgAABAgQIECBQgIB6XgFIhhCocAGNbRWeQOETIECAAAECBAgQIECAQD4CCmH5OJqFAAECBAgQIECAAAECBAgQIECAQDEE1POKoWwNAqUV0NhWWn+rEyBAgAABAgQIECBAgECZCCiElUkihEGAAAECBAgQIECAAAECBAgQIECgAAH1vAKQDCFQ4QIa2yo8gcInQIAAAQIECBAgQIAAgXwEFMLycTQLAQIECBAgQIAAAQIECBAgQIAAgWIIqOcVQ9kaBEoroLGttP5WJ0CAAAECBAgQIECAAIEiCUz49rv4+ptx9a72+z89OtdIdt5603p/79mje/To3q1IO7EMAQIECBAgQIAAAQIECBAgQIAAgZYvoJ7X8nNshwQaEtDY1pCQ3wkQIECAAAECBAgQIECg4gVeeHlY/PW5F2PmzJnzbC+rfX+F+NmGa8+z+U1MgAABAgQIECBAgAABAgQIECBAoLUIFKOet+r3V4iN1fNayyNlnxUqoLGtQhMnbAIECBAgQIAAAQIECBAoTGDixElx2Y13xIx52NSWImnfvl0cvu+u0a5t28ICM4oAAQIECBAgQIAAAQIECBAgQIAAgTkE1PM8FAQIzBbQ2OZZIECAAAECBAgQIECAAIEWL3DN7ffGmLkcQ5oHwHxdu8bBe+6Qx1TmIECAAAECBAgQIECAAAECBAgQINCqBYpRz+vWpUscsteOrdrZ5gmUu4DGtnLPkPgIECBAgAABAgQIECBAoNkCH34yPO584Ik55kkHk7Zp5Oz13bPDFhvHEost0sjZDCdAgAABAgQIECBAgAABAgQIECBAoLaAep5nggCBJKCxzXNAgAABAgQIECBAgAABAq1C4NkXXolnX3i5xl5nxsxo08jWtrru+eGaq8R6a/6gVTjaJAECBAgQIECAAAECBAgQIECAAIFiCKjnFUPZGgTKW0BjW3nnR3QECBAgQIAAAQIECBAgkJNA+tLaXfc/Hh9+OqLGjI35altdY5dYdOH41ZY/b2R7XE6bMg0BAgQIECBAgAABAgQIECBAgACBFiqgntdCE2tbBBohoLGtEViGEiBAgAABAgQIECBAgEBlC0yaPDluuuP+GDv+26qNZF9gm9mm4TNJZ0bMbFPzC2/zd+8Wg3fcMjp36lTZMKInQIAAAQIECBAgQIAAAQIECBAgUIYC6nllmBQhESiigMa2ImJbigABAgQIECBAgAABAgRKLzBq9Ndxy90PxvTpM6oFk9rbUm9bmzoDnHX8aLr+93u7dm1j9+03j759epd+UyIgQIAAAQIECBAgQIAAAQIECBAg0EIF1PNaaGJti0ABAhrbCkAyhAABAgQIECBAgAABAgRalsCwt9+Ph/78TM1NzZwZM9vM2dqWNbzNnBnRpmbT2y9/tkEMWm6plgVjNwQIECBAgAABAgQIECBAgAABAgTKUEA9rwyTIiQCRRDQ2FYEZEsQIECAAAECBAgQIECAQPkJPPqXf8Srb7xTM7A6GtjqivwHg5aLTX60bvltSkQECBAgQIAAAQIECBAgQIAAAQIEWqiAel4LTaxtEZiLgMY2jwcBAgQIECBAgAABAgQItEqB6TNmxC13Phijvvq6av+zjiOtdtXxFbd+C/aJX2+/WbRr27ZVutk0AQIECBAgQIAAAQIECBAgQIAAgVIIqOeVQt2aBEoroLGttP5WJ0CAAAECBAgQIECAAIESCowdPyFuvOP+mDx5yv+iSF9tS+1tbWbGrD/9r9WtS+dOseeOW0b3+bqVMGpLEyBAgAABAgQIECBAgAABAgQIEGidAup5rTPvdt16BTS2td7c2zkBAgQIECBAgAABAgQIRMSHnwyPOx94oqZF6mhLV7XPt6U/7rT1prHYIv24ESBAgAABAgQIECBAgAABAgQIECBQIgH1vBLBW5ZACQQ0tpUA3ZIECBAgQIAAAQIECBAgUF4Cz77wSjz7wstzDWqDtVaNdddYubwCFw0BAgQIECBAgAABAgQIECBAgACBViigntcKk27LrVJAY1urTLtNEyBAgAABAgQIECBAgEB1gfSBtrvufzw+/HREnTBLLLpw7LDlz6ERIECAAAECBAgQIECAAAECBAgQIFAGAup5ZZAEIRAogoDGtiIgW4IAAQIECBAgQIAAAQIEyl9g0uTJcdMd98fY8d/WCHb+7t1i8I5bRudOncp/EyIkQIAAAQIECBAgQIAAAQIECBAg0EoE1PNaSaJts1ULaGxr1em3eQIECBAgQIAAAQIECBCoLjBq9Ndxy90PxvTpM7K/bteubey+/ebRt09vUAQIECBAgAABAgQIECBAgAABAgQIlJmAel6ZJUQ4BHIW0NiWM6jpCBAgQIAAAQIECBAgQKCyBd754ON45Kl/xOTJk2PLTX4Uyy+9RGVvSPQECBAgQIAAAQIECBAgQIAAAQIEWrCAel4LTq6ttXoBjW2t/hEAQIAAAQIECBAgQIAAAQIECBAgQIAAAQIECBAgQIAAAQIECBAgQIAAgfIS0NhWXvkQDQECBAgQIECAAAECBAgQIECAAAECBAgQIECAAAECBAgQIECAAAECBFq9gMa2Vv8IACBAgAABAgQIECBAgAABAgQIECBAgAABAgQIECBAgAABAgQIECBAgEB5CWhsK698iIYAAQIECBAgQIAAAQIECBAgQIAAAQIECBAgQIAAAQIECBAgQIAAAQKtXkBjW6t/BAAQIECAAAECBAgQIECAAAECBAgQIECAAAECBAgQIECAAAECBAgQIECgvAQ0tpVXPkRDgAABAgQIECBAgAABAgQIECBAgAABAgQIECBAgAABAgQIECBAgACBVi+gsa3VPwIACBAgQIAAAQIECBAgQIAAAQIECBAgQIAAAQIECBAgQIAAAQIECBAgUF4CGtvKKx+iIUCAAAECBAgQIECAAAECBAgQIECAAAECBAgQIECAAAECBAgQIECAQKsX0NjW6h8BAAQIECBAgAABAgQIECBAgAABAgQIECBAgAABAgQIECBAgAABAgQIECgvAY1t5ZUP0RAgQIAAAQIECBAgQIAAAQIECBAgQIAAAQIECBAgQIAAAQIECBAgQKDVC2hsa/WPAAACBAgQIECAAAECBAgQIECAAAECBAgQIECAAAECBAgQIECAAAECBAiUl4DGtvLKh2gIECBAgAABAgQIECBAgAABAgQIECBAgAABAgQIECBAgAABAgQIECDQ6gU0trX6RwAAAQIECBAgQIAAAQIECBAgQIAAAQIECBAgQIAAAQIECBAgQIAAAQIEyktAY1t55UM0BAgQIECAAAECBAgQIECAAAECBAgQIECAAAECBAgQIECAAAECBAgQaPUCGtta/SMAgAABAgQIECBAgAABAgQIECBAgAABAgQIECBAgAABAgQIECBAgAABAuUloLGtvPIhGgIECBAgQIAAAQIECBAgQIAAAQIECBAgQIAAAQIECBAgQIAAAQIECLR6AY1trf4RAECAAAECBAgQIECAAAECBAgQIECAAAECBAgQIECAAAECBAgQIECAAIHyEtDYVl75EA0BAgQIECBAgAABAgQINFJg0vRp8c3UqTFu2pQYO3VyjJs2Nfv32Cn//+/0d1OnxNhpU2f9e+qUGJd+nza1kSvVHD5/+w7Ro0OnmL9Dx+jRoWPM+u+OMX/2d51i/o4dsn/3aD/73x2jZ4cO0bld+2at62YCBAgQIECAAAECBAgQIECAAAEClSwwaerMGDd5Roz//3+yP0+aHuMmzYxx6d+Tp8eE9OfZv09KY6fH+Mkzm7Xt7p3aRPdO7aJH57bRvVPb6NGpbczXuU30yP4u/dMmuqd/d5r1++wxnTu0ada6biZAoOkCGtuabudOAgQIECBAgAABAgQIEJjHAqlJ7cPvxsUXkybGqEnfxRcTv4svpqQ/T4xRkyfGyEkTY9KMafM4inyn79y2ffTr3CX6duoSfTt3iYU6dY1+nbvGgunPnbvEEl17ZM1wLgIECBAgQIAAAQIECBAgQIAAAQKVJjB+ysz4ZMzU+HLC9Bg9YXqMmjA1Rn83I76cMC377y+/nR6TpjWvQa3YJp3bt4kFu7WLPvO1iwXnax8Ldm0XC3ZvH326pf9uF4v16hDdO2p+K3ZerNc6BDS2tY482yUBAgQIECBAgAABAgTKWuD1cWPio2/HxccTx8eH346PT78dHx9/N77ZX1Ur603PJbj09beBXbvHYt26x+LdusfALunfPWLFHr0qdUviJkCAAAECBAgQIECAAAECBAgQaEECb42aGp9+MzU+Gzs1a2Qb/s20+HTs1GZ/Va1SidLX4Badv0MM6NUhFu3ZPgbMn/7dIZbv6wXWSs2puMtDQGNbeeRBFAQIECBAgAABAgQIEGgVAuOnTY1hY7+KN8d/E2+NH5P9kxrZps+srLc0S5Wsdm3axBLdusfy3XvFCt17x/I9esagHr2juy+8lSol1iVAgAABAgQIECBAgAABAgQItGiBCVNmxptfTI73Rk+Nd0dPiXe/nByfjJkW05XzCsp7uzYRi/VqH8ss2CmW6dMxllkwNbt1ivl84a0gP4MIaGzzDBAgQIAAAQIECBAgQIDAPBEYPXlSvDFuTLwx/ut4fezX8cb4MfH5pO/myVqtfdL+nbvG97r3ikE9F8j+vUL3XtGnU+fWzmL/BAgQIECAAAECBAgQIECAAAECjRD4+rsZ8faoKfHO6Mnx9hdT4u3RU+KL8dMbMYOhhQos1L1dLNenYyy/UKdYdsGO2T+9u7Yt9HbjCLQaAY1trSbVNkqAAAECBAgQIECAAIF5J5Aa1lLjWtbANm5WE1tqbHOVTiA1tqUmtxV79I4V5++d/blf566lC8jKBAgQIECAAAECBAgQIECAAAECZSOQGtZS41pqYHvny8nx9pdTIjW2uUonkBrblluwYyzXt1Ms17dj1vjWt3u70gVkZQJlIKCxrQySIAQCBAgQIECAAAECBAhUosCMmBnDxo2Jp0cNj6dHj8i+zuYqX4Hv9egVG/ZZODbsu0gM6tEr2kab8g1WZAQIECBAgAABAgQIECBAgAABArkLzJgZ8daXU+K5DyfG8x99F29/OTX3NUyYn8ByC3aIdRbvGusu0SWWX7BjtFXOyw/XTBUjoLGtYlIlUAIECBAgQIAAAQIECJReYOrMGfHPr76IP3/xafzly+Hx9ZTJpQ9KBI0W6N2xU/xkwUVi44UWi7UW6Bsd2jjmoNGIbiBAgAABAgQIECBAgAABAgQIVIDAtBkRL346KZ5+/9t49sOJMWair7JVQNrmCLFXl7ax/hJd4kdLdYvVFu0c7ZXzKjGNYm6CgMa2JqC5hQABAgQIECBAgAABAq1J4Lvp0+LZr0ZmzWzp62wTpk9rTdtv8Xudr1377CtuGy+0aPxwgX7RuV37Fr9nGyRAgAABAgQIECBAgAABAgQItGSBiVNnxr8+mdXM9txHE+PbKTNb8nZb3d66dWwT6y7eJX60dLdYa9HO0bmDT7m1uoegFW1YY1srSratEiBAgAABAgQIECBAoDECH08cH3d+8l7cN+LD+GbqlMbcamyFCvTs0DG2WniJ2GGxpWNgl+4VugthEyBAgAABAgQIECBAgAABAgRap8BnY6fFfa+Nj0fenBDjJmtmaw1Pwfyd28amy3eLrb7fPQbM74XV1pDz1rZHjW2tLeP2S4AAAQIECBAgQIAAgbkITJkxI54c9Wnc8el78eKYL1m1YoE1evWNHRddOjbqOyA6tnW2QSt+FGydAAECBAgQIECAAAECBAgQKGOBqdNnxtPvT4z7ho2PV0ZMLuNIhTavBVZZpFNsNah7bLBkl+jQzlfc5rW3+YsjoLGtOM5WIUCAAAECBAgQIECAQFkLzIiZ8dCIj+PK94fFJxMnlHWsgiuuQPpy28FLD4pN+y8WbUNBrLj6ViNAgAABAgQIECBAgAABAgQI1C0wY2bEn9/+Nm58YWwMHzcNE4EqgfTltr3W6hkbLdM12irneTIqXEBjW4UnUPgECBAgQIAAAQIECBBojkA6kODxLz6Ny997LT74dlxzpnJvCxdYqluPOHSZleKnfQdob2vhubY9AgQIECBAgAABAgQIECBAoHwFUj3vr+99Fzf8a2x8PGZq+QYqspILLN67feyzdq/sC27620qeDgE0UUBjWxPh3EaAAAECBAgQIECAAIFKFxg+8ds4fti/4t9jRlX6Vv6PvfuAjrLK3zj+JJNkJr0XQkdEUBQFRUAFd1HX3guuqyv2vuju2l3brrr2gq69r3+sa11suIIFK4giUqVDSEJCeiaZSf7nvjExCSmTTMmU73tOTJn73vu7n/t6xOHJvdQfQAFzROkto/dW//jEAI7KUAgggAACCCCAAAIIIIAAAggggAACm8tdumXOVi3cyJGjPA2eC5gjSq+emql+KTGe30RLBIJEgGBbkCwEZSCAAAIIIIAAAggggAACgRIwv9U5a/1K3bHsO9U2cExBoNzDaZz46Bj9deTuOmnAcH7bM5wWlrkggAACCCCAAAIIIIAAAggggEBQCpj3817/oVIPflaqWpf5jguBngk4YqJ00b7pOmp0Eu/n9YyO1n0sQLCtjxeA4RFAAAEEEEAAAQQQQACBQAqwS1sgtcN/LHZvC/81ZoYIIIAAAggggAACCCCAAAIIINC3AuzS1rf+4TY6u7eF24qG/3wItoX/GjNDBBBAAAEEEEAAAQQQQMAS+Km8VOctnKsiZy0iCPhMINvu0MN7TNGolHSf9UlHCCCAAAIIIIAAAggggAACCCCAAALS8qI6/fWtIm2tdsOBgM8EMhNsuuOIbI3IjvNZn3SEgL8ECLb5S5Z+EUAAAQQQQAABBBBAAIEgEphTuEF//X6+aht4EyyIliVsSnFE23THbhM1NWdA2MyJiSCAAAIIIIAAAggggAACCCCAAAJ9KfDJz9W64f2tcnL0aF8uQ9iObY+J0g0HZWq/YQlhO0cmFh4CBNvCYx2ZBQIIIIAAAggggAACCCDQqcCnxZt17oK5asQIAT8KREn619jJmpyV78dR6BoBBBBAAAEEEEAAAQQQQAABBBAIf4Ev19XoL28W8X5e+C91n87QvJ9ndm6bMDi+T+tgcAS6EiDYxvOBAAIIIIAAAggggAACCISxwJqqcp3wxfuqcrvCeJZMLVgEkmJi9eLeB2poYkqwlEQdCCCAAAIIIIAAAggggAACCCCAQEgJrCut11kvFai6nl9TDamFC9FiE+Oi9NgJeRqUHhuiM6DscBcg2BbuK8z8EEAAAQQQQAABBBBAIGIFKt31OnH++1pTXRGxBkw88AJDE5L14sSDlGTjzbDA6zMiAggggAACCCCAAAIIIIAAAgiEskBVXYPOerFA68v4JdVQXsdQq31QWoweOzFPiXHRoVY69UaAAMG2CFhkpogAAggggAACCCCAAAKRKfDY6p90z4pFkTl5Zt2nApfuOEZnDx3VpzUwOAIIIIAAAggggAACCCCAAAIIIBBqAs99W65H5m8LtbKpNwwEzp2YplPHcQpDGCxl2E2BYFvYLSkTQgABBBBAAAEEEEAAAQSkWrdLv/v0bRU5a+FAIOACOfZ4vbvvYXLYYgI+NgMigAACCCCAAAIIIIAAAggggAACoSjgdDXoxGc3a2u1OxTLp+YQF8hKtOnFU/vJHsOubSG+lGFXPsG2sFtSJoQAAggggAACCCCAAAIISLM2rNRNS76BAoE+E7h5l/E6rv+wPhufgRFAAAEEEEAAAQQQQAABBBBAAIFQEnh9caXu/LgklEqm1jATuHJqhg4flRRms2I6oS5AsC3UV5D6EUAAAQQQQAABBBBAAIEOBK5e/IVe37QGGwT6TODo/CG6ZfSEPhufgRFAAAEEEEAAAQQQQAABBBBAAIFQEvjHh1s1e2lVKJVMrWEmcMjIRF1zQGaYzYrphLoAwbZQX0HqRwABBBBAAAEEEEAAAQQ6EJj25Qf6vmwrNgj0mcBuqZmatfeBfTY+AyOAAAIIIIAAAggggAACCCCAAAKhJHDOy1u0ZIszlEqm1jAT2DnXrkdPyA2zWTGdUBcg2BbqK0j9CCCAAAIIIIAAAggggEAHAnt/9KoqXPXYINBnAskxsfryt8f12fgMAuZOvgAAIABJREFUjAACCCCAAAIIIIAAAggggAACCISSwMGPbVClsyGUSqbWMBNIskfr3bMHhNmsmE6oCxBsC/UVpH4EEEAAAQQQQAABBBBAoAMBgm08Fn0tQLCtr1eA8RFAAAEEEEAAAQQQQAABBBBAIJQECLaF0mqFZ60E28JzXUN9VgTbQn0FqR8BBBBAAAEEEEAAAQQQ6ECAo0h5LPpagKNI+3oFGB8BBBBAAAEEEEAAAQQQQAABBEJJgKNIQ2m1wrNWjiINz3UN9VkRbAv1FaR+BBBAAAEEEEAAAQQQQKADgasXf6HXN63BBoE+Ezg6f4huGT2hz8ZnYAQQQAABBBBAAAEEEEAAAQQQQCCUBP7x4VbNXloVSiVTa5gJHDIyUdcckBlms2I6oS5AsC3UV5D6EUAAAQQQQAABBBBAAIEOBF7e+LOu//ErbBDoM4Gbdxmv4/oP67PxGRgBBBBAAAEEEEAAAQQQQAABBBAIJYE3l1Tp9o+2hlLJ1BpmAldOzdDho5LCbFZMJ9QFCLaF+gpSPwIIIIAAAggggAACCCDQgUCt26X9576hclc9PggEXCDb7tB7+x4uhy0m4GMzIAIIIIAAAggggAACCCCAAAIIIBCKAk5Xg45+aqMqnI2hWD41h7hAZoJNL53WT/aY6BCfCeWHmwDBtnBbUeaDAAIIIIAAAggggAACCPwi8OCqxTIfXAgEWuDSHcfo7KGjAj0s4yGAAAIIIIAAAggggAACCCCAAAIhLfDkV2UyH1wIBFrg3IlpOnVcSqCHZTwEuhUg2NYtEQ0QQAABBBBAAAEEEEAAgdAUqHTX66T572t1dUVoToCqQ1JgSEKyXpp4kJJssSFZP0UjgAACCCCAAAIIIIAAAggggAACfSVQVdegs18q0Lptrr4qgXEjUGBgaowePylPiXHs1haByx/0UybYFvRLRIEIIIAAAggggAACCCCAQO8FVleV66QvP1AlR5L2HpE7PRZItMXo5QkHaUgiv93pMRoNEUAAAQQQQAABBBBAAAEEEEAAgVYC60rrdfbLBaqq40hSHgz/CyTERunxE/M0KJ1fUvW/NiP0RoBgW2/UuAcBBBBAAAEEEEAAAQQQCCGBecWbdP6CeeKtsBBatBAsNUrSI2OnaN+sfiFYPSUjgAACCCCAAAIIIIAAAggggAACwSPwxdoa/fWtIt7PC54lCctKzPt5dx6Zrb0HxYfl/JhUeAgQbAuPdWQWCCCAAAIIIIAAAggggECXAnMKN+iv389XbYMbKQR8LuCItumO3SZqas4An/dNhwgggAACCCCAAAIIIIAAAggggEAkCnzyc7VueH+rnC5+XTUS19/fc7bHROmGgzK137AEfw9F/wh4JUCwzSs+bkYAAQQQQAABBBBAAAEEQkfgp/JSnbdwroqctaFTNJUGvUC+I1EP7L6vRqWkB32tFIgAAggggAACCCCAAAIIIIAAAgiEksDyojpr57at1fyyaiitW7DXmpds0y2HZmtEdlywl0p9CIhgGw8BAggggAACCCCAAAIIIBBBAoXOGmvntq9LCyNo1kzVXwJ7pefovt33VVosb4L5y5h+EUAAAQQQQAABBBBAAAEEEEAgsgWKq9y68f1iLdzojGwIZu8TgT362/X3Q7KV6oj2SX90goC/BQi2+VuY/hFAAAEEEEAAAQQQQACBIBMwhxe8uGGl7lj6nWoaXEFWHeWEgoAjOkZ/3Wl3TRs4XFGhUDA1IoAAAggggAACCCCAAAIIIIAAAiEsYN7Pe2NxpWZ+WqpajiYN4ZXsu9IdMVG6cJ90Hb1rEu/n9d0yMHIvBAi29QKNWxBAAAEEEEAAAQQQQACBYBeYV7RZk7P7dVnmxpoqXb34S3ZvC/bFDLL6zC5tt4zeW/3jE7usbG7xZk3J6voZDLKpUQ4CCCCAAAIIIIAAAggggAACCCDQZwLz19Rq4hBHl+NvLnfpljlb2b2tz1YpNAc2u7RdPTVT/VJiupzA/LW1mji462cwNAWoOpQFCLaF8upROwIIIIAAAggggAACCCDQicBuH7yoB3bfT1Oy87s0Mr/t+WHhBt2/4nutqirHE4FOBYYlpuii4bvqd7kDu/2tzjmFGzRj0Wf64cCTEEUAAQQQQAABBBBAAAEEEEAAAQQQ8EBgykPrdOuh2Zo0JL7b9/Pm/Vyjx74o1ZoSTmPwgDZimwxOj9WZe6fqN8MTun0/75Ofq3Xt7GLNvXBQxHox8eAUINgWnOtCVQgggAACCCCAAAIIIICAVwI7vz9L0YrSucN21gU7jJYtqusDIxvUqNmb12nmysVaW1Ph1djcHF4CzYG2g3IHWM9UV1d9Y4PuXbFIT69ZJhOaXHLQtPDCYDYIIIAAAggggAACCCCAAAIIIICAnwT2nblO0VHSaXumavr4VNm6fhtGDY3SnBXVeuLLbdpQRsDNT8sSkt02B9r23yHBeqa6ulwN0iPzSzVrYYX1ft6nFxFsC8lFD+OiCbaF8eIyNQQQQAABBBBAAAEEEIhcARNsa77GpGTqnt33UZ4jwSOQ/xas04vrV3JEqUda4dtoz/RsTRu4ow7N8+zNrDXVFbp00adaVlHWgkKwLXyfD2aGAAIIIIAAAggggAACCCCAAAK+FTDBtuZrl9w43XxwtnKSbR4NYgJury+u4IhSj7TCt9Hu+XYds2uypu7o2fvA68tcunZ2kVYV17egEGwL3+cjVGdGsC1UV466EUAAAQQQQAABBBBAAIEuBFoH20yzpJhY3Tp6b03NGeCxm9m57cV1K/X6ptXaVl/n8X00DF2BtNg4HZ0/VCcNGq7B8ckeT+SF9St1x7KFcja429xDsM1jQhoigAACCCCAAAIIIIAAAggggECEC7QOthmKxLgoXXNApiYP8yykZO4xO7e9/kOFZi+tUlltQ4SLRsb0U+xROnRUko7eNVkDUmM8nvRrP1Rq5melqnOZfdp+vQi2eUxIwwAJEGwLEDTDIIAAAggggAACCCCAAAKBFGgfbGse+8j8Ibpq5DilxsT2qJz3Czfogy3rNbdwoyrdHG3QI7wgb5xki9GUnP46MHegDupB8NFMa1NNlW746Wt9WlzQ4SwJtgX54lMeAggggAACCCCAAAIIIIAAAggEjUD7YFtzYb8bmagZ+2Uo2d7NmZLtZvLxqhrNXVWlz9fUqKqubXgpaCZNIb0SMKHHSUPiNWWHRO2/Q3yP+iiocOuO/xXry3XODu8j2NYjThoHQIBgWwCQGQIBBBBAAAEEEEAAAQQQCLRAZ8E2U0d6bJyuGTVOh+YN7nFZ9Y0N+nJrod7fsk4fFW1USV3Hb4D0uGNuCKhARpxdv81uCrNNyMxVbFR0j8ZvUKOeXrNMM1cuVm1D50FHgm09YqUxAggggAACCCCAAAIIIIAAAghEsEBnwTZDkuaI1ozJGTpghOe7tzVTuhqkb9fX6uNVVfp0dY1Ka9jJLRQfs/T4aO07tCnMtudAh2J69naeGhqlF7+r0BNfblNtu13aWnsQbAvFpyO8aybYFt7ry+wQQAABBBBAAAEEEEAgQgW6CrY1k4xJydR5w0drSla/XimZcNPi8lJrF7e5xZu0pLy0V/1wU2AEdk5J15SsfGt3ttEp6YpWz37L11TpamzUG5tW6/Gff5I5qra7i2Bbd0K8jgACCCCAAAIIIIAAAggggAACCDQJdBVsazbaJTdOp49P08TBjl6xmXDT0qI6fb66RvPXVGtZUX2v+uGmwAjslB2riUMSNGlovEZmxym652/nyQQb311Wqee/KbeOqu3uItjWnRCvB1qAYFugxRkPAQQQQAABBBBAAAEEEAiAgCfBtuYyhiel6Jyhu+jwfj3fwa31VIrrajWveJPmFW7Sgm3FMt9z9Z1AVpxDY9OyNDknX5Oz8mW+7+1V5a7XS+t/1jNrl6rQWeNxNwTbPKaiIQIIIIAAAggggAACCCCAAAIIRLiAJ8G2ZqKhGTE6dVyqDtop0Su1kuoGzV9brflravT9ZqfM91x9J5CREK3d+tk1cUi8Jg5OkPm+t1d1fYPeWFylF78rV3GV2+NuCLZ5TEXDAAkQbAsQNMMggAACCCCAAAIIIIAAAoEU6EmwrbmuLLtD0wYO18kDR1jHlXp7FTtrtbiiREvKS/TjthItqSjVlh6EorwdP5Lu7+dI0M7J6dolNUM7J2fI7M5m1tPba011hZ5Zs1Rvblqrmi6OHO1sHIJt3q4A9yOAAAIIIIAAAggggAACCCCAQKQI9CTY1mxigk/H7JpsfZjjSr29TLBtaWGdlhU5tXSLU8uL61VU6XkoytvxI+n+3GSbdsqK0065cRqRZddOOXFeBdma7daXuTRrYZneW1rd5ZGjnVkTbIukpzA05kqwLTTWiSoRQAABBBBAAAEEEEAAgR4J9CbY1jxATFSU9s/ur+MG7KB9M/Nki+rFHvedVFvhqtfi8hItLd+mnypKtLSiVKurKuRubOzR/CK1sVmLoYnJGpmcbn2MSk7T6NRMJcfE+ozE6XZr9pZ1emXDz1qwrcirfgm2ecXHzQgggAACCCCAAAIIIIAAAgggEEECvQm2tbyfFy1NGhKvI3ZJ1vhBDtl893aeKusatbTQqRVF9VpRXKcVRU6tK3XJzdt5Hj2dZi0Gpcdox2y7dsyK0/CsWI3KtSspzneL5HQ16qOV1Xrrx0pr5z1vLoJt3uhxrz8ECLb5Q5U+EUAAAQQQQAABBBBAAIE+FvAm2Na69Mw4u47uN1RTcvprz/Rsv83qx/JSrakq19qaCq2pqtC6qgqtra5Qmaveb2MGc8epMbEanJCsgYnJVpBtcHyyhiSmaJeUdL+V/UnxZn24Zb3e3ryuV7uzdVQYwTa/LRcdI4AAAggggAACCCCAAAIIIIBAmAl4E2xrTZERH62DRyZq0tAE7Z5v95vS0sJ6rd9Wrw1l5rNLG0rrtb6sXhXOyEy8JdujNDA1Vv3TYjQoPVYDUmM1MC1WI3N89wup7Rfzi7W1mreqSu8v793ubB09HATb/PavDB33UoBgWy/huA0BBBBAAAEEEEAAAQQQCGYBXwXbWs8xwRajSZl52j8nXxPSc5Ufn+h3gnJXvVZXl2tLbY2KamtUUFutLc5qFdbWqNBpvq9RbS+OyPR74V0M4IiOUZ4jXjn2eOU44pUbF6/c+ATlOBKU64jX0IQUpfhwB7bOStlUU6VPthZobuFGzS/ZImeD74+VINjWl08aYyOAAAIIIIAAAggggAACCCCAQCgJ+CrY1nrO8bFR2mugQ/sMS9C4/g7lJdv8TlJR16h1pU1HmBZXuVVU4VJRtVtFlS4VV7pVVOXu1RGZfi+8q/fzYqKUnWhTVpJN2UkxykqIVk5S7C/f26wgW7IPd2DrrJSCCre+WFerz1dX6ZsNTtW5fB8iJNjWl08aY3ckQLCN5wIBBBBAAAEEEEAAAQQQCEMBfwTb2jOZYNve6Tkan5Gr8Rk56udI6BPJWrdL2+rrVe6qU1m9UyYMZz6X1f3y2fysvs7a/c36XF+ncvO6l7vBmV3VUmLtSo2NU0psnJq+j1Oq9TO7UuNirc8mpNb0OU5psbFy2GL6xGlzbbW+LNmir0oK9VVpoUywzd8XwTZ/C9M/AggggAACCCCAAAIIIIAAAgiEi4A/gm3tbfJSbBqb79DYAQ7t0d+h3AAE3Tpan9r6RpU7G1Txy4f1da1b5bWNKjefnW5Vmq+bX681bd1e7wZndlVLttuU4ohWsj1aKfZoJTmilGL9zHxEKdl8tje93tzGEeu7Y0N78rxuqXBrwcZa62PhxloVlPv+F1Pb10OwrScrRNtACBBsC4QyYyCAAAIIIIAAAggggAACARYIRLCt/ZQGxidpj/QsjUvP0bi0LA1LTAnwrBmutcDKynItKCvStyVFWlBapI21/g+ytV8Bgm08kwgggAACCCCAAAIIIIAAAggggIBnAoEItrWvJD8lRrvm2zUm36Ex/eI0ON1/x2Z6phDZrVaXuPT9Zqe+31Sr7zc5tbnCFXAQgm0BJ2fAbgQItvGIIIAAAggggAACCCCAAAJhKNAXwbb2jGansnFp2Rqbka090rI0KiVd8dF9s1tZGC5xmylVu11aUl6q78qKtaCkSN9uK1KFlzvS+cKMYJsvFOkDAQQQQAABBBBAAAEEEEAAAQQiQaAvgm3tXc1xmrvl27Vbf4d2zbNrRHacHDF9s1tZuK95TX2jlhXVaXHBr0G2yjrfHy3aU0eCbT0Vo72/BQi2+VuY/hFAAAEEEEAAAQQQQACBPhAIhmBbR9M2u7rtlJymkSlpGpmcbn3d35HYB0KhOaR5a2t9TaWWVWzT0vJS67P56Ivd2DwRJNjmiRJtEEAAAQQQQAABBBBAAAEEEEAAASkYgm0drYPZ1W14Vqx2zI7T8CzzEat+yfzyqqfPrHk/b1O5SyuL67WiqE6riuusr/tiNzZPaibY5okSbQIpQLAtkNqMhQACCCCAAAIIIIAAAggESCBYg20dTd8RHaNBCYkalJCswfFJGpSUooHxiRqckKw8R4Ii7XdCG9SozbXVWldVoXU1VVpXXa61VZVaV1Oh9TVVcrrdAXqKvB+GYJv3hvSAAAIIIIAAAggggAACCCCAAAKRIRCswbYO38+LiVL/1BjrY4D5SI9T/xSbBqTGKifZFnnv5zVKWypd2rDNpY3lbm3cVmd9vaGsXpvK3XK6+n4nNk//LSLY5qkU7QIlQLAtUNKMgwACCCCAAAIIIIAAAggEUCCUgm3dseTa45VnT1Cm3aEce7xy4xOUbXco156grLh45TjilR4b1103QfH61jqnCp012uqs0RZnjfV1YW219bnYWdvys6Ao1gdFEGzzASJdIIAAAggggAACCCCAAAIIIIBARAiEUrCtuwXJTrIpJ9GmjASbMhNtykmKUWaSTdnme/ORZFOaI7q7boLi9ZKaBm2tcquk2q2iKpeKK90qrnSpuLrp50VVbhVXhc4vonaHSrCtOyFeD7QAwbZAizMeAggggAACCCCAAAIIIBAAgXAKtnnKleeIV3ZcvLLt5sOhzLh4OWJsskfbFBdtk8N8tv3yOTpaDptNcVE22c1n8/0v7ey2aCXaYq1hq9z1crobVNfgVk2DW3XuBjkbzWe3nA1NH7Vut/W6s6HB2k2trtGtGpdLxc4aFTlrVVTX9NmE1yLtItgWaSvOfBFAAAEEEEAAAQQQQAABBBBAoLcC4RRs89QgJ6kp6JZlQnCJ0cqIj5E9Nkp2W5RiY8z7d1JsTNP3cbYo2WOaPseZz+bn0aad+bmUENsUlKuub5DTJdW7GlXrbrQ+OxsaVedq+nC6f/nabb6W6lwNqnM3qra+USUmuFbdFGIrrmoIq8Cap2tCsM1TKdoFSoBgW6CkGQcBBBBAAAEEEEAAAQQQCKBAJAbbAsjLUB4KEGzzEIpmCCCAAAIIIIAAAggggAACCCAQ8QKRGGyL+EUPQgCCbUG4KBFeEsG2CH8AmD4CCCCAAAIIIIAAAgiEpwDBtvBc11CbFcG2UFsx6kUAAQQQQAABBBBAAAEEEEAAgb4SINjWV/KM21qAYBvPQ7AJEGwLthWhHgQQQAABBBBAAAEEEEDABwIE23yASBdeCxBs85qQDhBAAAEEEEAAAQQQQAABBBBAIEIECLZFyEIH+TQJtgX5AkVgeQTbInDRmTICCCCAAAIIIIAAAgiEvwDBtvBf41CYIcG2UFglakQAAQQQQAABBBBAAAEEEEAAgWAQINgWDKtADQTbeAaCTYBgW7CtCPUggAACCCCAAAIIIIAAAj4QINjmA0S68FqAYJvXhHSAAAIIIIAAAggggAACCCCAAAIRIkCwLUIWOsinSbAtyBcoAssj2BaBi86UEUAAAQQQQAABBBBAIPwFCLaF/xqHwgwJtoXCKlEjAggggAACCCCAAAIIIIAAAggEgwDBtmBYBWog2MYzEGwCBNuCbUWoBwEEEEAAAQQQQAABBBDwgQDBNh8g0oXXAgTbvCakAwQQQAABBBBAAAEEEEAAAQQQiBABgm0RstBBPk2CbUG+QBFYHsG2CFx0powAAggggAACCCCAAALhL0CwLfzXOBRmSLAtFFaJGhFAAAEEEEAAAQQQQAABBBBAIBgECLYFwypQA8E2noFgEyDYFmwrQj0IIIAAAggggAACCCCAgA8ECLb5AJEuvBYg2OY1IR0ggAACCCCAAAIIIIAAAggggECECBBsi5CFDvJpEmwL8gWKwPIItkXgojNlBBBAAAEEEEAAAQQQCH8Bgm3hv8ahMEOCbaGwStSIAAIIIIAAAggggAACCCCAAALBIECwLRhWgRoItvEMBJsAwbZgWxHqQQABBBBAAAEEEEAAAQR8IECwzQeIdOG1AME2rwnpAAEEEEAAAQQQQAABBBBAAAEEIkSAYFuELHSQT5NgW5AvUASWR7AtAhedKSOAAAIIIIAAAggggED4CxBsC/81DoUZEmwLhVWiRgQQQAABBBBAAAEEEEAAAQQQCAYBgm3BsArUQLCNZyDYBAi2BduKUA8CCCCAAAIIIIAAAggg4AMBgm0+QKQLrwUItnlNSAcIIIAAAggggAACCCCAAAIIIBAhAgTbImShg3yaBNuCfIEisDyCbRG46EwZAQQQQAABBBBAAAEEwl+AYFv4r3EozJBgWyisEjUigAACCCCAAAIIIIAAAggggEAwCBBsC4ZVoAaCbTwDwSZAsC3YVoR6EEAAAQQQQAABBBBAAAEfCBBs8wEiXXgtQLDNa0I6QAABBBBAAAEEEEAAAQQQQACBCBEg2BYhCx3k0yTYFuQLFIHlEWyLwEVnyggggAACCCCAAAIIIBD+AgTbwn+NQ2GGBNtCYZWoEQEEEEAAAQQQQAABBBBAAAEEgkGAYFswrAI1EGzjGQg2AYJtwbYi1IMAAggggAACCCCAAAII+ECAYJsPEOnCawGCbV4T0gECCCCAAAIIIIAAAggggAACCESIAMG2CFnoIJ8mwbYgX6AILI9gWwQuOlNGAAEEEEAAAQQQQACB8Bcg2Bb+axwKMyTYFgqrRI0IIIAAAggggAACCCCAAAIIIBAMAgTbgmEVqIFgG89AsAkQbAu2FaEeBBBAAAEEEEAAAQQQQMAHAgTbfIBIF14LEGzzmpAOEEAAAQQQQAABBBBAAAEEEEAgQgQItkXIQgf5NAm2BfkCRWB5BNsicNGZMgIIIIAAAggggAACCIS/AMG28F/jUJhhqAXb3O4GbSurUGZGaijwUiMCCCCAAAIIIIAAAggggAACCISRAMG2MFrMEJ4KwbYQXrwwLZ1gW5guLNNCAAEEEEAAAQQQQACByBYg2BbZ6x8ssw+lYNuiH5fro8+/ltNZp332GqP99h4bLIzUgQACCCAQwgL1Lpde/s/bqqurV3yCXScefYSioqJCeEbBW7rL7dbL/3lLTme9srMydNjvpgZvsRFQWU1trZYsXa7NBYXaWlKqlORkHXPEwS0zr3U69crr78jlcis5OVHHHXloBKgwRQQQQACBQAh8uWCxvlm0RLaYaE0ct5vG7DwiEMP6ZAyCbT5hpBMvBQi2eQnI7T4XINjmc1I6RAABBBBAAAEEEEAAAQT6XoBgW9+vARVIoRBsM7u0ffDJF/pu8bI2S3bRGScpKSGBZUQAAQQQQMArgc1binTsKWe29DHnzReVkBDvVZ/c3LFAYXGxjpp2hvViWmqqZr/6HFR9JDD3k/m656HHtKWouKWC2JgYzXv3tZbvV61eqz+cfXHL9/M/fLOPqmVYBBBAAIFwEnDW1eu+x19QQ0NDy7R2H72TDtxvgmy26KCfKsG2oF+iiCiQYFtELHNITZJgW0gtF8UigAACCCCAAAIIIIAAAp4JEGzzzIlW/hUI9mBbZVW1Xnl7jgpa/aVrs8j0aUcpNyvDv0D0jgACCCAQ9gIE2wK3xATbAmfd1UgbNxXo5DMukNmtsPVFsC041ocqEEAAgXAX2FK8VU/N2j4snZedpeMPn6qkxOD+BTaCbeH+hIbG/Ai2hcY6RVKVBNsiabWZKwIIIIAAAggggAACCESMAMG2iFnqoJ5oMAfbNhYU6tW356i6trZDQ4JtQf1oURwCCCAQMgLl5RU699IrrOMxE+Pj9eRDdyk2NjZk6g+lQgm2Bcdq3XL3TL313/etYvrn51lHjGZlZigjPU3jdt+tpcii4q268C/XWEeRmmNKn/7X3cExAapAAAEEEAhpgc6CbWZSCQ6Hjjt8qvrn5QTtHAm2Be3SRFRhBNsiarlDYrIE20JimSgSAQQQQAABBBBAAAEEEOiZAMG2nnnR2j8CwRps++b7Jfrok6/U0NjY6cQJtvnnmaBXBBBAAAEE/CVAsM1fsj3r96yL/qoflzYd8f7QXbdojzGje9YBrRFAAAEEEPBCoKtgm+k2OjpaU/fdS+N229mLUfx3K8E2/9nSs+cCBNs8t6JlYAQItgXGmVEQQAABBBBAAAEEEEAAgYAKEGwLKDeDdSIQbME2l9utdz74RD+tXN3tmhFs65aIBggggAACCASVAMG24FiOw0/4o7aWllrF/PflZ5WenhYchVEFAggggEBECHQXbGtGGL3TDjr4t/soxmYLKheCbUG1HBFbDMG2iF36oJ04wbagXRoKQwABBBBAAAEEEEAAAQR6L0Cwrfd23Ok7gWAKtpVVVOrVd+aosLhkuwk2qmnntihFtbxGsM13zwE9IYAAAgggEAgBgm2BUO5+jMmHHKf6+nqr4YdvzlJiQkL3N9ECAQQQQAABHwlsF2xr3qj91//dbxkpJytDxx8+VSlJST4a3ftuCLZ5b0gP3gsQbPPekB58K0Cwzbee9IYAAggggAACCCCAAAIIBIUAwbagWIaILyJYgm1rN2zWa7M/ktNZ12ZN2ry/bb5p9UY3wbaIf3wBQAABBFRWVq6f16zzWMJms2m30aO2p8W+AAAgAElEQVS2a79sxUpVV9cqKTlROw4b2mF/HbVZvGSpvvr2OxVtLZE9Nk798rI1ae+9NHBAvsc1+aJhvculz7/4WmvWbdDmLYVy2O3q1y9HkydNUL/cHI+G2LBxs75esEibCgpUUVmlvJwcDR6Yr30mjFdcXKxHfZhGxumbhT9oc0Gh1NionJws7TNhL+0wdLB6E2xbt36jvl64SJs2F6i6plb5ebkaOnigJo7fUzZbtMd19bZh62dsx+HDlJSYoPLyCs397AutXrtelVVVysnO1LDBg7TfPhMUGxPT5VAdPUebC7ZowfeL9dNPK5SdnalddxmpsWN27bSf3posX7FK5hcJLr3qerndDVb//7zpGiUnJlpfd/T8L1m63PrzWWpqioYNGdSmJvOsFZh1ljRoUH9lpqd3WvP6jZtU/MsvL5hnISUlubdLwn0IIIAAAiEu0D7Y1vK/+o1SY1Sb/+23ZhrvsOvYQ6ZqYP/coJg5wbagWIaIL4JgW8Q/AkEHQLAt6JaEghBAAAEEEEAAAQQQQAAB7wUItnlvSA/eCwRDsO2LBT9o7uff/LIn269z2m6XNoJt3i84PSCAAAJhJvDAI0/qhZdf79GsnnnkXo3YYVjLPSYsNfWIE63vY2NjNW/2q9v1177NnLde1A233KWP5n22XduoqCgd+Jv9dNWfL7YCZv6+3njnPT353CwVFm/tcKijDz9Yf7743E6P8Soq3qp7H3pcH386Xw0NTWGn1ldmRoZO+/1xOvHoI7qcSmnpNl1/6936esF3HbabdvxRmnbckTr65DOt19NSUzX71ec67bOgsFj3PPioPvn8SzU2Nkfdf22e3y9X504/VQf9drJfiWc++pT+/dJ/rDHOP/M07brzSP3luptVXV2z3bi52Vm6fMYFmrT3nh3W1P45+t/bL+u6f9yh/3XwHE0cP043X/vXNrupeWNiwo+TDz62S6v2z//WkhIdfuLpna6XefZuu+dB6/X0tDQ9//j9ykjb/lhTE447909XyBw5b8KIT868SyN23MGv60bnCCCAAALBK9BpsE1SR7u1m5mYP1/tP2lP7b3H6D6fGMG2Pl8CCpBEsI3HINgECLYF24pQDwIIIIAAAggggAACCCDgAwGCbT5ApAuvBfoy2FZX79LbH87T8lVrt5tHh29mtwu2tfvWaws6QAABBBAIDgGzO1h2Rrr2Gb+7hg3q32VR9z38hGa98kaPCn/mX/e0CdWYgNLUI0+y+jC7bc1797Xt+mvdxgRz9t5zrD7/8psux91zj9107203+XVXsceeecEKtXV3TdhrrP5x3RVKSIhv03TzliJdcvm1Mru1dXedfPzRuuS8MzpsZnZ4O//SK7Vq9fb/TW99w+RJe2ve519aP+oq2LZxU4Euuvzalt3AuqrtTxecpWnHHtld+b1+/f6Hn9T/vdIUntxr7O76/scl2+0w27pz8wzdfvO1Mubtr9bPUYzNpoOmTtF/3/+ow9pMcO+5R+5vWTNvTUywbcohx3UYEmwuwG6P08fvvNJST/HWEh1xUlOwzeyw9t5r/96u1hlXXq8vv1lo/XzKvhN12w1XtWlT63Tqj+fNkNllzlxnnnayzjrt5C7XY9WaDfr8m0UqKilVXV3TkalcCCCAAALhI2D+fz+q1Xbs7f/fvrNwmxEYscNgHXHg5G53SPWnFsE2f+rSt6cCBNs8laJdoAQItgVKmnEQQAABBBBAAAEEEEAAgQAKEGwLIDZDdSrQV8G20rIKvfz2ByopLWtbWydHj1iNCLbxJCOAAAIRJ3DC4QdqhyEDOv/v2NLl+uLrBV26zP/6Wy1essxqk5ycpJefftg6VrH56mmwrfk+cyTl5H0navzY3ZWRnmbtVGaOp2wO8Jh2f7viUh1y4G/8sm4mWPfna25q6XvYkMGavM947bnHGOuI1u+XLNXrb7/bEsL6w0nH6sKzm0JKzdd5M67QosU/Wd+a3brMTmMT9xprHaVq5vPJ51+1CavdfN3lOmDKvtvN54lnZ+nxZ19o+flOOw7XfhPHa+yY0dqwcZN1XOvcz79Uff2vIaWugm1nXvQXmV2+zGV2QTvs4AM0Yc+xysrK1DcLvtPHn8zX51/9Gix87P7bNXrnkX5xbh1sax5g55EjtO+EvbT7rrvIHLH5xTcL9amZn8tlNRnYP1+znnpI0dFtj0pt/aw199UvN1vTTjhaI4cPV3lFhczz+uHHn+q+227UyBHDW+bkC5M1azeosqpS5116ZctRpPfffpOSmo8iTUxsc4yuJ8E2c7zsKWddrMrKKqvW66+6TAdP3b+l7rseeESvvPGO9b2Zz2MP3NHp7oGmjQm1mT8jciGAAAIIhK9Ad8G25plbbwGYXVujotpgZGWk6YQjDlRqclKfIBFs6xN2Bm0nQLCNRyLYBAi2BduKUA8CCCCAAAIIIIAAAggg4AMBgm0+QKQLrwX6Iti2duNmvfbOHDnb78DRfMpY2/esf50jwTav15sOEEAAgVATyM/L0WnHH9brspetWKlzZ1xphbtMyOjuW67X3nvu0aa/3gbb7rrlb5o0vu2Rk2bnsj+ee4nMTmjm2nHYUD376H29rr+rG6dfcJmWLl9pNRkyeICeeuie7Y4+/eHHpdaxmfuMH6crLr1IZkeu5uvrBYt0yeXXtXx/9WUX6YhDD2ozpAlqmSMkf1q2wvr5sMGD9Nxj97cJbJnjJQ874TSVl1dYbUzo6+F7b9tuJ5VX33hHdz7wSEv/nQXbPvvia/3l2putdiZs9/jMO9ocHWt+bo4mvezqG1tCjWYnNRPQ8sfVPti26y4j9a+7b9tuJ74XX31D9/7riZYSzM5lZgez1lf7YJsJ7ZmgV3ZWZpel+9pk8iHHtYQMP3xzVpvjTlsX4kmwzbSf/cH/dNM/77FuNeHRfz/2gDWnr75dqD9dcb31c7MT49P/uldDBw/scq7PvfKONhYU+mMp6RMBBBBAIEgEPA22Wf/Nt8Jt5h9tizd/pjnpiANl/qwY6ItgW6DFGa8jAYJtPBfBJkCwLdhWhHoQQAABBBBAAAEEEEAAAR8IEGzzASJdeC3QF8G2h599Rdt++cvvlgl0tVNbcyOCbV6vNx0ggAACoSbgsMdpxtmn9Krs0tJtOuPCy1RQWGzdb3YrM7uWtb96E2w7/qjD9OeLz+2wru9+WGIdy9l8vfvq8212iOvVZNrdZHbeOvnMC6yfmiMtn3jwLo0YPqzDrk2or3WgrbmRCSKZQJK5fjN5H93ytys6vN/sSPbHc2eoprbWev2JmXda4bXmy4Tezrjwz9a3ZpznH31AA/r367Avs8Nc8xGunQXbrr35n5oz9zPr/j+dd4amHX90h32VbNumk8+4sCVQ9/bLzygzPd0XvG36aB1sS4h36PnHZ6pf7vZ/iW7CdibEZXa6M9cJRx+uyy46p01f7YNtnT2T7SfhaxNfB9tMvVfecKvmfjrfKn3i+HG64crL9IdzLlFR8dZu17L1fO96+LmWne98vph0iAACCCAQFAI9CbaZgpt+B67t8aXmJ6nJiTr31OO32yHV35Mk2OZvYfr3RIBgmydKtAmkAMG2QGozFgIIIIAAAggggAACCCAQIIGJ/3tNZfV1ARqNYRDYXiAtzq7P9z8moDTuhgY9+twrKqtoOq6q5SLYFtB1YDAEEEAgVAR6G2wzu4iZ3cgWLlpsTfXA30zWTdf8pcNp9ybYZnbZGj1qp04Zj5o2XYW/BHo62tnNW//WO2SZHcQeve/2Hnd5/GnnaOOmAus+s9uZ2fWss+vy6/6uT+Z/Zb084/wzddJxR7U0bb0T2x677aKH7r61037e/2ierr/lTuv1zoJtx/z+jJYw4qwnH9LgQZ0fRWuCZGZXMHPdfvO11vGnvr5aB9sm7DVW99x6Q6dDvPXf93XL3TOt1034z4QAW1/tg23dza/5Xl+b+CPYZoKGp5x5sbaVNR0zb46zXb9hk/X1HmNG68E7/6GodkfJdQR572P/Vq2T/0fy9XNMfwgggEAwCfgq2JaWkqzzTjs+4FM75PENqqhtCPi4DIhAs0CKI1r/PavzPyMjhUBfCBBs6wt1xkQAAQQQQAABBBBAAAEE/Cww7csP9H1Z0w4GXAj0hcDuaZl6YfyBAR96w+ZCvfzW+xxFGnB5BkQAAQRCT6C3R5HePfNRvfz629aEd9xhmB657zbFOxwdAvQm2Pb+6/+n5KTETkEvufxvLTt3XXf5DB160G99iv/Uv1/So089b/V51GG/05WXXtjj/vc56Gg1NDT9pezbLz2tzIyMTvt4+Mnn9MwLL1uvn3TMkZpx4VktbR9/9gU98ews6/ujDz9YV8xo2kmuo2v5ilX64/mXWi91FGwzu56Zusxncz3/2ANKTOzc+b5/Pa6PP/ncavunC87StGOP7LFDdze0DraddOyRmnHBr3Nvf+/3i3/SuTOadr7rl5er155/rE2T9sG2OW++qISE+C5L8IeJP4JtZhL/m/eZrr7pn23mY+b3/KP3Wx6eXBxF6okSbRBAAIHQFuhRsK3pjwTbH0UaF6sjDpqi4UO6PuLaH1LnvLxFS7Y4/dE1fSLgkcDovDg9fHyeR21phECgBAi2BUqacRBAAAEEEEAAAQQQQACBAApc8cN8vbV5bQBHZCgE2gocnT9Et4ye0CcspWUVevntD1RS2rSrR8vV1c5tHEXaJ2vFoAgggEBfCpxw+IHaYUjPdiN4+90P9Y8777fKTk1N0VMP3d3h0ZHN8+pNsO3T916XzRbdKc1VN97WErgyR5aao0t9ec189Cn9+6X/WF3+/oSjdfG5Z/So++qaWk094sSWez56+6VOg3+m0XOzXtVDjz9jtT/sd1N17V//1HLvfQ8/oVmvvGF9f8qJx+iic6Z3WovZwevE08+zXu8o2Na+rp5M6qzTfq8zT5vWk1s8ats62Db9lBN1zvQ/dHrfqtVr9YezL2559swxtK2v1s+aOUL2k/ea1rCryx8m/gq2mXnccOtdem/O3JYpXX3ZRTri0IO6m2bL66vWbLD+jMiFAAIIIBC+Ah4H2xob1RgVpah2FFkZaTrusAOUnprcJ0g3f7BV7y1rtwt9n1TCoJEqcMjIRF1zQGakTp95B6kAwbYgXRjKQgABBBBAAAEEEEAAAQS8EXhxwyrduORrb7rgXgS8Erh5l/E6rv8wr/rw5ua6epfe/nCelq/aPuDZ9EvZjWrzFjbBNm+4uRcBBBAIGYG4uFhlZ6Rr0p5jehxq+3HpMp1/6dWqr6+3gmf3/fMmjdt9ty7n3tNgW3R0tD57//Uu+zTHbZpjN811yXln6OTjj/ap/10PPKJX3njH6vP0U07QudNP7VH/ZWXlOvi4XwNaJmBlgladXS+++obu/dcT1ssH7L+fbr72ry1N77z/Eb36pme1bN5SpGNPOdO6t6NgW/u6ejKp7kJnPemrddvWwbZzTj9F0/9wUqddtQ7umZ3KzI5srS9PnrX2nfvDJJiDbWb+Jtz22TeLVFxSqrq6+t4uHfchgAACCASpQHfBNvO6ubaPtEkjdhisIw6crNiYmD6b3es/VunO/3ECQ58tAAPryqkZOnxUEhIIBJUAwbagWg6KQQABBBBAAAEEEEAAAQR8I1Drdmn/uW+o3MVf1vhGlF56IpAea9f/phypuOjO/xK7J/150/aLBT9o7uff/PLW9a89bfdmdrtg2/RpRyk3q/Nj07ypiXsRQAABBEJPYGtJiaZf8GcVFTf9RaM5LtMcm9nd5UnYqP0RkvNmv6rY2NhOu77i+ls077MvrNcv/9MFOuaIg7sro0ev/+uJZ/Xs/71i3XPScUdqxvmdH4/ZUccmLDTl0ONaXvrwzVlKTEjotIan//2yHnnqOev1Iw89SFdddlFL2wcfe1rPv/ia9f2044/Sn85rCq51dK1Zu0Enn9l0VGlHwbZ6l0uTDz625dZ/XHe57Ha7RzajRu6ojLQ0j9r2pFHrYNtpJx+v8888rdPbl6/6WX88d4b1emZ6ut5+uWmXu+bLk2etfef+MPFXsM0cC2t2K2x9WUeRPvZAl7sm9mQ9aIsAAgggEPoCW4q36qlZb7ZMpPX/6ncWaouKitKUieM0YeyufQ7gdDXo6Kc2qsLZfE5qn5dEAREkkOaI1n+m91esrf1ehhGEwFSDUoBgW1AuC0UhgAACCCCAAAIIIIAAAt4LPLhqscwHFwKBFvjzjmN05tBRgR620/HWbtis12Z/JKezrk2b5reJrbfrCLYFzXpRCAIIIBBsAmaHtov+eq2+X/yTVdqhB/1W113eFDDq7vIkbNQ+2PbOK892GaK64LKrtPD7H62hr7/qMh08df/uyujR662PBj3kwN/ob1dc2qP7TePW4abXnn9M/fJyO+2j9XGjZvc5swtd8/Xkc7P02DMvNLn/bqqua3VMafsOFy9ZqrMvudz6cUfBNvPz3xx2gmqdTquNOcrTHCfbl1frYNuxRx6iv15yfqflfPvd97roL9darw/o308vP/NIm7aePGsdde5rE38E20pLt+n3Z12sbWVNx8zn5eWooKDQ+nqPMaP14J3/kAklcCGAAAIIINBpsK1RaowyO7W1veIddh198G80eEC/oMF78qsymQ8uBAItcP6kNJ0ytm//fBzoOTNeaAgQbAuNdaJKBBBAAAEEEEAAAQQQQKDHAma3tmM+n63NtdU9vpcbEOitwNCEZL0y6XeKj+67ozs6qr2solKvvjNHhcUlbV5uOZa03Tvc7NjW2yeA+xBAAIHwE/jnvQ/p9bfftSY2aqcd9fA9t8kcaerJ5UnYqH2w7d7bbtTee+7RYfeNjY066Jjfq7Kyynr9obtv1R677eJJKR63mfvpfF15w61W+2FDBuvfjz/g8b3NDf943gwtX/mz9e2t11+p/feb1GkfF/z5ai1c1PTLGNf85RIdfvABLW3feX+O/n77fdb3O+4wTM8+cm+n/bz25mzdcf+/rNc7C7ZNv+AyLV2+0mpz241Xa8o+E3o8N1/e0DrYNnrnnfTY/Xd02n3rI1vNEbgz7/x7m7aePGsdde5rE38E26688VbN/WS+Vf5eY3fXjVddpj+cfYlKtm2zfjbj/DN10nFH+XJp6AsBBBBAIEQF2gfbzC+xNUY1dnj0aE5Who4/fKpSkoLr2MWKukad/n+btKXCHaKrQNmhKDAoLUZPTusnRwy/LBCK6xfuNRNsC/cVZn4IIIAAAggggAACCCAQ0QIrKrbpxC8/kLOBN8Mi+kEI0OQTbTH6z8SDNSAhuN4Ubp6+y+3WOx98op9Wru5WhGBbt0Q0QAABBCJCwATaTLDNXOYoyqcevls5WVkez92TsFH7YJvZgWrmHX9XdHT0duO8+sY7uvOBpp26Ymw2ffDmLDk8PE7T06LNcatHTpve0vzv116uqfvv2+HtS5Yu1+BBA7Y7avSemY/ppdffsu7ZcdhQPT7zzg7DgF99u1B/uuL6lr5feuZhDeyf3/L9uvUbddL0X3cxu+uWv2nS+D23q6W6plannz9D6zdssl7rLNh2778e14uvNh1PlpeTpWcevk8pKckdzs30ueC777XvxPGe0vW4Xetgm7n5/ttvsoJb7a+q6mqddu6ftGnzFuul0085QedOP7VNM0+etY4K9LWJr4Nt7875WDfeerdVelJSohW0NP8OfjL/K11+XVO4z26P09MP3ashgwf0eA24AQEEEEAgvAS2C7Z1Mr1Rw4fqsAP3s/48FYzXz1vrdNZLW1Tn5kjSYFyfcKspITZKT5/cT/kpwfVLquHmzHx6L0Cwrfd23IkAAggggAACCCCAAAIIhITAnMINuvi7T0OiVooMXQHz+5xP7vkb7Z3R+VFjwTK7bxYt0ZxPv5LZ9aazi2BbsKwWdSCAAAJ9J2COHr3oL9eo3uWy/tJz5l23aMzonh217UnYqH2wzcz4nNNP0fQ/nNRm8itXr9FZF/2l5Whts6ub2d3NH9dVN96mjz/53Oo6OTlJzzx8r/rl5rQZ6sX/vKn7HnpCQwcN1O03X6v++Xktr5tA2slnXqiGhgbrZ8cfdZguvfDsNmE9E6Cbfv5l2lpaarWZOH6c7r7l15Bbc2cnnn5eS2AtPS3N2rUtKzOjZSzz3/Nb756pt2Z/0PKzzoJt6zdu0rTpF7TUNXmfCbrx6j9vFw78ec1aXXPzP7Vm7QYdc8TB+svF53UYNPTWvn2wLTMjQ88+em+bo2iN4d9vv1ezP/y4ZbjH7r9do3ce2WZ4T561jur1tYkvg23mGTnl7ItVUVFpld7+6N1/3Hm/3n73Q+u1nUeO0KP33S6bbftAqLfrxP0IIIAAAqEj0F2wzfziwNR999K43XYO+knN+7laV/+3OOjrpMDQFjDv5913dI7GDnCE9kSoPqwFCLaF9fIyOQQQQAABBBBAAAEEEECgSeDdgnW6cvEXqvvlLxdxQcCXAgm2GN292yRNzv51hxVf9u+PvtZv3KL/zP5I1bW1HXZPsM0f6vSJAAIIhI6ACUsddfIZMsEac5ldvUbsMLTLCdhsNl13xQxlpqe3tPMkbNRRsM100C83W3uN20OZGen66pvvtGTZ8jah7IfuukVmdzd/XKtWr9X08y+1Qn3mMmGh0aN20p5jd1dZWbl+WLJMy1Y0HelpLrN7mNlFrPV1y10PbBc2m7DnHurfv5++XbhIPyxZKre7Kfhm+jfHcJqjXttf77w3R3+/o+k4UnOZkOGuo0dp3JjdtGHjJn317XctR1I2t+ks2GZeb1+XOVZ2zOhdLMui4mItWbpSq35eLbPTq7ny++VaO7slJSb4nLp9sM0MEBsTo91G76yxY0Zr3YaN+uKbhZZ58zV2zK568K5/bFeLJ89aZxPwpYkvg22XXX2j5n/1rVX2bybvo1v+dkWbKZid7P5wziUqKCi0ft5RINTni0aHCCCAAAJBLdBVsC3B4dBxh09V/7y2Yf1gntBHK6v19w+KVcdBDMG8TCFbW3xslG76XZYmDokP2TlQeGQIEGyLjHVmlggggAACCCCAAAIIIICAfiov1dkLPlZJnRMNBHwmkO9I1KPjpmhYYorP+gxUR5VV1Xrl7TkqKNr+N6AJtgVqFRgHAQQQCE4BE+iafPCxPS7umX/doxE77tBynydho/Ztzj3jVM189Kkuxz512nG64Kw/9ri+ntzw+Vff6KobblVdXX2Xt539x9/rjFOnbdemvr5e1/79Ds377Isu7zdBrpuvu1xT9pnQYTsTfrvxtrv1wf/mddqPCcZdePbpMkExc3UVbLPquvl2zfv8y245zDGkf7t8hrVrnT+u1sG24444VF9/t0hmt7vOrpysTM286x9tjmttbuvJs9ZZv7408VWw7Y133tNt9zxolWyOATZHkKalpW43hQWLFuvCP19t/dyEHp+YeWebfwf9sW70iQACCCAQvAKdBdvysrN0/OFT/RJU97fG8qI6XfZmobbVNP1CABcCvhDIS7bpriNzNDg91hfd0QcCfhUg2OZXXjpHAAEEEEAAAQQQQAABBIJLoNBZo0u/+0wLyzjKILhWJjSr2SczT3eO2UepMaH7Jpj5y/LZH32qxctWtSyCOZrk0nNOsXZM4UIAAQQQiEwB89+H3x3ze5kdoTy9zH8/Zj31UJvQkdNZp0OP/4Oqa2pljtH87yvPbtddR4Gk/7z1rh564hlVVla1aW92cTt12gnW8ZiBuJav+lnP/Ptlffzp/JbjO5vH7ZeXq3Omn6KDp+7faSlm17M333lfL7zyH23cVNCmXVRUlCbvO0HTf3+CdtpxeJfTMevx7KxX9NJrb2lbWVmbtub4zstnnK8xu4zSkSdPt4J4Awfk66WnH+60TxNcfPO/72vWq29ow8bN27Ub0L+fjjviEJ103FEydfrrah1sO++MU3X4IQfour/foYWLFrcZ0jxbv9lvoi4463RrB7mOLk+eta7m4SuTw44/zdpBLyHeof++8rzs9rgOhy0vr9AR00631sscY/vKs4+2tKuprdURJ55u/ftn7r/l+is1afyenZb/2DMv6MnnZlmvm+OCH773n/5aMvpFAAEEEAhygYrKKj349Ettqtx99E46cL8JIX1cdXGVW9fOLtLigrogXwHKCwWB8YMcuvF32Uq2++/PuaHgQI2hI0CwLXTWikoRQAABBBBAAAEEEEAAAZ8INKhRz69doXtWLJKzgbMMfIIaYZ0k2WJ05aixOjZ/WNjM/Jvvl2je/G8VFxen8bvvovF7+Odot7ABYyIIIIAAAj4T6GynLRP4+fGnZSos3ip7XKzy83I1bNgQa1eqQF+lpdu0buNmFWwplMMep379cjViB8//HGCCaebY0I2bC1ReWal+ubka1L+f0tPTejQVE95atXqNNm1pOnrS7L4yaqcRvf6L6oaGBq3fsEmbtxSqdFuZ0lJTrNqGDB7Qo7p627h9sO2Pv286ztWE7dasWy/zl/M52ZkaPHCAsjIzejtMj+7ra5MeFUtjBBBAAAEEOhCY9+UCff71IuvPBwdNmagxO48IC6eGRumV7yv08PxtqnM1hsWcmERgBRLjonTJfuk6bJR/diMO7GwYLZIECLZF0mozVwQQQAABBBBAAAEEEIgYgXlFmzU5u1+X811bXaHLf5ivH8pKIsaFiXovMCEjV7eNnqAcR3yXnc0t3qwpWV0/g95XQw8IIIAAAgiEvoA3R0iG/uwjewadBdsiW4XZI4AAAggg4L1AUUmpYm0xSktN9r6zAPYwf02tJg5xdDnihm31uumDrVqyhd3bArg0IT/UngPsuvbATGUldn06wfy1tZo4uOtnMOQxmEDICRBsC7klo2AEEEAAAQQQQAABBBBAoHuB3T54UQ/svp+mZOd32dj8fue7W9Zr5ooftLq6vPuOaRGxAqNS0nTx8N20f1bXz5QBmlO4QTMWfaYfDjwpYr2YOAIIIIAAAuFO5VsAACAASURBVJ4K+CLYtmzFSpVXtD221NPxm9sNGTRA2VmZPb0totpv2rzF2nXOmyszI03Dhgy2uiDY5o0k9yKAAAIIIBB+AlMeWqdbD83WpCFd/zKheT/vo5XVevKLMq3dVh9+EMzIZwIjsmN11t7pmtRNYNIM+MnP1bp2drHmXjjIZ+PTEQK+ECDY5gtF+kAAAQQQQAABBBBAAAEEgkxg5/dnKVpROnfYzrpgh9GyRUV1WaG7sVHvbF6rB1ct1vqayiCbDeX0pcCOSam6ePiuOiCn+yO56hsbdO+KRXp6zTKZN1mXHDStL0tnbAQQQAABBEJCwBfBtgv+fLUWLlrs1Xyv/vPFOuKQA73qI9xvfvzZF/TEs7O8muYhB+yvv115mdUHwTavKLkZAQQQQACBsBPYd+Y6RUdJp+2ZqunjU2Xr+u08uRulD5dV6YmvyrSp3BV2Hkyo9wLDMmOsQNvkYV2HJM0IrgbpkfmlmrWwwno/79OLCLb1Xp47/SFAsM0fqvSJAAIIIIAAAggggAACCPSxgAm2NV9jUjJ1z+77KM+R4FFVb25aoxfXr9TCsmKP2tMoPAUmZeZp2sDhHgXajMCa6gpduuhTLasoawEh2BaezwazQgABBBDwrYAvgm33Pvi4lv/8s1eF/eHEYzVp7z296iPcb37nvTl65/05Xk1z/Ng9dPopJ1h9EGzzipKbEUAAAQQQCDsBE2xrvnbJjdPNB2crJ9nm0TzfW1ql/yyu0OICjij1CCxMG+010KFjdk32KNBmCNaXuXTt7CKtKv515z+CbWH6cITwtAi2hfDiUToCCCCAAAIIIIAAAggg0JlA62CbaZMUE6tbR++tqR7sutXcpzma9P/WrdSbm1ar3MWxBpHwtGXZHTo2f5gVaPM0CGlcXli/UncsWyhng7sNE8G2SHhqmCMCCCCAgLcCvgi2eVsD9/eNAMG2vnFnVAQQQAABBIJVoHWwzdSYGBelaw7I1ORhnv2yqrnHHE36nx8q9N5PVaqoM/tvcYW7QEZCtA4blaRjRid7HIQ0Jq/9UKmZn5WqztX2OSHYFu5PTOjNj2Bb6K0ZFSOAAAIIIIAAAggggAAC3Qq0D7Y133Bk/hBdNXKcUmNiu+2jdYPZBev0/pb1mlu0WbUNHG3QI7wgb5wSE2sFHg/IG6jfZOX3qNpNNVW64aev9WlxQYf3EWzrESeNEUAAAQQiVKCxsVEvvf6WaqqdSk1J1jFHHByhEpE37WUrVmr+VwutiU/Zd4KGDh4YeQjMGAEEEEAAAQRaBNoH25pf+N3IRM3YL0PJ9m7OJm1nOWdFtT5eWaX5a2tV2y68BHtoCyTHRWm/YQmaMjxR+wxx9GgyBRVu3fG/Yn25ztnhfQTbesRJ4wAIEGwLADJDIIAAAggggAACCCCAAAKBFugs2GbqSI+N0zWjxunQvME9LsvsyDW/ZIs+LNigj4o2aFs9xxv0GDEIbsi1x2tqTn8dmDtQe6bnyBbVszdGG9Sop9cs08yVi7sMOhJsC4LFpgQEEEAAAQQQQAABBBBAAAEEEAgJgc6Cbab4NEe0ZkzO0AEjPN+9rXnSde5GfbPeqbkrq/TpmhqV1TaEhAdFthXITrJpv6Hx2n94gsbkO2Tr2dt5amiUXvyuQk98ua3LoCPBNp68YBMg2BZsK0I9CCCAAAIIIIAAAggggIAPBLoKtjV3PyYlU+cNH60pWf16NaIJNy3atlX/K9yoecWbtLyyrFf9cJP/Bcz7XLulZmpKdr6mZPXXqJS0Xg3qamzUG5tW6/Gff9Lamopu+yDY1i0RDRBAAAEEEEAAAQQQQAABBBBAAAFLoKtgWzPRLrlxOn18miYO7tkuXc33m3DTjwVOfba6RvPX1mjV1nr0g1TAvJ+3c26cJg2N18TBCRqR3bMTOJqn5WqQ3l1Wqee/KdeGsu5P4iDYFqQPRASXRbAtghefqSOAAAIIIIAAAggggED4CngSbGue/fCkFJ0zdBcd3q/nO7i1Fiyordbc4s2aW7hR35UVs5tbHz9eeY547Z6apd/mDNC+Wf2UFhvX64qq3PV6af3PembtUhU6azzuh2Cbx1Q0RAABBBBAAAEEEEAAAQQQQACBCBfwJNjWTDQ0I0anjkvVQTsleqVWWOG2jir9bE2VfiyoYzc3rzS9vzknyabReXbtOzReE4YkKKWHx8+2rqC6vkFvLK7Si9+Vq7jK7XFxBNs8pqJhgAQItgUImmEQQAABBBBAAAEEEEAAgUAK9CTY1lxXlt2haQOH6+SBI6zjSr29tjhrtKSiVD9uK9GS8hL9WFGiImett91yfwcCA+OTtHNKunZJzdCo5HTtkpLhVZCteYg11RV6Zs1SvblprWoauv+NzvalEWzjcUUAAQQQQAABBBBAAAEEEEAAAQQ8E+hJsK25x4yEaB2za7L1YY4r9fYqqnRreXG9lm5xalmR+ajT1iqOLvXWtaP781NitFN2rHbKtWtEVpxG5tq9CrI1j7G+zKVZC8v03tLqLo8c7WxOBNv8sdr06Y0AwTZv9LgXAQQQQAABBBBAAAEEEAhSgd4E25qnEhMVpf2z++u4ATto38w82aLMxve+ubbV1+nH8hItrdimn8pLtbSiVGuqKmSONeXqXiAuOlo7JKVoVFKGRqakaWRyuhVoS7DFdH+zhy2cbrdmb1mnVzb8rAXbijy8q+NmBNu84uNmBBBAAAEEEEAAAQQQQAABBBCIIIHeBNta3s+LliYNidcRuyRr/CCHbL57O0/lzkYr6LayuF7Li51aUVSv9dvqZY415epeINYWJbPD3o6Zcdox267hJsyWHaf4WN8tktPVqI9WVuutHyv1/WZn90V10YJgm1d83OwHAYJtfkClSwQQQAABBBBAAAEEEECgrwW8Cba1rj0zzq6j+w3VlJz+2jM922/TWlS2VWurKrS2uunD7BS2rqpCle6e7xLmtyID2HFGnF2D4pM0ODFZQxNTNDAhWUPikzUqJc1vVXxSvFkfblmvtzev69XubB0VRrDNb8tFxwgggAACCCCAAAIIIIAAAgggEGYC3gTbWlNkxEfr4JGJmjQ0Qbvn2/2m9OOWOm0orZfZIcwE3TaYjzKXquoiM/GWHh+t/qkxGpAWq8HpscpPjdHA1FiNyI712xp8sbZW81ZV6f3lvdudraPCCLb5bbnouJcCBNt6CcdtCCCAAAIIIIAAAggggEAwC/gq2NZ6jmZXsEmZedo/J18T0nOVH5/od4KSOqfW1VRqU02VCp01KnbWqKC2WgW1NSqsrVZRXa2cDW6/1+HLAYxjrj1BuY54ZdvjlWuPV158gnKsrxM0PDlF8dG+24Gts9qN6SdbCzS3cKPml2zxiyPBNl8+OfSFAAIIIIAAAggggAACCCCAAALhLOCrYFtrI7Mr2F4DHdpnWILG9XcoL9nmd8LSmgZtLHNpS4VLRVVuba1yqbDSLXPMabH5qHarzh1a4TfjmJMYo6wkm7ISbco2H0kxyk5q+npoZqwcMb7bga2zRSqocOuLdbX6fHWVvtngVJ3L944E2/z+rwgD9FCAYFsPwWiOAAIIIIAAAggggAACCISCgD+Cbe3nbYJte6fnaHxGrsZn5KifI6FPaKrdLpXV1/3y4VS5q77l67K6OpWb11y/frZ+5qpThaveq3rTYuOUGmOX+ZwcF6vkmDjr69RYu1Jj45QSa763KyU21mpnPpvwWl9dm2ur9WXJFn1VUqivSgutsKC/L4Jt/hamfwQQQAABBBBAAAEEEEAAAQQQCBcBfwTb2tvkpdg0Nt+hsQMc2qO/Q7kBCLp1tD419Y0qr21QhbNB5U63KpxN31tf15ifu395vfGXr5s+V3q5G1yqI1rJ9miZz0n2KCXZbUpxRCvll8/J1tdNbVIcNiXbo6wgW19dWyrcWrCx1vpYuLFWBeX+/wVfgm19tdqM25kAwTaeDQQQQAABBBBAAAEEEEAgDAUCEWxrzzYwPkl7pGdpXHqOxqVlaVhiShjKhs6UVlaWa0FZkb4tKdKC0iJtrPV/kK29DsG20HleqBQBBBBAAAEEEEAAAQQQQAABBPpWIBDBtvYzzE+J0a75do3Jd2hMvzjrCE2uvhNYXeLS95ud+n5Trb7f5NTmClfAiyHYFnByBuxGgGAbjwgCCCCAAAIIIIAAAgggEIYCfRFsa8+YEhOrcWnZGpuRrT3SsjQqJT0gR2yG4XJ2OyWza92S8lJ9V1asBSVF+nZbkdc70nU7qAcNCLZ5gEQTBBBAAAEEEEAAAQQQQAABBBBAQFJfBNvawyfHRWm3fLt26+/Qrnl2jciOC8gRm5H4AJhd65YV1Wlxwa9BNm93pPOFI8E2XyjShy8FCLb5UpO+EEAAAQQQQAABBBBAAIEgEQiGYFtHFGZXt52S0zQyJU0jk9Otr/s7EoNELfjLaJS0vqZSyyq2aWl5qfXZfPTFbmyeaBFs80SJNggggAACCCCAAAIIIIAAAggggEBwBNs6Wgezq9vwrFjtmB2n4VnmI1b9kmNYMg8FzPt5m8pdWllcrxVFdVpVXGd93Re7sXlSMsE2T5RoE0gBgm2B1GYsBBBAAAEEEEAAAQQQQCBAAsEabOto+o7oGA1KSNSghGQNjk/SoKQUDYxP1OCEZOU5EhQVILNgGaZBjdpcW611VRVaV1OlddXlWltVqXU1FVpfUyWn2x0spXZbB8G2bologAACCCCAAAIIIIAAAggggAACCFgCwbBjm6dL4YiJUv/UGOtjgPlIj1P/FJsGpMYqJ9kWee/nNUpbKl3asM2ljeVubdxWZ329oaxem8rdcrpMvC00LoJtobFOkVQlwbZIWm3migACCCCAAAIIIIAAAhEjEErBtu4WJdcerzx7gjLtDuXY45Ubn6Bsu0O59gRlxcUrxxGv9Ni47roJite31jlV6KzRVmeNtjhrrK8La6utz8XO2pafBUWxPiiCYJsPEOkCAQQQQAABBBBAAAEEEEAAAQQiQiCUgm3dLUh2kk05iTZlJNiUmWhTTlKMMpNsyjbfm48km9Ic0d11ExSvl9Q0aGuVWyXVbhVVuVRc6VZxpUvF1U0/L6pyq7gqdH4RtTtUgm3dCfF6oAUItgVanPEQQAABBBBAAAEEEEAAgQAIhFOwzVOuPEe8suPilW03Hw5lxsXLEWOTPdqmuGibHOaz7ZfP0dFy2GyKi7LJbj6b739pZ7dFK9EWaw1b5a6X092guga3ahrcqnM3yNloPrvlbGj6qHW7rdedDQ3Wbmp1jW7VuFwqdtaoyFmrorqmzya8FmkXwbZIW3HmiwACCCCAAAIIIIAAAggggAACvRUIp2CbpwY5SU1BtywTgkuMVkZ8jOyxUbLbohQbY96/k2Jjmr6Ps0XJHtP0Oc58Nj+PNu3Mz6WE2KagXHV9g5wuqd7VqFp3o/XZ2dCoOlfTh9P9y9du87VU52pQnbtRtfWNKjHBteqmEFtxVUNYBdY8XROCbZ5K0S5QAgTbAiXNOAgggAACCCCAAAIIIIBAAAUiMdgWQF6G8lCAYJuHUDRDAAEEEEAAAQQQQAABBBBAAIGIF4jEYFvEL3oQAhBsC8JFifCSCLZF+APA9BFAAAEEEEAAAQQQQCA8BQi2hee6htqsCLaF2opRLwIIIIAAAggggAACCCCAAAII9JUAwba+kmfc1gIE23gegk2AYFuwrQj1IIAAAggggAACCCCAAAI+ECDY5gNEuvBagGCb14R0gAACCCCAAAIIIIAAAggggAACESJAsC1CFjrIp0mwLcgXKALLI9gWgYvOlBFAAAEEEEAAAQQQQCD8BQi2hf8ah8IMCbaFwipRIwIIIIAAAggggAACCCCAAAIIBIMAwbZgWAVqINjGMxBsAgTbgm1FqAcBBBBAAAEEEEAAAQQQ8IEAwTYfINKF1wL/z959QEdVfA8cv5QQeg299yKKoiKiiP6xo0hTsYAKgtKVKlUBQQRBijTpHQQEVERQVGyoKIrSew8JoYaWAOF/7ssv626ym93Nvuy+zX7nHI+QfW/ezGdml7M3d2ZIbPOZkAoQQAABBBBAAAEEEEAAAQQQQCBEBEhsC5GBtng3SWyz+ACFYPNIbAvBQafLCCCAAAIIIIAAAgggkPEFSGzL+GMcDD0ksS0YRok2IoAAAggggAACCCCAAAIIIICAFQRIbLPCKNAGEtuYA1YTILHNaiNCexBAAAEEEEAAAQQQQAABEwRIbDMBkSp8FiCxzWdCKkAAAQQQQAABBBBAAAEEEEAAgRARILEtRAba4t0ksc3iAxSCzSOxLQQHnS4jgAACCCCAAAIIIIBAxhcgsS3jj3Ew9JDEtmAYJdqIAAIIIIAAAggggAACCCCAAAJWECCxzQqjQBtIbGMOWE2AxDarjQjtQQABBBBAAAEEEEAAAQRMECCxzQREqvBZgMQ2nwmpAAEEEEAAAQQQQAABBBBAAAEEQkSAxLYQGWiLd5PENosPUAg2j8S2EBx0uowAAggggAACCCCAAAIZX4DEtow/xsHQQxLbgmGUaCMCCCCAAAIIIIAAAggggAACCFhBgMQ2K4wCbSCxjTlgNQES26w2IrQHAQQQQAABBBBAAAEEEDBBgMQ2ExCpwmcBEtt8JqQCBBBAAAEEEEAAAQQQQAABBBAIEQES20JkoC3eTRLbLD5AIdg8EttCcNDpMgIIIIAAAggggAACCGR8ARLbMv4YB0MPSWwLhlGijQgggAACCCCAAAIIIIAAAgggYAUBEtusMAq0gcQ25oDVBEhss9qI0B4EEEAAAQQQQAABBBBAwAQBEttMQKQKnwVIbPOZkAoQQAABBBBAAAEEEEAAAQQQQCBEBEhsC5GBtng3SWyz+ACFYPNIbAvBQafLCCCAAAIIIIAAAgggkPEFSGzL+GMcDD0ksS0YRok2IoAAAggggAACCCCAAAIIIICAFQRIbLPCKNAGEtuYA1YTILHNaiNCexBAAAEEEEAAAQQQQAABEwRIbDMBkSp8FiCxzWdCKkAAAQQQQAABBBBAAAEEEEAAgRARILEtRAba4t0ksc3iAxSCzSOxLQQHnS4jgAACCCCAAAIIIIBAxhcgsS3jj3Ew9JDEtmAYJdqIAAIIIIAAAggggAACCCCAAAJWECCxzQqjQBtIbGMOWE2AxDarjQjtQQABBBBAAAEEEEAAAQRMECCxzQREqvBZgMQ2nwmpAAEEEEAAAQQQQAABBBBAAAEEQkSAxLYQGWiLd5PENosPUAg2j8S2EBx0uowAAggggAACCCCAAAIZX4DEtow/xsHQQxLbgmGUaCMCCCCAAAIIIIAAAggggAACCFhBgMQ2K4wCbSCxjTlgNQES26w2IrQHAQQQQAABBBBAAAEEEDBBgMQ2ExCpwmcBEtt8JqQCBBBAAAEEEEAAAQQQQAABBBAIEQES20JkoC3eTRLbLD5AIdg8EttCcNDpMgIIIIAAAggggAACCGR8ARLbMv4YB0MPSWwLhlGijQgggAACCCCAAAIIIIAAAgggYAUBEtusMAq0gcQ25oDVBEhss9qI0B4EEEAAAQQQQAABBBBAwAQBEttMQKQKnwVIbPOZkAoQQAABBBBAAAEEEEAAAQQQQCBEBEhsC5GBtng3SWyz+ACFYPNIbAvBQafLCCCAAAIIIIAAAgggkPEFSGzL+GMcDD0ksS0YRok2IoAAAggggAACCCCAAAIIIICAFQRIbLPCKNAGEtuYA1YTILHNaiNCexBAAAEEEEAAAQQQQAABEwRIbDMBkSp8FiCxzWdCKkAAAQQQQAABBBBAAAEEEEAAgRARILEtRAba4t0ksc3iAxSCzSOxLQQHnS4jgAACCCCAAAIIIIBAxhcgsS3jj3Ew9JDEtmAYJdqIAAIIIIAAAggggAACCCCAAAJWECCxzQqjQBtIbGMOWE2AxDarjQjtQQABBBBAAAEEEEAAAQRMECCxzQREqvBZgMQ2nwmpAAEEEEAAAQQQQAABBBBAAAEEQkSAxLYQGWiLd5PENosPUAg2j8S2EBx0uowAAggggAACCCCAAAIZX4DEtow/xsHQQxLbgmGUaCMCCCCAAAIIIIAAAggggAACCFhBgMQ2K4wCbSCxjTlgNQES26w2IrQHAQQQQAABBBBAAAEEEDBBgMQ2ExCpwmcBEtt8JqQCBBBAAAEEEEAAAQQQQAABBBAIEQES20JkoC3eTRLbLD5AIdg8EttCcNDpMgIIIIAAAggggAACCGR8ARLbMv4YB0MPSWwLhlGijQgggAACCCCAAAIIIIAAAgggYAUBEtusMAq0gcQ25oDVBEhss9qI0B4EEEAAAQQQQAABBBBAwAQBEttMQKQKnwVIbPOZkAoQQAABBBBAAAEEEEAAAQQQQCBEBEhsC5GBtng3SWyz+ACFYPNIbAvBQafLCCCAAAIIIIAAAgggkPEFSGzL+GMcDD0ksS0YRok2IoAAAggggAACCCCAAAIIIICAFQRIbLPCKNAGEtuYA1YTILHNaiNCexBAAAEEEEAAAQQQQAABEwRIbDMBkSp8FiCxzWdCKkAAAQQQQAABBBBAAAEEEEAAgRARILEtRAba4t0ksc3iAxSCzSOxLQQHnS4jgAACCCCAAAIIIIBAxhcgsS3jj3Ew9JDEtmAYJdqIAAIIIIAAAggggAACCCCAAAJWECCxzQqjQBtIbGMOWE2AxDarjQjtQQABBBBAAAEEEEAAAQRMECCxzQREqvBZgMQ2nwmpAAEEEEAAAQQQQAABBBBAAAEEQkSAxLYQGWiLd5PENosPUAg2j8S2EBx0uowAAggggAACCCCAAAIZX+Du7z6Vc1fjM35H6aFlBfJnC5df7m9q2fbRMAQQQAABBBBAAAEEEEAAAQQQQMBKAo9NPyqxVxKs1CTaEmICebNnli9fLRVivaa7Vhcgsc3qI0T7EEAAAQQQQAABBBBAAIE0CLT87Wv559ypNNzJLQiYI3Br/kKysM5D5lRGLQgggAACCCCAAAIIIIAAAggggEAGF2i/NEq2R8Vl8F7SPSsL1CyWTaa0KGblJtK2EBQgsS0EB50uI4AAAggggAACCCCAQMYX6PPvRvk88lDG7yg9tKxAkxLlZHjNupZtHw1DAAEEEEAAAQQQQAABBBBAAAEErCQw9OtTsnbXRSs1ibaEmMBj1XJJ/wcLhViv6a7VBUhss/oI0T4EEEAAAQQQQAABBBBAIA0CS47uk8HbN6XhTm5BwByBoTfVkeYlK5hTGbUggAACCCCAAAIIIIAAAggggAACGVxg5baL8sF3nMCQwYfZ0t17q2FBeaJ6bku3kcaFngCJbaE35vQYAQQQQAABBBBAAAEEQkDgyvVrcv+GVXL+2tUQ6C1dtJpAgbBw+a5BY8mWOYvVmkZ7EEAAAQQQQAABBBBAAAEEEEAAAUsKxF1LkCazjkls3A1Lto9GZWyB/Nkzy4pXSkpYlkwZu6P0LugESGwLuiGjwQgggAACCCCAAAIIIICAZwIT920V/Y+CgL8FelSuJW3LV/f3Y3keAggggAACCCCAAAIIIIAAAgggENQCM38/J/ofBQF/C3Sol19eqJ3X34/leQi4FSCxzS0RFyCAAAIIIIAAAggggAACwSmgu7U1/WWNRF65FJwdoNVBKVA+Zx5ZVu8RyZE5a1C2n0YjgAACCCCAAAIIIIAAAggggAACgRKIjb8hLy86LlGx1wPVBJ4bggJl8meVmS2LS/as7NYWgsNv+S6T2Gb5IaKBCCCAAAIIIIAAAggggEDaBfbEnpVnfvta4hIIhqVdkTs9FciVJausuPtRKZUzt6e3cB0CCCCAAAIIIIAAAggggAACCCCAgJ3A/lPx8uonURJ/nSNJmRjpL5AzLJPMfq64lMjLItX01+YJaREgsS0tatyDAAIIIIAAAggggAACCASRwProo9Ll75+CqMU0NRgFdD3nzDsekLsKFg3G5tNmBBBAAAEEEEAAAQQQQAABBBBAwDICP+y/JP2+jLFMe2hIxhTQeN64JkWkdqnsGbOD9CpDCJDYliGGkU4ggAACCCCAAAIIIIAAAqkLfHXisLy19VeJT0iACgHTBXJmySpjbqkn9xUuYXrdVIgAAggggAACCCCAAAIIIIAAAgiEosC3ey/Ju1/HSDwHMYTi8Kd7n3OEZZIhj0TI3eVypPuzeAACvgiQ2OaLHvcigAACCCCAAAIIIIAAAkEksOP8GWm3+Xs5HR8XRK2mqVYXKJE9l3x8ewOpkCuv1ZtK+xBAAAEEEEAAAQQQQAABBBBAAIGgEth9Ml66fxYtZy+zWDWoBs7ijS2WJ4uMblxEyhYIs3hLaR4CIiS2MQsQQAABBBBAAAEEEEAAgRASiI67LG/+/bP8dY6jDEJo2NOtq/cUKiYf1LpH8mUlCJZuyFSMAAIIIIAAAggggAACCCCAAAIhLRBz8boMWHNStp6ID2kHOm+OQJ0y2WXwI4UlT7geREpBwPoCJLZZf4xoIQIIIIAAAggggAACCCBgqkCC3JD5h/bIh3u2SFwCZxmYihsileXOklXeql5bmpWoECI9ppsIIIAAAggggAACCCCAAAIIIIBA4AQSbogs+ydWpmw8K/HXbgSuITw5aAVyZcskXesXkEbVcwdtH2h4aAqQ2Baa406vEUAAAQQQQAABBBBAAAE5dClWev+7Uf49dxoNBDwWqFuwqIyoWVeKZM/h8T1ciAACCCCAAAIIIIAAAggggAACCCDgu8DRs1dlyNenZHsUu7f5rhk6NdxRKlwGPFRIInJlDZ1O09MMI0BiW4YZSjqCAAIIIIAAAggggAACCHgvoOs7v4o6Ih/t+VcOXDrvfQXcETIC1fPmly6VbpH7I0qETJ/pKAIIIIAAAggggAACCCCAAAIIIGA1AY3nfbv3ksz89ZwcOnvVas2jPRYSqFI4TF69q4DUK5fdQq2iKQh4J0Bim3deXI0AAggggAAC+InBtwAAIABJREFUCCCAAAIIZEiB6zduyOrIQzJx31Y5cvlChuwjnUqbQOXc+aRLpZvlwSKl0lYBdyGAAAIIIIAAAggggAACCCCAAAIImC5w/YbIN7suyozfz8nx89dMr58Kg1egQqGsRkLbfRU4cSF4R5GWJwmQ2MZcQAABBBBAAAEEEEAAAQQQcBD47PhBWXJkr/x1LgaZEBaoV6iYtCxdiYS2EJ4DdB0BBBBAAAEEEEAAAQQQQAABBIJDYO3Oi7Jia6xsPcERpcExYunTyjtLZ5emN+choS19eKk1QAIktgUInscigAACCCCAAAIIIIAAAlYX0KNJFx3eK58dPyDnr3GsgdXHy4z2RYRnl2YlKhgJbcWy5zSjSupAAAEEEEAAAQQQQAABBBBAAAEEEPCTgB5NuuLfWFm746LExuuhpZSMLlAwZ2ZpVD23NK2ZR4rkyZLRu0v/QlCAxLYQHHS6jAACCCCAAAIIIIAAAgh4K7DmxGFZF3VENpyMlCsJHG3grZ+Vr8+bNUwaFiklDxYrLQ9ElLByU2kbAggggAACCCCAAAIIIIAAAggggICHAuv3XJLv916UjYeuyJVrJLl5yBYUl+XJlknqV8gpDSrlknvKZQ+KNtNIBNIqQGJbWuW4DwEEEEAAAQQQQAABBBAIQYG4hOuy8XSUfHPiqHx78qicvcrxBsE4DYqG55CGRUrKQ0VLyx0FikiWTJmCsRu0GQEEEEAAAQQQQAABBBBAAAEEEEDAjUD89Rvyx5E42bD3ovx08LKcu5KAWRAKFM6dReqXzyH3V8optUpklyyE84JwFGlyWgRIbEuLGvcggAACCCCAAAIIIIAAAghIgtyQLWdPyXfRx+SHmOOy+8I5VCwqoHGuW/IVkgaFS0iDiJJSPW9+i7aUZiGAAAIIIIAAAggggAACCCCAAAIIpJdAwg2RbSfi5OcDl2Xjocuy79TV9HoU9foooPG8GkWzSb3yOeTusjmlSuEwH2vkdgSCU4DEtuAcN1qNAAIIIIAAAggggAACCFhO4MSVS7IhJlI2RB+Tv8/FsJtbgEeoWPYccmu+CPm/IqXk3ojikj8sW4BbxOMRQAABBBBAAAEEEEAAAQQQQAABBKwkEB173Tiq9OeDF2XbiXh2cwvw4BTJnUVqFguXe8vnkLrlckrecLZlC/CQ8HgLCJDYZoFBoAkIIIAAAggggAACCCCAQEYUiIq7LNtjz8i2s6dl+/nTsi32tJyMu5IRuxrwPpXOkVtq5C0gN+UrKNXzFJCb8hYkkS3go0IDEEAAAQQQQAABBBBAAAEEEEAAgeASOHnhuuyOuSo7o+Jk10n9L15OXeTo0vQYxRJ5s0rVwmFStWi4VInIJtWKhpPIlh7Q1Bn0AiS2Bf0Q0gEEEEAAAQQQQAABBBBAIHgEzl6Nl23nT8vO2LOy4/wZ2Rl7Rg5ejDWONaW4F8iWObNUzJ1XqucuKNXy5pdqeQoYCW05s2R1fzNXIIAAAggggAACCCCAAAIIIIAAAggg4KXA+bgbRqLb3pirsjsmTvacvCpHzl4VPdaU4l4gLEsmKV8wq1QulE0qFw6XSprMVjib5AhjNzb3elyBgAiJbcwCBBBAAAEEEEAAAQQQQACBgAtsOXdKDl2MlUOXEv87eClWDl+MlQvXrwW8bYFoQMFs4VImR24pmyuPlM+VV0rnzCPlcuSR6nnzB6I5PBMBBBBAAAEEEEAAAQQQQAABBBBAAAEHgW1R8XL0zFU5cu6akeh2VP87d00uxodmxluBHJmlZL6sUip/mJQtECYl8mWV0vnCpErhMGYOAgj4IEBimw943IoAAggggAACCCCAAAIIIJC+Aqfj4+Tw5Qty/PJFiY67LDFxl+XElUty4splib5ySU7GX5G4hOvp2wiTa9fd1YqG55Si2XNI4fAcUjQ8hxTLkVOKGH/OKZXy5JUcmdmBzWR2qkMAAQQQQAABBBBAAAEEEEAAAQQQ8IPAmcsJcuzcNYmKvSYnL16XUxevSfSF66LHnMbof5euS/z14Ep+093ViuTKKhG5s0hErixSWP/LnVUK5078c/lCYZI9Kzuw+WF68YgQFCCxLQQHnS4jgAACCCCAAAIIIIAAAhlJ4NL1a3Luavz//ouT89eu2v58Lj5ezutr1/77v/Gza/ESe+2qTwz5w7JJvqzhov/Pky1M8mTNZvw5X1i45AvLJnnD9O/hkjcszLhO/6/JaxQEEEAAAQQQQAABBBBAAAEEEEAAAQRCWeDy1Rty/kqCxMYlyPm46xIbl/h348+X9efX//f6jf/9OfH/F3zcDS5f9sySJzyz6P9zh2eS3OFZJG/2zJL3f//PY/w58Zq82bNInvBMRiIbBQEEAidAYlvg7HkyAggggAACCCCAAAIIIIAAAggggAACCCCAAAIIIIAAAggggAACCCCAAAIIIICAEwES25gWCCCAAAIIIIAAAggggAACCCCAAAIIIIAAAggggAACCCCAAAIIIIAAAggggAAClhIgsc1Sw0FjEEAAAQQQQAABBBBAAAEEEEAAAQQQQAABBBBAAAEEEEAAAQQQQAABBBBAAAEESGxjDiCAAAIIIIAAAggggAACCCCAAAIIIIAAAggggAACCCCAAAIIIIAAAggggAACCFhKgMQ2Sw0HjUEAAQQQQAABBBBAAAEEEEAAAQQQQAABBBBAAAEEEEAAAQQQQAABBBBAAAEEECCxjTmAAAIIIIAAAggggAACCCCAAAIIIIAAAggggAACCCCAAAIIIIAAAggggAACCCBgKQES2yw1HDQGAQQQQAABBBBAAAEEEEAAAQQQQAABBBBAAAEEEEAAAQQQQAABBBBAAAEEEECAxDbmAAIIIIAAAggggAACCCCAAAIIIIAAAggggAACCCCAAAIIIIAAAggggAACCCCAgKUESGyz1HDQGAQQQAABBBBAAAEEEEAAAQQQQAABBBBAAAEEEEAAAQQQQAABBBBAAAEEEEAAARLbmAMIIIAAAggggAACCCCAAAIIIIAAAggggAACCCCAAAIIIIAAAggggAACCCCAAAKWEiCxzVLDQWMQQAABBBBAAAEEEEAAAQQQQAABBBBAAAEEEEAAAQQQQAABBBBAAAEEEEAAAQRIbGMOIIAAAggggAACCCCAAAIIIIAAAggggAACCCCAAAIIIIAAAggggAACCCCAAAIIWEqAxDZLDQeNQQABBBBAAAEEEEAAAQQQQAABBBBAAAEEEEAAAQQQQAABBBBAAAEEEEAAAQQQILGNOYAAAggggAACCCCAAAIIIIAAAggggAACCCCAAAIIIIAAAggggAACCCCAAAIIIGApARLbLDUcNAYBBBBAAAEEEEAAAQQQQAABBBBAAAEEEEAAAQQQQAABBBBAAAEEEEAAAQQQQIDENuYAAggggAACCCCAAAIIIIAAAggggAACCCCAAAIIIIAAAggggAACCCCAAAIIIICApQRIbLPUcNAYBBBAAAEEEEAAAQQQQAABBBBAAAEEEEAAAQQQQAABBBBAAAEEEEAAAQQQQAABEtuYAwgggAACCCCAAAIIIIAAAggggAACCCCAAAIIIIAAAggggAACCCCAAAIIIIAAApYSILHNUsNBYxBAAAEEEEAAAQQQQAABBBBAAAEEEEAAAQQQQAABBBBAAAEEEEAAAQQQQAABBEhsYw4ggAACCCCAAAIIIIAAAggggAACCCCAAAIIIIAAAggggAACCCCAAAIIIIAAAghYSoDENksNB41BAAEEEEAAAQQQQAABBBBAAAEEEEAAAQQQQAABBBBAAAEEEEAAAQQQQAABBBAgsY05gAACCCCAAAIIIIAAAggggAACCCCAAAIIIIAAAggggAACCCCAAAIIIIAAAgggYCkBEtssNRw0BgEEEEAAAQQQQAAB3wS2bN0hf23ZalTy8P/dJyWKF3Vaof11d9e5TapWruTbg7k7TQLRMTHy5drvjHtvvqmq3H7rLWmqh5sQQCD9BK5dvy5LV3wucXFXpXBEQWn0SMP0exg1I4AAAggggAACCCCAAAIIIBBggbXrN0jkiWjJmjWLPNP0ScmWLcxpi5Ku0xebNHpY8ufPF+CW83hPBTwdY0/ry8jXEUf3fHS//u4HOXY8yvjseLrJExIens3zm7kSgVQESGxjeiCAAAIIIIAAAgggkIEE3h01TlavXW/0qHe3jtL0yUed9s7+uudaNJGur7fJQArB05Wv1n8vg98bYzT4/+67R4YN6hM8jaelCISIgCagPtUy8TMyf758smb5vBDpOd1EAAEEEEAAAQQQQAABBBAIRYFmL7aTyBNRRtcXz5wkZcuUcspgf92ooQPk3rvrhCJXUPbZ0zEOys6Z3Gji6J6DPv3Sa3L0WKRxw4LpH0mFcmU8v5krEUhFgMQ2pgcCCCCAAAIIIIAAAhlIwIqJbSs+/0p++/MvQ7n9yy/whdZuvpHYljHefMzxjDGOrnoRiMS2MR99LNExpyR7eDbp271LyK5wxSFjv7foHQIIIIAAAggggAACCFhTwNOkJ38mtvH90Ny54ukYm/tU69Smu7AtWrbSaNBD99eXhvff67JxJLZ5Pm7+TmzjcyFxbEIhNk1im+fvQ65EAAEEEEAAAQQQQMDyAp4mts1ZuFRWfbnO6M8LzzSV5o0fT7e+9Rk0TH745Tej/qEDe8uDDVwHCtKtERatmMQ2iw6Ml81ijnsJFmSXByKx7aGnWsqFi5cMqdXL5krB/PmDTM2c5uJgjiO1IIAAAggggAACCCCAAALeCHia9KTxkD37D0qmTCLDB/WRqpUrefMYr67l+6FXXG4v9nSM3VYUpBcsWb5Kxk6eYbS+WePHpFfXDi574s84epBy2prt78Q2PhcS6UMhNk1iW7B/OtB+BBBAAAEEEEAAAQTsBDxNbPMnWih8sUqrJ4ltaZWz1n3McWuNh9mtIbHNbFHP6yNA6bkVVyKAAAIIIIAAAggggAACZglYMemJ74dmjW5iPVYcY3N7mHpt3iS2+bNdwf4sEtsCM4KhEJsmsS0wc4unIoAAAggggAACCCCQLgIktqULa7pVSmJbutH6teJQCB74FdRiDyOxLXADwi8uAmfPkxFAAAEEEEAAAQQQQCB0BayY9MT3Q3PnoxXH2Nwepl4biW3po01iW/q4uqs1FGLTJLa5mwW8jgACCCCAAAIIIIBAEAmQ2BZEgyUiJLYF13i5am0oBA8yxkilrRcktqXNzYy7+MWFGYrUgQACCCCAAAIIIIAAAgh4J2DFpCe+H3o3hu6utuIYu2uzma+T2Gam5n91kdiWPq7uag2F2DSJbe5mAa8jgAACCCCAAAIIIOBngX+37ZRtu3ZL5PEouZ6QICVLFJWqlStK7Vo3u22Jp4lt586dl/0HDxv1Va5UQXLnyplq3X9t2Sr7Dx6SY5FREh8XL6XLlJDyZUpLhXJlJaJQQaf3noiOkcjIE/LRtNmyfedu45qXnn9a7rr9NuPPpUuVcHmv2456eMG169dl4+9/yoGDhyUyKlpy5sguJYoXMyzLly3ttpZde/bKpUtXJHeeXFK5Qnnj+sgTUbL5n62yY8ceKVy4kNx8UzWXY3Pjxg3j+bv27JMT0SclR/bsUrpkcbm//t1SqGBBrxPbrl67Jr9s3CQHDh+VE9HRkid3LilZvJjcdcdtUrxY0XTvj9sHeHHB3/9ul527dsvxE9GScD3BsKxz+61SvWpll7V4M2+PHDsuMTGnJXOWLFKrZnW3LQvEHI+NvSA//bpJjkVGSnTMaYkokF9Kligu9ercLgUK5E+1zTq39bNCbtyQYsWKSvGihUXn24FDh42f79l3UMqUKSG1bqoulSpUkCxZMjvUd/HSJdmxa69s3b5LYmJOSblypaViubJS6+Yakjmz47WpNeT8+Vj58dff5dixSIk5c1aKRBSUkiVKSP2767j9XHHWh4SEBNm7/6DxHjty9JiUKV1S6tS+zaP3q9tBTuUCfa//8de/Enki2jAtUiRC7ql7p1QsX1a8TWw7ffas7Nq9T45FnpCjxyPlypU447OucKGCUqN6FdtnibPm7DtwSM6eOyc9+g+RuLh445J3B/SWgv+bD9WqVjI+R5wVX56bvD6t64/N/xh9iIo+aTy/bOlSUr5MKSlfroyEhYV5xJ3W+eGLg0cN4yIEEEAAAQQQQAABBBBAIIML+BJf9DTp6eixSDkZc0oyZc5sxF4yZcqUqmpaYi+B/n6osYsfftoo+w4eltNnzkr5cqXlpmpVpErFCsZ3Y40ZHDt2wuh3zRpV3X5fTuv3ZGew/hhj++f6EsdK3v4jR4/Lps1b5PiJExJ74aIRN6lRtbLcdWdtyZolS6rzSONfO3fvlSPHIuXY8UiJjD4puXPmlMIRBaVo4QipV/dOyR4e7rQOjYft3rNf1n67QVatXmtcU6/OHfLis82MP+fPny9FDMqbeKTWkR7xaI2zb92xU7Zu3yk5sodLpfLl5dZbahjxZX8Wne8//PybHI+MErXUcbv15pvk9ltvNuKJ3iS2+RLH8uVz4UpcnGzfuceYOxr30vd1gfz5pHBEISlbuqTccVstt59lSeZmxc/SGvO3wu9f/DX/SGzzlzTPQQABBBBAAAEEEEDAjYAGI8ZPmS5bdyQmgSUvlStWkC6vvSx31r7VZU2eJrZ99PEsWfDJCqOeDm1bS+vnWjitc8vWHTJhykzZtnOX09c1YNWwwb3yauvnpGyZUg7X9Br4rvy08XeXbX2kYQN5p2+PdJsXq9eulxlzF0pk1Emnz9CklTc7tpOSJYo5ff3S5SvS8MlnjNc0UPXdF0tl4LBR8t0PP6e4/u46t8vQAb0kV87/EgTVbMj7Y+XwkWMprtcAzeB+PST+2jUZ/N4Y4/X/u+8eGTaoj0uPlV98JTPnLzEChsmLBg4evP9eeaPDqy4Tonztj1kD9dc/22T8lBlGAMpZ0UTBEYP7ScH8KRO7JkydKQuXrjRu6/jqS9KqZXOXzWrdvpvs2X/AeH325DFStXIly8xxDVZ8PGu+fPr5Grl06XKKdoWHZ5MnH31IOrZ7yWUS0y+//WEkP2nRxMYBvbpJ976DbX22r1SDTBNGvivlypYykt8mTJ0li5evMv6cvNx2y03Sv2c3l++LpOvj46/KpBlz5LPV6+TylSsp6tFk2aebPCFtWz+fIqku6eLkfRjY5w3p2L1fiveMJuU9/3RTY8zNLmfOnJW33xsjmzb/7bTqli2ekpbNG0uT59oar+fPl0/WLJ/n9FoN7s1btFxWfblOrl696rKp+tnTpf0rKT4z9YaGjZ91OieSKuvbvbM0fvxhh7rNeG5ShRrcmzV/iSxd8YXTcdXrihWJkJdfeFYef6ShhGXN6rSfvs6PtDiYPTeoDwEEEEAAAQQQQAABBBAIRgEz4oueJra16dRDduzaYzBNGz9Satao5pTMl/hiIL8f/vHXPzJs9Hg5oYvgkpUiEYXko9HDZNL0ufL9j78Yr+rCtIb335su35PtK/XnGOtzzYhjJbU/6uRJ+XDidPnh51+dxqU0hjVicF+5qVrVFI4ax1LrmfOWyN4DB12+PTWm2KplM2nZokmKaxYtWynjp8x0ea8mN322eJbD657G0fUms+PR6z9fIsNHjTcWRycvOXPmkO6d2kujRxqm+0fV9esJMn7yDFnxxRpjPiQvGk8c9e5AebnDm6IJr1oWTP9IKpQrk+JaM+JYaflc0Pjlis+/kgVLPhVNSHNVKpUvZ8RkNd7vqpgVP9P6fYn5B/r3L+k+8eweQGKbP7V5FgIIIIAAAggggAACLgQ0qaL3wGGiX4pSK5oQNaR/T3ngvnucXuZpYpt+gdcv8lpeb9PK2EkteTl46Ki07dxdNCHKXdHEqvEjh8jtt95iu7T3wHflx1QS2x578H4Z9FZ3d1Wn6fXZC5bK1FnOk0/sK7RP+En+IE040i/JWtT94YYN5Mt13zptT4niRWXe1PGiAQUtu/fsk049+8uFi5dctl/N9Avyz79uMq5JLbFt2pyFMnPeYrcWuovehA+GOl2t50t/3D7Ywws0kanv4PdEk15SK+o5ZtjbKRJ/PJm3SfW+2K6L6Oo9LbMmjZFqVVImtgVijmvf+w99P9Wkz6Q+3FarpnwwdKBtXtmbadKoBi+06LhfiY83dhN0VQoVKCBj3ntb5ixcKt86Sc60vy937lyyZPZkp8mFep1+Tr319nD57Y+/3I58wwb3yDv9ejpdbWvfB92p79rVa04T89y9P9w2wsUFuiK4w5tv2eaJq3ruq3eX/PDLb8bLqSW2dezRT3T1uSdFd4KbNfnDFIlhDzZuaax4dVX69egiTz72kMPLZjw3qcLhoyfI52u+9qQLxk6VE0cPS3GtGfMjLQ4eNZqLEEAAAQQQQAABBBBAAIEMLGBWfNHTxLaXO3QX3QFdy8fjRhqnGiQvvsZeAvX98J+tO6Rbn0Gpxmo1rqg7nO/eu9/oti56ffD++unyPTmpUn+PsVlxLG3/seMnpHPvAU4TBe3RdLe1d/r1kAb31HWw3Lxlq3Tq0c/jd7DG0B964D6H6xcvWynjUkls0x3fVi5yTHzzNB5pdjxaF3rq7mHu4m/dOr4qLZs19tglLRcOGTFG1nyTMrnOvq4a1apIVHSMnDp92vixq8Q2M+JYaflcmD53kcyYu8ij7uscnD9tgsuFv2bEz7Qhvsb8A/n7F48gTbyIxDYTMakKAQQQQAABBBBAAIG0COgW9BowSkpmyJcvr2gihR5HmCVrVvl105/GFt8xpxK/FOoOOZ/M/djYNSd5MTOxrX233olHHYoYCQyvvfKiVKpQTq5du2Zsv797z15Z/vka0a3jNXA1cfRwhySNU2fOSHR0jIyZ+LFx3KGWV1s/L/XuSlztVLxoEWN7d7OLbmPftfdAW7V6lKF61rn9NuN4gI2//SG//PanbTeiCmXLyLxp41Mcv2ifCJZUmR732PLpJlKtUiU5HxsrGzf9Kd98/5OMGzHYIXGqU4/+snnLv7Y21LvrDql7Z23RXfe27dhlHE/659//OHTdVWKb/a5WesP99esZ/bn9tpuNow5+/WOzfLHmG9tKM929a+yIwSlYfemPGWOkO2M1b9Xe5q6JVg3q1zXGRYMFOkdWr/3atsOersyc/tEoh0d7GkjSmzxJbAvEHNed2mYt+MTWr1tvriH17rrTWNW8a/ce+eX3P42jGJJKs8aPSa+uHVIMgX1SWNKLOpd1dzE9KvLUmbPy+59/yaefrXE6fJo09+RjD0uZUsUN82++/1E2/LjRdq0mT2kSlbNiv1I1W7YwafzYw8b8rlalojGOGzdtli+++lp0NacWV7tCOuuDrvBs9OiDUq5MKeNY0DXrvpNjJ07ItPGjjKN3zSwz5i6W6XMX2qrUXf30CNXatWrK0WPH5fc//5YNv/zmsPtaaoltv27aLG/2fcd4nz/b7Enj6IpSJYrL1evX5FTMaeOYi6UrV9vqcxZ41CN0z52Plc49+9uOIv3g3YG2o0grli8nam5fzHiu1qfzpVuft42q9RkdXn1JHqh/t5HgeOx4lBw4dEh++u0PWffN98axGiOHDjC8khcz5kdaHMycG9SFAAIIIIAAAggggAACCASbgJnxRTMT23yNvQTq++FLHd40Fq5q0QWv991T11igWrxYEdEEq+9/+EX2HzrsME1cJbaZ8T1ZHxSIMTYrjqXtb9u5p2zfmXhSiZ5WUL9uHalb53YpUbyYEWde/8PPtli0np6x+pM5kidPbpux7tim80kTCZs+8ZgRi9K4S4EC+eTMmXOyd/8BmbVwqW3cNIbz+SezHRZb6q5dBw8dMRYvL1u12qhbYxuvvJi4uDlf3ryiC27tiyfxyPSMR+fNm0daPdtcNHHs+vVrsm3HHpm3ZJltx39doLp09pR0ibOrgy7i1GS0pKK/k2hwTz2pc+etEh8XL79v/lu+//FXOZNsFzRXiW1mxLHS8rmgu7Q9+9LrEp4tXPSEBj1SuFTJ4hKeLZsRR/3jry0yZ8FS0d9paNH3/PuDUyZSmhU/MyPmH6jfvwTi30cS2wKhzjMRQAABBBBAAAEEELATsA8QaDLBzIljRHfzsS+6E1Pr17rZdgBzlexiVmJbXFy8NGz8jJGYokGATxdMc3okYkJCgpFYpbthOTs6UvvQZ9Aw225HQwf2lgcbON+S36xJ8fobfUSPONCiSW2zJn0oOXNkd6h+w08b5a133rP9zFm7kieC6Yq9aRNGiW5Jn1rRlaq6YjWpPNu8sXFEaPLSf8j7DjtnuUpse6Vjd9uxnbrqU4Nkycvf/243VizqeGiZOvZ9uaVmdYfL0tofs8bF/hhRDV7puGjij33RFX3d+w81fvT+4P4pkjc9CSQl1ecusS0Qczx5APLRhvfL231T7lo4duJ0WbLiM6MrrhJZkyeF6RHFmgCVPOlp9br18u7IcQ7OTzV6RPq80VH0KGH7MnHabJm/5FPjR/raN6sWp9gtToNAzV9oZ1ux3LtbR2n65KMpponuDDdlZuKuiRqA+3T+NIejevXnyfugAeL3h/R3ebylWXNR69HErEZPtzaCwlo0ODhl7IgUz16+arV8MGGq7dGpJbbpRbv37ZfKFcqnsE2qQJMa9TNfS2rHMT/0VEvb5/3qZXNdfr4m1WvGc+3/LerU7mV58dlmTslPRMfI4SNHjKTU5MXM+aF1e+tg5hyhLgQQQAABBBBAAAEEEEAgmATMjC+aldhmZuzFn98PdTFq554DbMPvbMGexhNate8q0TGnbNc5S2wz83uyv8fYzDiWnljRc0BizE/LgN7dpNHDjkdo6hGXI8Z8JD//9ocMH/SWsfAweUnaDaxQwYJO357a5pZtOtmSrD6ZM0VKlyyR4toly1fJ2MkzjJ+7irMn3eRJPDK94tG6MHjW5DEp4tGHDh+V1q93s52K0fX1NvLa62igAAAgAElEQVSck6NXzfgMsz/uUpPo5k4dZyxYty+aBPpql14Ox5S6SmzT+8yIY2k93n4uqFvRooWNRdbOiv5OQcdSi7NjafXnZsTPtB6zYv5al79//2LGvPK2DhLbvBXjegQQQAABBBBAAAEETBZo+nwb0UQBLT26vCYtnmrk9Alff/eDDBr2gfGaHnn59cpFKXYZMyuxbc/+A9K6fTfjWTVrVDV2S0pr8ecXq+ORUdK8VTujqbqacsZHH0iVyhWdNv39sZNk5RdfGa/Vq3OHjB4+yOG65IlgqSV62N+44JMVoisxtVQoV1ZmTx4jusoweYmNvSAvtOsiJ/8XAHOW2Hbg0BF5vm0n49YiEYVkwYyJkjtXTqf9sf9SrYlGmnBkX9Lan7SOe/L7GrVobdtVrmeX16S5i3muCUdJ45e8Dk8CSUn3uEtsC8Qc/+Krb2TYB+ONJhYvVlTmfTwuRbKXvqbHPLTt1EP2HjhoXOts7iVPCls6Z6qxyjB50dWs+l5Oqkt3hFw+72Onz9U58tTzbeTChYtGNTp3dRcz+7L8sy/lg/FTjB/pilbdtctZ0SRL3XXsr3+2GS87C+4m74O+XzXBzB9lx6490qZTD+NRmmg5/+MJTv309R79h4iuotTiLrHNXdv1CJbn2ia+N1P7bPU2MGfGczXZV5N+teiuj7r7o7fFzPmhzzbbwdv+cD0CCCCAAAIIIIAAAgggECwCZsYXzUpsMzP24s/vh1NnzRM9VtL47l69ikwdNzJFDFZf++Ovf6RLr//iIs5iH2Z+T/b3GJsZxxo4dKR8s+Enw9TV4t6k95rGxZIv3PTmfWj/LFfxDTMT29IzHt2/Z1d54tEHnXZ/zEcfy9KVXxivPfn4w9Kve2dvmDy6VuN7Dzd53nbSzDt9exgLNZ0VXSyri2aTSmqJbe4eHqj4mbbLPob9/eplRtzQvpgRPzMz5q9t8+fvX9yNXXq9TmJbeslSLwIIIIAAAggggAACHghEnTwpTZ5ra1yZJUtm+eazJS5XDGmCysNNnrPt4jNnylipUqmCw1PMSmw7d+68PNr8RaPuHNmzy+zJHxq7n6Wl+POL1ZpvvpchI8YYzdQdy3TnMldFV5LpsQJadFv7tZ8ucNhlKXki2OKZk6RsmVJuCex3YmvTqqW0e+l5l/eM+HCirFq91njdWVDHPoDkare2pMr12Fjdjl+LJvPNmfyhw3PT2h+3HfbgAk3c1OCblsyZM8v6z13P89SqMzOxLRBzfPjoCfL5mq+NLr78wtPy2iutXHZ38bKVMm7KTON1PXpWdzKzL/ZJYcWKFZEV86d7NM90V7QxwxOPm3RWOrz5lugOgFqG9O8pDz1wn8NlQ97/UNZ8/Z3xM1e7tSXdYL9rm27x3+31xM+6pGLfB12B+sXSOR7MJnMusd+JTY8/nTTmvx0ckz9h3bc/yNvDE5OKfU1s0yOnH2zc0qgrtXEzO2DvyXNHT5hqO4YjrQFRM+eHGpntYM7soRYEEEAAAQQQQAABBBBAwFoCZscXzUpsMzP24s/vh936vC163KCWbq+3kZap7IT1WPNWcvbcOeNaZ4ltZn1PDsQYmxnH0oXImgCmZdz7g53uAm/Wu2rclBmyeNkqozpnO8Ppz81MbEvPePSnC6an2B0tyck+XnXrzTVk8ocjzCK01bP/4GF54dXEhDldRP7tF584XcCtr8ecOi1PPvuy7V5fEts8iWOlV9zI/hhiZ/5mxM/MjPmrgz9//2L6JPOwQhLbPITiMgQQQAABBBBAAAEE0kNAE0g0kUSLJo4tmTU51cdo4pImMGkZ8U5faXDv3Q7Xm5XYppU++0oHOXzkmFG/Jrc9+EB9qVG1spQuVUIKFSgoJUsW8+jIQH9+sZo1f4l8PHuB0eYmTzxqHLfoquj29vc9+t9Re+tWLDQS3JJK8kSw9Z8tSXEso7O6O/boJ39t2Wq85CwxyP4e++QlZ4ltM+YululzFxq36Oq8tq1dJ8lFRZ+0bZWu28Lrjn72Ja39MWPe22/jrvPnk9mJO355W8xMbAvEHNdVvLqa15O5oQFUDaRq0aMt537seJyofVLYHbfdIhNGveuS0/74S90RUneGdFU0gUsDY1reerOT6LGl9qVTj/6yecu/xo/6du8sde6o7bKu9d//aNu98L576sr7g/s5XGvfB90ZTneI81fR95W+v7S4+6ywT4L1NrFNg/iX4+Jt3bp48aLoboJaihctLJ8uSDz2InnxNWCflufa7wqq7dExua9eHalQrowULVLYOKrB1ZHTSe03c35onb46+Gs+8RwEEEAAAQQQQAABBBBAIJACZscXzUpsUxOz4ov+/H74cofusmvPXmNI3e1obr9A0Flim1nfkwMxxmbGse59pIlcv55gmH6+ZLZEFHJ+lKi37yPd3e3MubNy40Ym260z5i4UTRzSMqBXN2n0iOORp/pzMxPb0iserYvgf/xqhcNCbHsf+3hr5YoVZO7Usd7yub1eY4A6h7V48rsLXcypSWlavElsS0scy4y4kbY19kJie5PKm30Hie4Yp+XT+dOMUzfsixnxMzNj/to2f/7+xe2kSacLSGxLJ1iqRQABBBBAAAEEEEDAE4Gff90kPQcMNS6tXrWyzJw4OtXb3uz7jvy6abNxzcDeb8jjD/+fw/VmJrZpclannv1Fd4pzVnQb7mqVK8pD/9dAmj7xqNMt+f39xWrC1JmycOlKo7kvPNNUOrd/JVXPBo83N459NL6oLphhJJokFftEMF2R9uPaFZ4MqbELnCbCaBk9bJDUu+sOl/fpbm26a5sWZ4lt9v3x6OF2F2385jOHW9LaH2+f6+x6PcZRj3PUUq1KJZk1KW0JTGYntvl7jr/Ssbvs3J0YGHU3N7bu2CXtuvQyrtUAigZS7It9Ulid228zVru6KvZHATzbrLG80fFVl9cOHTlWvlz3rfG6s8Q2+z54Mzdq17pZJo4e5rIPd9a+VcaPTJwj/ij2q3fdfVYcOXpcnnn5daNZ7hLbIqOiZfHSVbJx058SHRMjcXZJbcn7ZWZimxnP1c/6bn0GyabNW1wOge4yd1vNGtKm1XNOj241c35oI/z5iwt/zDuegQACCCCAAAIIIIAAAgikh4DZ8UUzE9vMir348/uhxgA0FqBl2oRRUrN6VZfD1qPfEPnl9z+M150ltpn1PTkQY2xWHOvylSvyf088YzNc//knkjNH9jS9FTQ57ruffpFPV62WQ4ePyemzZ1Otxx+JbekVjw7LmlV++OpTl/3btnOXvNo5MXaYXoltP278XXoPTFxM68nvLnTHNt25TUtqiW1mxLHSEjfSRLZVq9fJV19/J5FRUbaTcVwhO0tsMyN+ZmbMX9tOYluaPk64CQEEEEAAAQQQQAABBDwV+O6Hn6XfkMTjMt0dnZn8S4qzYwDNTGzT5+nKr1HjJsm+A4dS7dLNN1WTCSPfFU12S178+cXKfitwd0c9Jv/ym/yoUftEMHeBBPs+v9C2s+w/dNj4kSbqaMKOq6IJRJpIpMVZYpt9fzydU0nX/bR2pXG8bVJJa3+8fa6z672d566eaXZim7/n+AuvdpH9BxPfS+7mxu69++Wl198wrnV2TGegEtvs++DN3KhVs7pMSXY0sDd98OZZnlz7wfipsvyz1cal7j4rIqNOSrMXEo9RTS2xbfW69fLe6Am2Fcju2mFWYpuZz9Vg88x5i40jO65dv+6yC9myhcmg3m9Kw/vvdbjGzPmR/DN69bK5bneMc2fO6wgggAACCCCAAAIIIIBARhTwNu5iH6tzFl80M7HNrNiLPxPbnn7pNTl6LNKYKjM++kBqVKvictrogmVNOtPiLLHNrO/JgRhjs+JY9kfSqpMuHtZFxN4WjW126N5XNGbmafFHYlug4tH+SGz7dsNP0n/oSIPbk99d2H92uEpsMzOO5c3ngv5+Q+dPbOwFT6eP0x3b9GZf42dmxvy1Pf78/YvHeCZfyI5tJoNSHQIIIIAAAggggAAC3gjo7mu6C5uWKpUrypzJH6Z6e9feupvO38Y17/TtIY80bOBwvdmJbUmV6yrFLVu3y6EjR+XUqdNy4PBRI0Enabczva5Vy+bS8dWXUrTfn1+sJk2fI/MWLzfa0LLFU9Lt9cRkFFel/iNNbckbny2eJYUjCtkuTWsiWNvOPWX7zt1GPSOHDpD6d9dx+fxPP1sjo8YnHj/rLLFtysx5MmfhUuN1PXb2yUcf9Gh65c6dWzSRyL6ktT8ePdDNRb/98Ze88VbisZpVKlWQOVPStjV+eiS2+XOOt+vSU7bu8Gxu/LN1h7z2Rh+jeaVLlpBP5jge3+pNUpiZO7bZH4fcplVL43hiT0qJ4sWkfNnSDpd60wdPnuHNNROnzRZ18eSzQo8feK5t4rHGrhLbdCe+9t36yNWriTtA6irWB+rXM47WyJM7l+3YiIuXLose96rFjMQ2s5+bZKifF9t27pYdu/ZIdHSMREZHy779ByXqZIyNWY88XjxzohQq+N/xIWbOD32QNwFKb8afaxFAAAEEEEAAAQQQQACBjCRgdnzR7MS2JGtf4ov+/H6oCw2TkqfGjxwqd9au5XK6dOzRT3RXOi3OEtvM+p4ciDE2K46lsZL7HmtuM/x61WLJnSun129BXRyuCX5acuXMaSy2q1qpohQskE/CwsJs9a344itbsqE/EtsCFY/2R2Kb7kaouxJq8eR3F41atLbtoucssc3sOJannwuxFy7KKx3flGPHT9hicnoKTakSxSVv3jwOiZajJ0wRXeSqxdmObfYTN63xMzNj/toef/7+xes3rkk3kNhmEiTVIIAAAggggAACCCCQFoGt23dKu669bV+o9DjM1Ir9MZejhg6Qe5MlTaVXYpuzNukXwo8+niWffbnOeLlYkQhZsXBmikv9+cVq7qJlMnnGXKMNekyrHtfqqujW4w82bml7ef1nSyRnzhy2v6c1EaxzzwHy59//GPUM6N1NGj3c0GUb7NvrLLHNPiGpxVONpEeX19IyzYx70tqfND/Q7kb7YzVdzRNPnmOf2OZuly371bV69KkegeptMXuOa3KfJvkZc6NXN2n0iOu5Yb/Vf9XKlWT2ZMfjW71JCjMzsc3+iI3hg/rIA/fd4y2r7Xpv+pDmh7i4UXclmzZnYeJnxSMNZWCvbi4fYf857SqxzX4HuGeaPClvdm7ntD774zfMSGwz+7nunDVY33fICNHV1lr69+wqT9gl3Jo5P7R+TwOU7trN6wgggAACCCCAAAIIIIBARhYwO76YXoltzsbA09iLP78fdurRXzZv+ddobs+ur0vzxo+7nD5NnmtjWwTmLLHNrO/JgRhjM+NYDR5vblsgvXzeNClRvKhXb8mzZ8/JYy1aGfdoItL0CaOMhaDOisarF3yywnjJH4ltgYpH+yOx7a9/tknH7n0Ny2LFisiK+dNdjpse0fnAE09LXFy8cY2zxDaz41iefi7Y7zx3U7Wq8tHodyV7eLjTvrTp1MNY6KnFXWKbKwx38TMzY/7aBn/+/sWrN66JF5PYZiImVSGAAAIIIIAAAggg4K2Abn39cNPnbbd9tXy+5MuX12k1urqtYeOWth2BnAUB/JnYpo28eu2aNHziGeP/Wr794hPJkT27Q/v9+cXqh19+M77IaalYvqzMnzbB5ZBs3rJVOvXoZ7zuLNkqrYlgQ0eNky/XrjfqfbZZY3mj46su2zBw6Ej5ZsNPxuvOEtv0KAM90kCLroqbPWmMbecnb+daWvvj7XOcXX/+fKw80uwFj+Z5as/ToJQGp7ToboW6a6GzovPxgUYtbEdCpjWxzew5PnbydFmy/DOjyU83eUK6d27vsrvT5y6SGXMXGa8/9tADMqjPmw7XepMUZmZi24SpM2Xh0pUezW93c8ebPriry9vX9diDd0eOM26rXLGCzJ3qehdB+50VXSW2tevaS7Zu32XU9+mC6VK8aBGnTbI/fsOMxDazn+uJ44y5i2X63MSkwBefbSad2r1su83M+aGVehqg9KTdXIMAAggggAACCCCAAAIIZFQBs+OL/kxs0zHxJL7oz++H9gsr69W5Q0YPH+R06uw9cFBatetqe81ZYptZ35MDMcZmxrFat+8me/YfMKzSslDS/jQIdwsU7Y959EdiW6Di0f5IbIuMipZmL/wX2163YqHkyZPb6fvB/sQDvcBZYpvZcSxPPxd0IbwmIGpxtxDd/gjetCa26XNSi5+ZGfPXZ/nz9y+B+neUxLZAyfNcBBBAAAEEEEAAAQT+J6ABEA2EaGn65KPSu1vikXfJy9RZ82T2gsRjKfXITD06M3kZPnqCfL7ma+PH3V5vIy1bNHFalydHOmqwoVjhwi6/rGrF9sl2uoX8upWLUiRe2SdvudulytdJoav3Gj3zkiQkJBhVOQso6c/19c49+4uuOtPiLEkqrYlgK7/4St4fO8moV1cQzvt4nBSJiEjRtX0HDkmbTt1tqxWdJbZpQpiuRkzqT5fX2sjzTzsfU32A7oxWMH9+p6se09ofX8ck6f5nX+kgh48cM/7a/MnHpWe3151WfTwyyvi5s5Wb9oEi7eey+R+nSKTUe7/5/kcZ+O4oW/2uEtv8Pcc3/LhR3hr8ntGunDmyy+wpY52uLo05dVpate8mZ8+dM67t272zNH78YQcvb5LCzExssx+DLFkyy5QPR0jNGtVcThPdee6O225xOk7e9MGseZhUj85FnZNJRYPUGqxOXi5dviIvd3hD9LgULa4S2+zn9+plc433obNiH4hNLbHN/uiG1IJoZj5Xd5M7cPCw1KhWJVVu+8Bc8n9nzJwf2ghPHcyeH9SHAAIIIIAAAggggAACCASbgJnxxRat29uO7Jsz+UNjsaWz8nKH7rJrz17jpY/HjZSbb0oZHzAr9uLP74f23221b2/37S6PNrzfgSA+/qq07dTDFtPVF53FIc38nuzvMTYzjqWxUo2ZatEFhjM+GuVwfGgS7oWLl+TI0WNSvWplB++vv/tBBg37wPhZs8aPSa+u/8V0ks9N++QpV7Fo+0WM7k79cBdHD1Q82h+JbWr7xDMvy6nTpw3m5Asc7e3feW+0rF2/wfYjZ4ltZsax9EGefi7Yz7+hA3vLgw3udfqZpnHAh5u0tC2WdhaTMyN+ZmbMXzviz9+/BOrfRhLbAiXPcxFAAAEEEEAAAQQQ+J/A51+uk+FjPrJ5vDugtzS83/HL1abNf0u3Pm+LbumtRXfI0S+SycuUmfNkzsLE5Dc9plSPK3VW3H0h1+fpVvm5cuWSjm1byROPPeR0pzD7HbRq17pZJo5O3C3Nvtg/y9nOU2ZPhMHvjZGv1n9vVKvJdjMnjXFIHlLDGfN0N6zFtkdPmzBKalav6tCUtCaC6Uq2p1u3t30Bvv3WW+TDEe9IWNastvr1C/CrnXvJ/oOHbD9zltimLw55/0NZ8/V3xnVZs2SR8SOHym21ajq0VRPfZsxbLLPmL5EC+fLJh++9nSLomNb+mDU+S1d+IWM++thW3YjB/aTBPXUdqtdEwz5vDzPm+dD+vaTunbUdXlfb5i+2s70PNJD1Zqf2hktSUdM33npHTsacsv3MWWJbIOa4rkB+9uUOEnkiMXlPj0edNGa4Q9KXJov26D9ENm3eYlyjiVTL508zEuHsizdJYWYmtl27fl1avtLBFuDWYwimjRspEYUKOrRPVxLrDpIawK1ZvYqMHva2keiZ1j6YNQ/t63nm5ddtCWsF8uc3dm2z74fOw/fGfGRLFk4ajzXL56VozoCh78v6DT8bP+/c/hV54ZmmKa7R44/bd+1je9+nlthm/8uB5Md92lds1nN1bvYe+K78ummz3HdPXXmjQ1spXizlsSBnzpyVNl16yokT0UYzJo0e7vB5ZOb80Po9dUiP+UGdCCCAAAIIIIAAAggggEAwCZgZX2zfrbf8u22n0f2ur7eR51wsnHWX2GZm7MWf3w+vX0+QZ1953Rb70PiiGtxd53YpUayobPr7H1mz9lv55fc/HKaIs8Q2M78n+3uMzYxjJd/drmWLp6Tb620d/DSW173vYNl38JC89sqL8tLzT9teP3DoiDzftpPx96KFI2Tu1HEp4kz62hdffSPDPhhvu89VYpt9XE2PNNVTP7JlC3P6lncXR9ebAhGP9ldim8bGPvtynWGTKVMmGff+YLmz9q0OVl+u+1aGjnQ8DcFZYptZcaykh3v6ubD8sy/lg/FTjNvuqXun8TsT7Yt90Tjgux+Mt53Eoq8lT2wzK36mdZsV89e6/P37l0D820hiWyDUeSYCCCCAAAIIIIAAAnYCGuB4sV0XOXT4qO2n+oX67jtvl6xhWWTjb3/KgcNHbK/pbm2LZ01Okeji7Mt7hXJlpUa1ytL1tTYOO6+5+0L+eIvWcubsWdszNcHhpmpVpGrlilKsaGGJiTklP//2h/zx1z+2a94f0l/uq3dXirG1P/JPXyxUsKDUqlldHrivnjx4f33T54LurNTqta4SFxdv+8Jdo2oVqXPHrUay08bfN9tWmekFmsTx/uDEI0ntiy+JYPpFXr/QJ5VcOXPKHbfXkqqVKsrWbTtl85Z/5UpcnMPzXCW2aX9ebN/FtrOb3qTjUffO2ySiYEHZuXuvbN+5R06dOWOrT4+41KMuzeqPGYOkK1lbtuloS+rSOsuXKS131akt4dmyGcc4/rN1u+1YWw2QjB85JMWj7Xcl1BcrlS9n2OoOWfsOHJTvfvzFwUqvcZbYFqg5vuab72XIiDG2foWHZ5Pba90iNWtUNcbyj7+2iK4OTCrdOr4qLZs1TuEQqMQ2bUjyPujPqlauJHfdcauxu+C2nbtl1559ou8hLXo88fhRQ1Mkj3rTBzPmYPI6Vq9dbyTfJRVNkLy5ZnVjPI4eOy6///m3nLb7HNTrXO3Ytmr1Whnx4USjqsyZMxu7QOrnYcECBeTMuXOyd99B0SCaw+dq0cLy6YIZTrtmf6SxXlCubCmpVqmSPPdME6lSsYLtHrOeax/g08o1mHtT9arGsypXKi8J1xPk4OEj8sXa9aKrSrXcVK2qTB77nkPSrpnzQ+vy1CE95gd1IoAAAggggAACCCCAAALBJGBmfNE+4UK/49a6uYYRy3vtlVYOJO4S28yMvfj7++GGnzZK38EjbIsrnc0FXYRYqFBB26I5VydHmBVHCcQYmxXHUr+3h38g6779wUapMeK77rxNSpUobsTE/v53my3moPGXT+ZMkTy5cxnXa7xJj8SMOhlj/L1UyeLSokkjqVC2rGTJkkUio6Lk2w0/yy+/OSYbukps0xMjdGfCpEXkOpa33lxTqlerLK+2fs5huN3F0fXiQMSj/ZXYduTYcWn5SkfbiSLaX43H1q1TW+Ljrsqvf262ndJhD+cssc2sOFbSczz9XNDEyFbtu9gWouui8ScffUiKFS0icXFxon3UtukJK/YleWKbmfEzs2L+2l5///4lEP82ktgWCHWeiQACCCCAAAIIIIBAMoGokyelS6+BtkCIK6AiEYXkow+GSelSJZxeojuBPd3qNYckJ71w3rTxxhfOpOLuC/nRY5EyavwU+f3PvzwaK92dSHcpclZ0JZPu8JR0xGTSNQ//330yuF9Pj+r39qI///5Heg14V9QjtaK7qY0cOsBpkqAviW26q1HnXgMddmRL3o5CBQpIo0cbytxFy4yXXCW26WuaQKi7KbnrjybQDezVTRrUvztFt33pj7f+rq7XOdC51wCH5DZn1+pug0P693R6fKUm8LXt2MMWyHJ2/xOPPijbtu+yJYQ6S2wL5By330EtNdvUtvf3JinMzB3bkto7b/FymTR9jtupUaZ0SXnv7bdEk2yTF2/64PZBabhAV2APHjFG9DgLV0WPW9UdMvUzU4urxDYNhPYa+K78/OumVFvybPPGosdd6M58qe3YponOz7/a2SFoqBW/9WYnearRI7ZnmPVcDRCv+HyN6K6feuyHu5IvX14jYbR40SJOLzVjfmjFnjq4ay+vI4AAAggggAACCCCAAAKhIGBWfFGTjF7p2N2BTHdhX/vpAoefuUtsMzP2Eojvh5osMnr8VKfxuJw5c8iY4e/IomUrRZPgtLhKbNPXzPqe7O8x1rabEcfSenSRb9933jN2i0+t6ILvMcPfNpLX7IvuItih+1u25CRndWjsXJOWko7EdJXYpvfa77KWVJfu5P/5ktkOVbuLoydd7O94tL8S27R/y1etlg8mTE113J5t2lh++u13206HzhLbzIpjJTXEm88F+5NnXHVE587V+HjZumO3cUnyxDaz42dmxPy1nYH4/Yu//00lsc3f4jwPAQQQQAABBBBAAAEXAufOnZeFy1bKp5+vkQsXLjpcpTseNX78YeP40eRH/iWvbs/+AzJy7CRjB6yksnDGRClftrTt77MWfCIfz5pv/L1n19eleePHnbbqmw0/yfKVX8g/23amSLDQG2pUqyKvt2kld9auleq4RkadlLGTpsnG3/6w7ciV3seS7j94WOYuWirffP9jioCHBjmea/GUNH3ycdEds5wV3fHt8RYvGrtn6TGFXy6b69Xc1eS2ybPmy1dff2cksdiXyhUryLCBveXw0WPSc8BQ4yVNVtGkFVdFj9jUJDhn/QkLC5O776xtJBe6Snr0tT9edT6VizUxTQNiuoV90o5eSZfnzp1Lmj7xqLECWBOKXBU95vKDCVMcVnnqtRpkbfZk4v0du/cVPdpUVxYvmjFRNMHKWQnUHNcgns5PbWPyUr1qZWndsrncX7+eS4O//90uHd58y3i9YYN75N2BfVxea78asm3r51KsPLW/ceyk6bLk08+MHzk7Ftn+Wj1yY/7i5U77oGPxUIP60qFda9GES2fFmz6YNf+S16PJbXMXL5NPPv1czp475/Cyrhzu/UYHqXVTdWn83CvGToD6/vpkduLRBcmLzueFy1bIomWrUsxtPbL1haebSounGskTTwOSDDMAABGoSURBVL9kJB/r54Aef+qqqM+Hk6bJnr37bSuInR1LauZzT50+LTPnL5ENP/6aIkFa25k9PFyebvqEtHq2ucMuoM764Ov8SKrTU4f0miPUiwACCCCAAAIIIIAAAggEk4BZ8cXvfvhZJkydKRrT06I75a9OFhvr2nugbNq8xTjSb/608U4Xtem9ZsVeAvH98OzZc7Lqy3XGTk6nz5yViuXKSvXqleW2W26SooULS4/+Q2y7hOnxhrpY01Ux63uyP8c4qS++xrGS6tEY6fLP18gny1fZ5lbSa7qTfv176kqfbh1EF9Q5K1u27pDJ02eL/t++aLzi5puqy8De3eSnjZtk5LhJxssjBveTBvfUdVqXxnxnzlskK774yhbHKVYkQlYsTFzcmFQ8jaPr9f6MRx88pIsiOxkxI03ImjR6eLp+VH274SeZPmeRw8ky+kC1f+HZZka8URNiNTFW47pL504zFnUmL2bGsbRuTz8X1OnLr7+V6XMXyYkT0Q7N0jimLjrv3qmdDHl/rBF/13j7ykUzjM++5MXM+JmvMf+ktgXi9y/pOuGSVU5imz+1eRYCCCCAAAIIIIAAAh4I6Oq1w0eOyfHIE0ZCVskSxaRMqZKiKwG9KZrIdCIqWhJu3HBIavOmjqRrNWBy8MgxOXXqlFxPSJASxYtKqeLFXQYZXD1DVzVFnTwlFy5ekKIREUYiUnoXPTZPE8iOn4g2dmYrUbyYkeSkwRJ/FLXToMaJkzGSM3u4lC5VUiqUK5PmRxv9OXbc2PUsc6bMEhFRSCpVKOsyeSjND0rnGzV4dOToUWMVn87RIhERUq1KJeMIRE+LBkI0sKirVStXKC9ly5Ty9NYU1wVqjp+IjpFjx49LdMxpiSiYX0oWL268v4KpqP+x41HGLnr6HitaOEIqVSzvt/eYGVb6ealH2R6PSgxsFSscIdWrVkk1wdLVc3Ve6mfO0eORkjdPbuMIYlcBWU/arkHfE1En5Up8nJQrUzrF0Z9JdZj5XA32HTh0WKKiY+TsufNSIH8+498iPaIhLGtWT5ptu8as+eGpg1eN42IEEEAAAQQQQAABBBBAIIMKmBVfjL1wUU7GxEiOHDmdJql4w2dW7MVK3w9faNtZ9h86bDAsmTXZ5cJKeyezvicHYozNimPpsapJ8e/Yi5ekcKGCUqVieY9jxXoqxNHjx+Xc+VgjoVLjJaktknU3T3WB8qmzZ42jTzVh0dcS6Hi0r+13db/GizTOfSzyhFy8dNkYtxpVK3v9ewut38w4ltbn6edC4tw7KkePn5Ab1xOkSpWKLk8kcOdoZvzMrJh/IH7/4s7JjNdJbDNDkToQQAABBBBAAAEEEEAAAQQQQAABBBBAAAEEEEAAAQQQQAABBBBAICQELly8JE8801p0sZwmVX3/5fKgWuQXEoNEJxFAIEMIkNiWIYaRTiCAAAIIIIAAAgggELwCu/bslfOxjkevetubcmVKSeGIQt7exvWpCOhxnzv37PPJKFu2bFKrZnWf6uBmBJIEdDWurgj1pRQqmN/l0Si+1Mu9CCCAAAIIIIAAAggggAACCCAQOAGz44u6m9SEj2fJQw/Ul9q1bnbasfFTZsqiZSuN1/QUglmTxgQOgCcj8D8B4mdMhYwoQGJbRhxV+oQAAggggAACCCCAQBAJdOzRT/7astWnFvfr0UWefOwhn+rgZkeBzVv+lU49+vvEokdSrlw006c6uBmBJIHpcxfKjLmLfQJ57MH7ZdBb3X2qg5sRQAABBBBAAAEEEEAAAQQQQMBaAmbGF3UHtjfeGiR//7vd6GTzxo3kwQfqS9XKFYwd2Y4ci5QFS1fIl2vX2xAmjh4utWvVtBYKrQlJAeJnITnsGb7TJLZl+CGmgwgggAACCCCAAAIIWFtg7MTpsnv/fp8a+eIzzaTeXXf4VAc3Owrs3rtfxk6e7hNLgXz5ZNigPj7Vwc0IJAmsXrteVq/7L2icFpk6tW+Tl194Oi23cg8CCCCAAAIIIIAAAggggAACCFhUwMz4YuyFi9K2Uw85cuy4Q28zZ85s/D0hIcHh5482vF/e7ssiOotOjZBrFvGzkBvykOgwiW0hMcx0EgEEEEAAAQQQQAABBBBAAAEEEEAAAQQQQAABBBBAAAEEEEAAAQTcCZw6fVpGjZ8qG37a6PLS7OHh0rb1c9KyxVPGTm4UBBBAAIH0ESCxLX1cqRUBBBBAAAEEEEAAAQQQQAABBBBAAAEEEEAAAQQQQAABBBBAAAEEglRg34FD8u+2HbJj917ZuWefhGcLk7KlSxn/NWxwjxQvVjRIe0azEUAAgeARILEteMaKliKAAAIIIIAAAggggAACCCCAAAIIIIAAAggggAACCCCAAAIIIIAAAggggAACISFAYltIDDOdRAABBBBAAAEEEEAAAQQQQAABBBBAAAEEEEAAAQQQQAABBBBAAAEEEEAAAQSCR4DEtuAZK1qKAAIIIIAAAggggAACCCCAAAIIIIAAAggggAACCCCAAAIIIIAAAggggAACCISEAIltITHMdBIBBBBAAAEEEEAAAQQQQAABBBBAAAEEEEAAAQQQQAABBBBAAAEEEEAAAQQQCB4BEtuCZ6xoKQIIIIAAAggggAACCCCAAAIIIIAAAggggAACCCCAAAIIIIAAAggggAACCCAQEgIktoXEMNNJBBBAAAEEEEAAAQQQQAABBBBAAAEEEEAAAQQQQAABBBBAAAEEEEAAAQQQQCB4BEhsC56xoqUIIIAAAggggAACCCCAAAIIIIAAAggggAACCCCAAAIIIIAAAggggAACCCCAQEgIkNgWEsNMJxFAAAEEEEAAAQQQQAABBBBAAAEEEEAAAQQQQAABBBBAAAEEEEAAAQQQQACB4BEgsS14xoqWIoAAAggggAACCCCAAAIIIIAAAggggAACCCCAAAIIIIAAAggggAACCCCAAAIhIUBiW0gMM51EAAEEEEAAAQQQQAABBBBAAAEEEEAAAQQQQAABBBBAAAEEEEAAAQQQQAABBIJHgMS24BkrWooAAggggAACCCCAAAIIIIAAAggggAACCCCAAAIIIIAAAggggAACCCCAAAIIhIQAiW0hMcx0EgEEEEAAAQQQQAABBBBAAAEEEEAAAQQQQAABBBBAAAEEEEAAAQQQQAABBBAIHgES24JnrGgpAggggAACCCCAAAIIIIAAAggggAACCCCAAAIIIIAAAggggAACCCCAAAIIIBASAiS2hcQw00kEEEAAAQQQQAABBBBAAAEEEEAAAQQQQAABBBBAAAEEEEAAAQQQQAABBBBAIHgESGwLnrGipQgggAACCCCAAAIIIIAAAggggAACCCCAAAIIIIAAAggggAACCCCAAAIIIIBASAiQ2BYSw0wnEUAAAQQQQAABBBBAAAEEEEAAAQQQQAABBBBAAAEEEEAAAQQQQAABBBBAAIHgESCxLXjGipYigAACCCCAAAIIIIAAAggggAACCCCAAAIIIIAAAggggAACCCCAAAIIIIAAAiEhQGJbSAwznUQAAQQQQAABBBBAAAEEEEAAAQQQQAABBBBAAAEEEEAAAQQQQAABBBBAAAEEgkeAxLbgGStaigACCCCAAAIIIIAAAggggAACCCCAAAIIIIAAAggggAACCCCAAAIIIIAAAgiEhACJbSExzHQSAQQQQAABBBBAAAEEEEAAAQQQQAABBBBAAAEEEEAAAQQQQAABBBBAAAEEEAgeARLbgmesaCkCCCCAAAIIIIAAAggggAACCCCAAAIIIIAAAggggAACCCCAAAIIIIAAAgggEBICJLaFxDDTSQQQQAABBBBAAAEEEEAAAQQQQAABBBBAAAEEEEAAAQQQQAABBBBAAAEEEEAgeARIbAuesaKlCCCAAAIIIIAAAggggAACCCCAAAIIIIAAAggggAACCCCAAAIIIIAAAggggEBICJDYFhLDTCcRQAABBBBAAAEEEEAAAQQQQAABBBBAAAEEEEAAAQQQQAABBBBAAAEEEEAAgeARILEteMaKliKAAAIIIIAAAggggAACCCCAAAIIIIAAAggggAACCCCAAAIIIIAAAggggAACISFAYltIDDOdRAABBBBAAAEEEEAAAQQQQAABBBBAAAEEEEAAAQQQQAABBBBAAAEEEEAAAQSCR4DEtuAZK1qKAAIIIIAAAggggAACCCCAAAIIIIAAAggggAACCCCAAAIIIIAAAggggAACCISEAIltITHMdBIBBBBAAAEEEEAAAQQQQAABBBBAAAEEEEAAAQQQQAABBBBAAAEEEEAAAQQQCB4BEtuCZ6xoKQIIIIAAAggggAACCCCAAAIIIIAAAggggAACCCCAAAIIIIAAAggggAACCCAQEgIktoXEMNNJBBBAAAEEEEAAAQQQQAABBBBAAAEEEEAAAQQQQAABBBBAAAEEEEAAAQQQQCB4BEhsC56xoqUIIIAAAggggAACCCCAAAIIIIAAAggggAACCCCAAAIIIIAAAggggAACCCCAQEgIkNgWEsNMJxFAAAEEEEAAAQQQQAABBBBAAAEEEEAAAQQQQAABBBBAAAEEEEAAAQQQQACB4BEgsS14xoqWIoAAAggggAACCCCAAAIIIIAAAggggAACCCCAAAIIIIAAAggggAACCCCAAAIhIUBiW0gMM51EAAEEEEAAAQQQQAABBBBAAAEEEEAAAQQQQAABBBBAAAEEEEAAAQQQQAABBIJHgMS24BkrWooAAggggAACCCCAAAIIIIAAAggggAACCCCAAAIIIIAAAggggAACCCCAAAIIhIQAiW0hMcx0EgEEEEAAAQQQQAABBBBAAAEEEEAAAQQQQAABBBBAAAEEEEAAAQQQQAABBBAIHgES24JnrGgpAggggAACCCCAAAIIIIAAAggggAACCCCAAAIIIIAAAggggAACCCCAAAIIIBASAiS2hcQw00kEEEAAAQQQQAABBBBAAAEEEEAAAQQQQAABBBBAAAEEEEAAAQQQQAABBBBAIHgESGwLnrGipQgggAACCCCAAAIIIIAAAggggAACCCCAAAIIIIAAAggggAACCCCAAAIIIIBASAiQ2BYSw0wnEUAAAQQQQAABBBBAAAEEEEAAAQQQQAABBBBAAAEEEEAAAQQQQAABBBBAAIHgESCxLXjGipYigAACCCCAAAIIIIAAAggggAACCCCAAAIIIIAAAggggAACCCCAAAIIIIAAAiEhQGJbSAwznUQAAQQQQAABBBBAAAEEEEAAAQQQQAABBBBAAAEEEEAAAQQQQAABBBBAAAEEgkeAxLbgGStaigACCCCAAAIIIIAAAggggAACCCCAAAIIIIAAAggggAACCCCAAAIIIIAAAgiEhACJbSExzHQSAQQQQAABBBBAAAEEEEAAAQQQQAABBBBAAAEEEEAAAQQQQAABBBBAAAEEEAgeARLbgmesaCkCCCCAAAIIIIAAAggggAACCCCAAAIIIIAAAggggAACCCCAAAIIIIAAAgggEBICJLaFxDDTSQQQQAABBBBAAAEEEEAAAQQQQAABBBBAAAEEEEAAgf9v1w6KAAAACAj2by3HjW3A+iJAgAABAgQIECBAgEBHwLGts5WkBAgQIECAAAECBAgQIECAAAECBAgQIECAAAECBAgQIECAAAECBAgQuBBwbLuYWUkCBAgQIECAAAECBAgQIECAAAECBAgQIECAAAECBAgQIECAAAECBAh0BBzbOltJSoAAAQIECBAgQIAAAQIECBAgQIAAAQIECBAgQIAAAQIECBAgQIAAgQsBx7aLmZUkQIAAAQIECBAgQIAAAQIECBAgQIAAAQIECBAgQIAAAQIECBAgQIBAR8CxrbOVpAQIECBAgAABAgQIECBAgAABAgQIECBAgAABAgQIECBAgAABAgQIELgQcGy7mFlJAgQIECBAgAABAgQIECBAgAABAgQIECBAgAABAgQIECBAgAABAgQIdAQc2zpbSUqAAAECBAgQIECAAAECBAgQIECAAAECBAgQIECAAAECBAgQIECAAIELgQEmbEenCnZ0+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download.png"/>
          <p:cNvPicPr>
            <a:picLocks noChangeAspect="1"/>
          </p:cNvPicPr>
          <p:nvPr/>
        </p:nvPicPr>
        <p:blipFill>
          <a:blip r:embed="rId4"/>
          <a:stretch>
            <a:fillRect/>
          </a:stretch>
        </p:blipFill>
        <p:spPr>
          <a:xfrm>
            <a:off x="718770" y="2974428"/>
            <a:ext cx="6985313" cy="16185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4">
            <a:alphaModFix/>
          </a:blip>
          <a:stretch>
            <a:fillRect/>
          </a:stretch>
        </p:blipFill>
        <p:spPr>
          <a:xfrm>
            <a:off x="0" y="0"/>
            <a:ext cx="9144018" cy="5143499"/>
          </a:xfrm>
          <a:prstGeom prst="rect">
            <a:avLst/>
          </a:prstGeom>
          <a:noFill/>
          <a:ln>
            <a:noFill/>
          </a:ln>
        </p:spPr>
      </p:pic>
      <p:sp>
        <p:nvSpPr>
          <p:cNvPr id="88" name="Google Shape;88;p18"/>
          <p:cNvSpPr txBox="1"/>
          <p:nvPr/>
        </p:nvSpPr>
        <p:spPr>
          <a:xfrm>
            <a:off x="264025" y="889850"/>
            <a:ext cx="7284900"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Demonstrate working of the solution to the evaluation team</a:t>
            </a:r>
            <a:endParaRPr sz="1800">
              <a:solidFill>
                <a:schemeClr val="dk2"/>
              </a:solidFill>
            </a:endParaRPr>
          </a:p>
        </p:txBody>
      </p:sp>
      <p:sp>
        <p:nvSpPr>
          <p:cNvPr id="89" name="Google Shape;89;p18"/>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pic>
        <p:nvPicPr>
          <p:cNvPr id="6" name="hackathon_Price_Optimization - Jupyter Notebook - Google Chrome 2024-02-09 21-20-22.mp4">
            <a:hlinkClick r:id="" action="ppaction://media"/>
          </p:cNvPr>
          <p:cNvPicPr>
            <a:picLocks noRot="1" noChangeAspect="1"/>
          </p:cNvPicPr>
          <p:nvPr>
            <a:videoFile r:link="rId1"/>
          </p:nvPr>
        </p:nvPicPr>
        <p:blipFill>
          <a:blip r:embed="rId5"/>
          <a:stretch>
            <a:fillRect/>
          </a:stretch>
        </p:blipFill>
        <p:spPr>
          <a:xfrm>
            <a:off x="3048000" y="1428750"/>
            <a:ext cx="3048000"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0" y="0"/>
            <a:ext cx="9144018" cy="5143499"/>
          </a:xfrm>
          <a:prstGeom prst="rect">
            <a:avLst/>
          </a:prstGeom>
          <a:noFill/>
          <a:ln>
            <a:noFill/>
          </a:ln>
        </p:spPr>
      </p:pic>
      <p:sp>
        <p:nvSpPr>
          <p:cNvPr id="95" name="Google Shape;95;p19"/>
          <p:cNvSpPr txBox="1"/>
          <p:nvPr/>
        </p:nvSpPr>
        <p:spPr>
          <a:xfrm>
            <a:off x="352025" y="958300"/>
            <a:ext cx="8409600" cy="36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u="sng">
                <a:solidFill>
                  <a:schemeClr val="dk2"/>
                </a:solidFill>
              </a:rPr>
              <a:t>Important Links:-</a:t>
            </a:r>
            <a:endParaRPr sz="1800" u="sng">
              <a:solidFill>
                <a:schemeClr val="dk2"/>
              </a:solidFill>
            </a:endParaRPr>
          </a:p>
          <a:p>
            <a:pPr marL="0" lvl="0" indent="0" algn="l" rtl="0">
              <a:spcBef>
                <a:spcPts val="0"/>
              </a:spcBef>
              <a:spcAft>
                <a:spcPts val="0"/>
              </a:spcAft>
              <a:buNone/>
            </a:pPr>
            <a:endParaRPr sz="1800" u="sng">
              <a:solidFill>
                <a:schemeClr val="dk2"/>
              </a:solidFill>
            </a:endParaRPr>
          </a:p>
          <a:p>
            <a:pPr marL="457200" lvl="0" indent="-342900" algn="l" rtl="0">
              <a:spcBef>
                <a:spcPts val="0"/>
              </a:spcBef>
              <a:spcAft>
                <a:spcPts val="0"/>
              </a:spcAft>
              <a:buClr>
                <a:schemeClr val="dk2"/>
              </a:buClr>
              <a:buSzPts val="1800"/>
              <a:buChar char="●"/>
            </a:pPr>
            <a:r>
              <a:rPr lang="en-GB" sz="1800">
                <a:solidFill>
                  <a:schemeClr val="dk2"/>
                </a:solidFill>
              </a:rPr>
              <a:t>GitHub Public Repository Link</a:t>
            </a:r>
            <a:endParaRPr sz="1800">
              <a:solidFill>
                <a:schemeClr val="dk2"/>
              </a:solidFill>
            </a:endParaRPr>
          </a:p>
          <a:p>
            <a:pPr marL="0" lvl="0" indent="0" algn="l" rtl="0">
              <a:spcBef>
                <a:spcPts val="0"/>
              </a:spcBef>
              <a:spcAft>
                <a:spcPts val="0"/>
              </a:spcAft>
              <a:buNone/>
            </a:pPr>
            <a:endParaRPr sz="1800">
              <a:solidFill>
                <a:schemeClr val="dk2"/>
              </a:solidFill>
            </a:endParaRPr>
          </a:p>
          <a:p>
            <a:pPr marL="457200" lvl="0" indent="-342900" algn="l" rtl="0">
              <a:spcBef>
                <a:spcPts val="0"/>
              </a:spcBef>
              <a:spcAft>
                <a:spcPts val="0"/>
              </a:spcAft>
              <a:buClr>
                <a:schemeClr val="dk2"/>
              </a:buClr>
              <a:buSzPts val="1800"/>
              <a:buChar char="●"/>
            </a:pPr>
            <a:r>
              <a:rPr lang="en-GB" sz="1800">
                <a:solidFill>
                  <a:schemeClr val="dk2"/>
                </a:solidFill>
              </a:rPr>
              <a:t>Link to test cases and data files</a:t>
            </a:r>
            <a:endParaRPr sz="1800">
              <a:solidFill>
                <a:schemeClr val="dk2"/>
              </a:solidFill>
            </a:endParaRPr>
          </a:p>
        </p:txBody>
      </p:sp>
      <p:sp>
        <p:nvSpPr>
          <p:cNvPr id="96" name="Google Shape;96;p19"/>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0" y="0"/>
            <a:ext cx="9143997" cy="514349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0"/>
            <a:ext cx="9144018" cy="5143499"/>
          </a:xfrm>
          <a:prstGeom prst="rect">
            <a:avLst/>
          </a:prstGeom>
          <a:noFill/>
          <a:ln>
            <a:noFill/>
          </a:ln>
        </p:spPr>
      </p:pic>
      <p:sp>
        <p:nvSpPr>
          <p:cNvPr id="60" name="Google Shape;60;p14"/>
          <p:cNvSpPr txBox="1"/>
          <p:nvPr/>
        </p:nvSpPr>
        <p:spPr>
          <a:xfrm>
            <a:off x="176025" y="938750"/>
            <a:ext cx="8751900" cy="26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2"/>
                </a:solidFill>
              </a:rPr>
              <a:t>Team Name: </a:t>
            </a:r>
            <a:r>
              <a:rPr lang="en-GB" sz="1800" dirty="0">
                <a:solidFill>
                  <a:schemeClr val="dk2"/>
                </a:solidFill>
              </a:rPr>
              <a:t>Code Sentinels </a:t>
            </a:r>
            <a:endParaRPr sz="1800" dirty="0">
              <a:solidFill>
                <a:schemeClr val="dk2"/>
              </a:solidFill>
            </a:endParaRPr>
          </a:p>
          <a:p>
            <a:pPr marL="0" lvl="0" indent="0" algn="l" rtl="0">
              <a:spcBef>
                <a:spcPts val="0"/>
              </a:spcBef>
              <a:spcAft>
                <a:spcPts val="0"/>
              </a:spcAft>
              <a:buNone/>
            </a:pPr>
            <a:endParaRPr sz="1800" b="1" dirty="0">
              <a:solidFill>
                <a:schemeClr val="dk2"/>
              </a:solidFill>
            </a:endParaRPr>
          </a:p>
          <a:p>
            <a:pPr marL="0" lvl="0" indent="0" algn="l" rtl="0">
              <a:spcBef>
                <a:spcPts val="0"/>
              </a:spcBef>
              <a:spcAft>
                <a:spcPts val="0"/>
              </a:spcAft>
              <a:buNone/>
            </a:pPr>
            <a:r>
              <a:rPr lang="en-GB" sz="1800" b="1" dirty="0">
                <a:solidFill>
                  <a:schemeClr val="dk2"/>
                </a:solidFill>
              </a:rPr>
              <a:t>Team Leader Name: </a:t>
            </a:r>
            <a:r>
              <a:rPr lang="en-GB" sz="1800" dirty="0" err="1">
                <a:solidFill>
                  <a:schemeClr val="dk2"/>
                </a:solidFill>
              </a:rPr>
              <a:t>Nupriya</a:t>
            </a:r>
            <a:r>
              <a:rPr lang="en-GB" sz="1800" dirty="0">
                <a:solidFill>
                  <a:schemeClr val="dk2"/>
                </a:solidFill>
              </a:rPr>
              <a:t> Saxena</a:t>
            </a:r>
            <a:endParaRPr sz="1800" dirty="0">
              <a:solidFill>
                <a:schemeClr val="dk2"/>
              </a:solidFill>
            </a:endParaRPr>
          </a:p>
          <a:p>
            <a:pPr marL="0" lvl="0" indent="0" algn="l" rtl="0">
              <a:spcBef>
                <a:spcPts val="0"/>
              </a:spcBef>
              <a:spcAft>
                <a:spcPts val="0"/>
              </a:spcAft>
              <a:buNone/>
            </a:pPr>
            <a:endParaRPr sz="1800" b="1" dirty="0">
              <a:solidFill>
                <a:schemeClr val="dk2"/>
              </a:solidFill>
            </a:endParaRPr>
          </a:p>
          <a:p>
            <a:pPr marL="0" lvl="0" indent="0" algn="l" rtl="0">
              <a:spcBef>
                <a:spcPts val="0"/>
              </a:spcBef>
              <a:spcAft>
                <a:spcPts val="0"/>
              </a:spcAft>
              <a:buNone/>
            </a:pPr>
            <a:r>
              <a:rPr lang="en-GB" sz="1800" b="1" dirty="0">
                <a:solidFill>
                  <a:schemeClr val="dk2"/>
                </a:solidFill>
              </a:rPr>
              <a:t>Team Member Names: </a:t>
            </a:r>
            <a:r>
              <a:rPr lang="en-GB" sz="1800" dirty="0" err="1">
                <a:solidFill>
                  <a:schemeClr val="dk2"/>
                </a:solidFill>
              </a:rPr>
              <a:t>Gitel</a:t>
            </a:r>
            <a:r>
              <a:rPr lang="en-GB" sz="1800" dirty="0">
                <a:solidFill>
                  <a:schemeClr val="dk2"/>
                </a:solidFill>
              </a:rPr>
              <a:t> Panwar, Jasmin Hirani, Aqsa Shoeb</a:t>
            </a:r>
            <a:endParaRPr sz="1800" b="1"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GB" sz="1800" b="1" dirty="0">
                <a:solidFill>
                  <a:schemeClr val="dk2"/>
                </a:solidFill>
              </a:rPr>
              <a:t>Problem Statement Category:</a:t>
            </a:r>
            <a:r>
              <a:rPr lang="en-GB" sz="1800" dirty="0">
                <a:solidFill>
                  <a:schemeClr val="dk2"/>
                </a:solidFill>
              </a:rPr>
              <a:t> Scalable Solution</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GB" sz="1800" b="1" dirty="0">
                <a:solidFill>
                  <a:schemeClr val="dk2"/>
                </a:solidFill>
              </a:rPr>
              <a:t>Problem Statement:</a:t>
            </a:r>
            <a:r>
              <a:rPr lang="en-GB" sz="1800" dirty="0">
                <a:solidFill>
                  <a:schemeClr val="dk2"/>
                </a:solidFill>
              </a:rPr>
              <a:t> Price Optimization Engine </a:t>
            </a:r>
            <a:endParaRPr sz="1800" dirty="0">
              <a:solidFill>
                <a:schemeClr val="dk2"/>
              </a:solidFill>
            </a:endParaRPr>
          </a:p>
        </p:txBody>
      </p:sp>
      <p:sp>
        <p:nvSpPr>
          <p:cNvPr id="61" name="Google Shape;61;p14"/>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p:cNvSpPr txBox="1"/>
          <p:nvPr/>
        </p:nvSpPr>
        <p:spPr>
          <a:xfrm>
            <a:off x="185800" y="860500"/>
            <a:ext cx="69915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Architecture of Prize Optimization Model</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just" rtl="0">
              <a:spcBef>
                <a:spcPts val="0"/>
              </a:spcBef>
              <a:spcAft>
                <a:spcPts val="0"/>
              </a:spcAft>
              <a:buNone/>
            </a:pPr>
            <a:r>
              <a:rPr lang="en-US" dirty="0">
                <a:solidFill>
                  <a:schemeClr val="tx1"/>
                </a:solidFill>
              </a:rPr>
              <a:t>Decision Tree Regression Model: Outline the use of decision tree regression as the modeling technique for optimizing prices.</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Overview:</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Decision tree regression is a supervised learning algorithm used for solving regression problems.</a:t>
            </a:r>
          </a:p>
          <a:p>
            <a:pPr marL="0" lvl="0" indent="0" algn="just" rtl="0">
              <a:spcBef>
                <a:spcPts val="0"/>
              </a:spcBef>
              <a:spcAft>
                <a:spcPts val="0"/>
              </a:spcAft>
              <a:buNone/>
            </a:pPr>
            <a:r>
              <a:rPr lang="en-US" dirty="0">
                <a:solidFill>
                  <a:schemeClr val="tx1"/>
                </a:solidFill>
              </a:rPr>
              <a:t>It works by recursively partitioning the feature space into smaller regions and fitting a simple model (e.g., mean) in each region.</a:t>
            </a:r>
          </a:p>
          <a:p>
            <a:pPr marL="0" lvl="0" indent="0" algn="just" rtl="0">
              <a:spcBef>
                <a:spcPts val="0"/>
              </a:spcBef>
              <a:spcAft>
                <a:spcPts val="0"/>
              </a:spcAft>
              <a:buNone/>
            </a:pPr>
            <a:r>
              <a:rPr lang="en-US" dirty="0">
                <a:solidFill>
                  <a:schemeClr val="tx1"/>
                </a:solidFill>
              </a:rPr>
              <a:t>The model predicts continuous target variables based on the feature values.</a:t>
            </a:r>
            <a:endParaRPr dirty="0">
              <a:solidFill>
                <a:schemeClr val="tx1"/>
              </a:solidFill>
            </a:endParaRPr>
          </a:p>
        </p:txBody>
      </p:sp>
      <p:sp>
        <p:nvSpPr>
          <p:cNvPr id="68" name="Google Shape;68;p15"/>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p:cNvSpPr txBox="1"/>
          <p:nvPr/>
        </p:nvSpPr>
        <p:spPr>
          <a:xfrm>
            <a:off x="185800" y="860500"/>
            <a:ext cx="69915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Architecture of Prize Optimization Model</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just" rtl="0">
              <a:spcBef>
                <a:spcPts val="0"/>
              </a:spcBef>
              <a:spcAft>
                <a:spcPts val="0"/>
              </a:spcAft>
              <a:buNone/>
            </a:pPr>
            <a:r>
              <a:rPr lang="en-US" dirty="0">
                <a:solidFill>
                  <a:schemeClr val="tx1"/>
                </a:solidFill>
              </a:rPr>
              <a:t>Components:</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Data Collection:</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Gather historic customer data from the Brazilian ecommerce giant, including features such as customer demographics, purchase history, product preferences, etc.</a:t>
            </a:r>
          </a:p>
          <a:p>
            <a:pPr marL="0" lvl="0" indent="0" algn="just" rtl="0">
              <a:spcBef>
                <a:spcPts val="0"/>
              </a:spcBef>
              <a:spcAft>
                <a:spcPts val="0"/>
              </a:spcAft>
              <a:buNone/>
            </a:pPr>
            <a:r>
              <a:rPr lang="en-US" dirty="0">
                <a:solidFill>
                  <a:schemeClr val="tx1"/>
                </a:solidFill>
              </a:rPr>
              <a:t>Ensure data is representative and covers a diverse range of customers and transactions.</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Data Cleaning and EDA:</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Perform data cleaning to handle missing values, outliers, and inconsistencies.</a:t>
            </a:r>
          </a:p>
          <a:p>
            <a:pPr marL="0" lvl="0" indent="0" algn="just" rtl="0">
              <a:spcBef>
                <a:spcPts val="0"/>
              </a:spcBef>
              <a:spcAft>
                <a:spcPts val="0"/>
              </a:spcAft>
              <a:buNone/>
            </a:pPr>
            <a:r>
              <a:rPr lang="en-US" dirty="0">
                <a:solidFill>
                  <a:schemeClr val="tx1"/>
                </a:solidFill>
              </a:rPr>
              <a:t>Conduct exploratory data analysis (EDA) to gain insights into the distribution, patterns, and relationships within the data.</a:t>
            </a:r>
          </a:p>
          <a:p>
            <a:pPr marL="0" lvl="0" indent="0" algn="just" rtl="0">
              <a:spcBef>
                <a:spcPts val="0"/>
              </a:spcBef>
              <a:spcAft>
                <a:spcPts val="0"/>
              </a:spcAft>
              <a:buNone/>
            </a:pPr>
            <a:r>
              <a:rPr lang="en-US" dirty="0">
                <a:solidFill>
                  <a:schemeClr val="tx1"/>
                </a:solidFill>
              </a:rPr>
              <a:t>Visualize key features and relationships using histograms, scatter plots, and correlation matrices.</a:t>
            </a:r>
          </a:p>
        </p:txBody>
      </p:sp>
      <p:sp>
        <p:nvSpPr>
          <p:cNvPr id="68" name="Google Shape;68;p15"/>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2"/>
              </a:solidFill>
            </a:endParaRPr>
          </a:p>
        </p:txBody>
      </p:sp>
    </p:spTree>
    <p:extLst>
      <p:ext uri="{BB962C8B-B14F-4D97-AF65-F5344CB8AC3E}">
        <p14:creationId xmlns:p14="http://schemas.microsoft.com/office/powerpoint/2010/main" xmlns="" val="427726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p:cNvSpPr txBox="1"/>
          <p:nvPr/>
        </p:nvSpPr>
        <p:spPr>
          <a:xfrm>
            <a:off x="185800" y="860500"/>
            <a:ext cx="69915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Architecture of Prize Optimization Model</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just" rtl="0">
              <a:spcBef>
                <a:spcPts val="0"/>
              </a:spcBef>
              <a:spcAft>
                <a:spcPts val="0"/>
              </a:spcAft>
              <a:buNone/>
            </a:pPr>
            <a:r>
              <a:rPr lang="en-US" dirty="0">
                <a:solidFill>
                  <a:schemeClr val="tx1"/>
                </a:solidFill>
              </a:rPr>
              <a:t>Feature Selection:</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Identify relevant features that may influence pricing decisions and customer behavior.</a:t>
            </a:r>
          </a:p>
          <a:p>
            <a:pPr marL="0" lvl="0" indent="0" algn="just" rtl="0">
              <a:spcBef>
                <a:spcPts val="0"/>
              </a:spcBef>
              <a:spcAft>
                <a:spcPts val="0"/>
              </a:spcAft>
              <a:buNone/>
            </a:pPr>
            <a:r>
              <a:rPr lang="en-US" dirty="0">
                <a:solidFill>
                  <a:schemeClr val="tx1"/>
                </a:solidFill>
              </a:rPr>
              <a:t>Consider factors such as product attributes, customer demographics, purchase frequency, etc.</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Model Training:</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Split the dataset into training and testing sets.</a:t>
            </a:r>
          </a:p>
          <a:p>
            <a:pPr marL="0" lvl="0" indent="0" algn="just" rtl="0">
              <a:spcBef>
                <a:spcPts val="0"/>
              </a:spcBef>
              <a:spcAft>
                <a:spcPts val="0"/>
              </a:spcAft>
              <a:buNone/>
            </a:pPr>
            <a:r>
              <a:rPr lang="en-US" dirty="0">
                <a:solidFill>
                  <a:schemeClr val="tx1"/>
                </a:solidFill>
              </a:rPr>
              <a:t>Train the decision tree regression model on the training data.</a:t>
            </a:r>
          </a:p>
          <a:p>
            <a:pPr marL="0" lvl="0" indent="0" algn="just" rtl="0">
              <a:spcBef>
                <a:spcPts val="0"/>
              </a:spcBef>
              <a:spcAft>
                <a:spcPts val="0"/>
              </a:spcAft>
              <a:buNone/>
            </a:pPr>
            <a:r>
              <a:rPr lang="en-US" dirty="0">
                <a:solidFill>
                  <a:schemeClr val="tx1"/>
                </a:solidFill>
              </a:rPr>
              <a:t>Utilize algorithms such as CART (Classification and Regression Trees) to construct the decision tree based on feature splits that minimize the variance of the target variable.</a:t>
            </a:r>
          </a:p>
        </p:txBody>
      </p:sp>
      <p:sp>
        <p:nvSpPr>
          <p:cNvPr id="68" name="Google Shape;68;p15"/>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2"/>
              </a:solidFill>
            </a:endParaRPr>
          </a:p>
        </p:txBody>
      </p:sp>
    </p:spTree>
    <p:extLst>
      <p:ext uri="{BB962C8B-B14F-4D97-AF65-F5344CB8AC3E}">
        <p14:creationId xmlns:p14="http://schemas.microsoft.com/office/powerpoint/2010/main" xmlns="" val="344252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p:cNvSpPr txBox="1"/>
          <p:nvPr/>
        </p:nvSpPr>
        <p:spPr>
          <a:xfrm>
            <a:off x="185800" y="860500"/>
            <a:ext cx="69915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Design of Prize Optimization Model</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just" rtl="0">
              <a:spcBef>
                <a:spcPts val="0"/>
              </a:spcBef>
              <a:spcAft>
                <a:spcPts val="0"/>
              </a:spcAft>
              <a:buNone/>
            </a:pPr>
            <a:r>
              <a:rPr lang="en-US" dirty="0">
                <a:solidFill>
                  <a:schemeClr val="tx1"/>
                </a:solidFill>
              </a:rPr>
              <a:t>Overview: Discuss key design considerations that guided the development of the prize optimization model.</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Factors Considered:</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Objective: Highlight the primary goal of increasing sales and revenue through price optimization.</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Model Selection: Justify the choice of decision tree regression as the modeling technique, considering its interpretability and ability to capture nonlinear relationships.</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Feature Engineering: Describe any feature engineering techniques employed to enhance model performance, such as creating new variables or transforming existing ones.</a:t>
            </a:r>
          </a:p>
        </p:txBody>
      </p:sp>
      <p:sp>
        <p:nvSpPr>
          <p:cNvPr id="68" name="Google Shape;68;p15"/>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2"/>
              </a:solidFill>
            </a:endParaRPr>
          </a:p>
        </p:txBody>
      </p:sp>
    </p:spTree>
    <p:extLst>
      <p:ext uri="{BB962C8B-B14F-4D97-AF65-F5344CB8AC3E}">
        <p14:creationId xmlns:p14="http://schemas.microsoft.com/office/powerpoint/2010/main" xmlns="" val="403340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p:cNvSpPr txBox="1"/>
          <p:nvPr/>
        </p:nvSpPr>
        <p:spPr>
          <a:xfrm>
            <a:off x="185800" y="860500"/>
            <a:ext cx="69915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Design of Prize Optimization Model</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just" rtl="0">
              <a:spcBef>
                <a:spcPts val="0"/>
              </a:spcBef>
              <a:spcAft>
                <a:spcPts val="0"/>
              </a:spcAft>
              <a:buNone/>
            </a:pPr>
            <a:r>
              <a:rPr lang="en-US" dirty="0">
                <a:solidFill>
                  <a:schemeClr val="tx1"/>
                </a:solidFill>
              </a:rPr>
              <a:t>Hyperparameter Tuning: Explain the process of tuning hyperparameters of the decision tree regression model to optimize performance and avoid overfitting.</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Integration Strategy: Outline plans for integrating the marketing funnel dataset with customer data, including data preprocessing and alignment of variables.</a:t>
            </a:r>
          </a:p>
        </p:txBody>
      </p:sp>
      <p:sp>
        <p:nvSpPr>
          <p:cNvPr id="68" name="Google Shape;68;p15"/>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2"/>
              </a:solidFill>
            </a:endParaRPr>
          </a:p>
        </p:txBody>
      </p:sp>
    </p:spTree>
    <p:extLst>
      <p:ext uri="{BB962C8B-B14F-4D97-AF65-F5344CB8AC3E}">
        <p14:creationId xmlns:p14="http://schemas.microsoft.com/office/powerpoint/2010/main" xmlns="" val="63360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p:cNvSpPr txBox="1"/>
          <p:nvPr/>
        </p:nvSpPr>
        <p:spPr>
          <a:xfrm>
            <a:off x="185800" y="860500"/>
            <a:ext cx="69915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2"/>
                </a:solidFill>
              </a:rPr>
              <a:t>Customization &amp; deployment options </a:t>
            </a:r>
          </a:p>
          <a:p>
            <a:pPr marL="0" lvl="0" indent="0" algn="l" rtl="0">
              <a:spcBef>
                <a:spcPts val="0"/>
              </a:spcBef>
              <a:spcAft>
                <a:spcPts val="0"/>
              </a:spcAft>
              <a:buNone/>
            </a:pPr>
            <a:endParaRPr sz="1800" dirty="0">
              <a:solidFill>
                <a:schemeClr val="dk2"/>
              </a:solidFill>
            </a:endParaRPr>
          </a:p>
          <a:p>
            <a:pPr marL="0" lvl="0" indent="0" algn="just" rtl="0">
              <a:spcBef>
                <a:spcPts val="0"/>
              </a:spcBef>
              <a:spcAft>
                <a:spcPts val="0"/>
              </a:spcAft>
              <a:buNone/>
            </a:pPr>
            <a:r>
              <a:rPr lang="en-US" dirty="0">
                <a:solidFill>
                  <a:schemeClr val="tx1"/>
                </a:solidFill>
              </a:rPr>
              <a:t>Interpretability: Decision trees are easy to understand and interpret, making them suitable for explaining the model's decision-making process to non-technical stakeholders. The tree structure represents a sequence of binary decisions based on feature values, which can be intuitively interpreted.</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Handling Non-linearity: Decision tree regression can capture nonlinear relationships between input features and target variables. Unlike linear regression, which assumes a linear relationship between variables, decision trees can model complex interactions and patterns in the data.</a:t>
            </a:r>
          </a:p>
          <a:p>
            <a:pPr marL="0" lvl="0" indent="0" algn="just" rtl="0">
              <a:spcBef>
                <a:spcPts val="0"/>
              </a:spcBef>
              <a:spcAft>
                <a:spcPts val="0"/>
              </a:spcAft>
              <a:buNone/>
            </a:pPr>
            <a:endParaRPr lang="en-US" dirty="0">
              <a:solidFill>
                <a:schemeClr val="tx1"/>
              </a:solidFill>
            </a:endParaRPr>
          </a:p>
          <a:p>
            <a:pPr marL="0" lvl="0" indent="0" algn="just" rtl="0">
              <a:spcBef>
                <a:spcPts val="0"/>
              </a:spcBef>
              <a:spcAft>
                <a:spcPts val="0"/>
              </a:spcAft>
              <a:buNone/>
            </a:pPr>
            <a:r>
              <a:rPr lang="en-US" dirty="0">
                <a:solidFill>
                  <a:schemeClr val="tx1"/>
                </a:solidFill>
              </a:rPr>
              <a:t>Feature Importance: Decision trees provide a measure of feature importance, indicating the relative contribution of each feature to the model's predictions. This information can help identify the most influential features and prioritize them for further analysis or feature engineering.</a:t>
            </a:r>
          </a:p>
        </p:txBody>
      </p:sp>
      <p:sp>
        <p:nvSpPr>
          <p:cNvPr id="68" name="Google Shape;68;p15"/>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2"/>
              </a:solidFill>
            </a:endParaRPr>
          </a:p>
        </p:txBody>
      </p:sp>
    </p:spTree>
    <p:extLst>
      <p:ext uri="{BB962C8B-B14F-4D97-AF65-F5344CB8AC3E}">
        <p14:creationId xmlns:p14="http://schemas.microsoft.com/office/powerpoint/2010/main" xmlns="" val="260293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p:cNvSpPr txBox="1"/>
          <p:nvPr/>
        </p:nvSpPr>
        <p:spPr>
          <a:xfrm>
            <a:off x="185800" y="860500"/>
            <a:ext cx="69915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2"/>
                </a:solidFill>
              </a:rPr>
              <a:t>Customization &amp; deployment options </a:t>
            </a:r>
          </a:p>
          <a:p>
            <a:pPr marL="0" lvl="0" indent="0" algn="l" rtl="0">
              <a:spcBef>
                <a:spcPts val="0"/>
              </a:spcBef>
              <a:spcAft>
                <a:spcPts val="0"/>
              </a:spcAft>
              <a:buNone/>
            </a:pPr>
            <a:endParaRPr sz="1800" dirty="0">
              <a:solidFill>
                <a:schemeClr val="dk2"/>
              </a:solidFill>
            </a:endParaRPr>
          </a:p>
          <a:p>
            <a:pPr marL="0" lvl="0" indent="0" algn="just" rtl="0">
              <a:spcBef>
                <a:spcPts val="0"/>
              </a:spcBef>
              <a:spcAft>
                <a:spcPts val="0"/>
              </a:spcAft>
              <a:buNone/>
            </a:pPr>
            <a:r>
              <a:rPr lang="en-US" dirty="0">
                <a:solidFill>
                  <a:schemeClr val="tx1"/>
                </a:solidFill>
              </a:rPr>
              <a:t>Real-time Inference: In this deployment option, the model is integrated into an application or system, and predictions are generated in real-time as new data becomes available. This approach is ideal for applications that require immediate responses, such as recommendation systems or fraud detection.</a:t>
            </a:r>
          </a:p>
        </p:txBody>
      </p:sp>
      <p:sp>
        <p:nvSpPr>
          <p:cNvPr id="68" name="Google Shape;68;p15"/>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2"/>
              </a:solidFill>
            </a:endParaRPr>
          </a:p>
        </p:txBody>
      </p:sp>
    </p:spTree>
    <p:extLst>
      <p:ext uri="{BB962C8B-B14F-4D97-AF65-F5344CB8AC3E}">
        <p14:creationId xmlns:p14="http://schemas.microsoft.com/office/powerpoint/2010/main" xmlns="" val="16963178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828</Words>
  <Application>Microsoft Office PowerPoint</Application>
  <PresentationFormat>On-screen Show (16:9)</PresentationFormat>
  <Paragraphs>89</Paragraphs>
  <Slides>13</Slides>
  <Notes>13</Notes>
  <HiddenSlides>0</HiddenSlides>
  <MMClips>1</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cp:revision>
  <dcterms:modified xsi:type="dcterms:W3CDTF">2024-02-09T17:36:10Z</dcterms:modified>
</cp:coreProperties>
</file>