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8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2821840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1905003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3" y="1004671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10" y="99881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MRS. </a:t>
            </a:r>
            <a:r>
              <a:rPr lang="en-US" dirty="0" err="1" smtClean="0"/>
              <a:t>Nupriya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1" y="511417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9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7" cy="1676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7" cy="32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1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5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5"/>
            <a:ext cx="5588480" cy="2488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1" y="3801736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6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6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7"/>
            <a:ext cx="5345731" cy="2006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7"/>
            <a:ext cx="5345731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4" y="504969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3" y="630656"/>
            <a:ext cx="4517409" cy="4747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=""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4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9001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9" y="479112"/>
            <a:ext cx="5131557" cy="247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9" y="3206541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1" y="1003847"/>
            <a:ext cx="54363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1" y="3940348"/>
            <a:ext cx="5436359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1" y="375920"/>
            <a:ext cx="4791711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5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3470" y="1044055"/>
            <a:ext cx="479171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3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4" y="426089"/>
            <a:ext cx="4553793" cy="2702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4" y="3639708"/>
            <a:ext cx="4553793" cy="2170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=""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110" r="12110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5" y="286605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1129555"/>
              </p:ext>
            </p:extLst>
          </p:nvPr>
        </p:nvGraphicFramePr>
        <p:xfrm>
          <a:off x="968992" y="2049145"/>
          <a:ext cx="10186372" cy="47282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="" xmlns:a16="http://schemas.microsoft.com/office/drawing/2014/main" val="3027096514"/>
                    </a:ext>
                  </a:extLst>
                </a:gridCol>
                <a:gridCol w="2914951">
                  <a:extLst>
                    <a:ext uri="{9D8B030D-6E8A-4147-A177-3AD203B41FA5}">
                      <a16:colId xmlns="" xmlns:a16="http://schemas.microsoft.com/office/drawing/2014/main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="" xmlns:a16="http://schemas.microsoft.com/office/drawing/2014/main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11" y="541238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04706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=""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7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6" y="1859912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1704183"/>
            <a:ext cx="9582151" cy="4657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08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1101</Words>
  <Application>Microsoft Office PowerPoint</Application>
  <PresentationFormat>Custom</PresentationFormat>
  <Paragraphs>120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Machine Learning Algorithm Used</vt:lpstr>
      <vt:lpstr>ML Model Building Flow</vt:lpstr>
      <vt:lpstr>Key Findings and Conclusions of the Study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dell</cp:lastModifiedBy>
  <cp:revision>17</cp:revision>
  <dcterms:created xsi:type="dcterms:W3CDTF">2022-02-24T16:00:26Z</dcterms:created>
  <dcterms:modified xsi:type="dcterms:W3CDTF">2023-02-09T14:56:28Z</dcterms:modified>
</cp:coreProperties>
</file>