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6: Sales 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Monthly Revenue and Order Volume</a:t>
            </a:r>
          </a:p>
        </p:txBody>
      </p:sp>
      <p:pic>
        <p:nvPicPr>
          <p:cNvPr id="4" name="Picture 3" descr="sales_trend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Script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</a:t>
            </a:r>
          </a:p>
          <a:p>
            <a:r>
              <a:t>    strftime('%Y', order_date) AS order_year,</a:t>
            </a:r>
          </a:p>
          <a:p>
            <a:r>
              <a:t>    strftime('%m', order_date) AS order_month,</a:t>
            </a:r>
          </a:p>
          <a:p>
            <a:r>
              <a:t>    ROUND(SUM(amount), 2) AS total_revenue,</a:t>
            </a:r>
          </a:p>
          <a:p>
            <a:r>
              <a:t>    COUNT(DISTINCT order_id) AS total_orders</a:t>
            </a:r>
          </a:p>
          <a:p>
            <a:r>
              <a:t>FROM</a:t>
            </a:r>
          </a:p>
          <a:p>
            <a:r>
              <a:t>    online_sales</a:t>
            </a:r>
          </a:p>
          <a:p>
            <a:r>
              <a:t>GROUP BY</a:t>
            </a:r>
          </a:p>
          <a:p>
            <a:r>
              <a:t>    order_year, order_month</a:t>
            </a:r>
          </a:p>
          <a:p>
            <a:r>
              <a:t>ORDER BY</a:t>
            </a:r>
          </a:p>
          <a:p>
            <a:r>
              <a:t>    order_year, order_month;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