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7" r:id="rId10"/>
    <p:sldId id="261" r:id="rId11"/>
    <p:sldId id="270" r:id="rId12"/>
    <p:sldId id="274" r:id="rId13"/>
    <p:sldId id="275" r:id="rId14"/>
    <p:sldId id="271" r:id="rId15"/>
    <p:sldId id="279" r:id="rId16"/>
    <p:sldId id="278" r:id="rId17"/>
    <p:sldId id="272" r:id="rId18"/>
    <p:sldId id="277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4EF"/>
    <a:srgbClr val="A7B9F3"/>
    <a:srgbClr val="D6D4FC"/>
    <a:srgbClr val="A9A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22C5B-B58F-4312-BBB2-2279E011854B}" type="doc">
      <dgm:prSet loTypeId="urn:microsoft.com/office/officeart/2018/2/layout/IconLabel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FB42DB-B30C-499E-BA9E-5D47A56519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Rockbuster Stealth LLC is a movie rental company that used to have stores around the world.</a:t>
          </a:r>
        </a:p>
      </dgm:t>
    </dgm:pt>
    <dgm:pt modelId="{62562992-CAEF-44E7-BC83-A79C5F1B2CAB}" type="parTrans" cxnId="{654CFA32-7DE3-43B2-AD9D-3B6731B3E413}">
      <dgm:prSet/>
      <dgm:spPr/>
      <dgm:t>
        <a:bodyPr/>
        <a:lstStyle/>
        <a:p>
          <a:endParaRPr lang="en-US"/>
        </a:p>
      </dgm:t>
    </dgm:pt>
    <dgm:pt modelId="{066CEC6B-B79A-42DA-8EA5-6D9A087F77B3}" type="sibTrans" cxnId="{654CFA32-7DE3-43B2-AD9D-3B6731B3E413}">
      <dgm:prSet/>
      <dgm:spPr/>
      <dgm:t>
        <a:bodyPr/>
        <a:lstStyle/>
        <a:p>
          <a:endParaRPr lang="en-US"/>
        </a:p>
      </dgm:t>
    </dgm:pt>
    <dgm:pt modelId="{C852D2A9-08DC-445B-8E9A-9D99AE4887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Currently, Rockbuster is facing stiff competition because of new streaming services, such as Netflix and Amazon Prime</a:t>
          </a:r>
        </a:p>
      </dgm:t>
    </dgm:pt>
    <dgm:pt modelId="{2614AF1A-3E29-49BC-9850-F4ECCFA8DB08}" type="parTrans" cxnId="{0ACCAEEB-046F-4FE0-B7C9-FAFE19720122}">
      <dgm:prSet/>
      <dgm:spPr/>
      <dgm:t>
        <a:bodyPr/>
        <a:lstStyle/>
        <a:p>
          <a:endParaRPr lang="en-US"/>
        </a:p>
      </dgm:t>
    </dgm:pt>
    <dgm:pt modelId="{B3AA1BE3-3F52-4691-99AE-82E8172A61E1}" type="sibTrans" cxnId="{0ACCAEEB-046F-4FE0-B7C9-FAFE19720122}">
      <dgm:prSet/>
      <dgm:spPr/>
      <dgm:t>
        <a:bodyPr/>
        <a:lstStyle/>
        <a:p>
          <a:endParaRPr lang="en-US"/>
        </a:p>
      </dgm:t>
    </dgm:pt>
    <dgm:pt modelId="{0C2AA1FE-198C-4E8C-AA7D-4B7DDA3525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Rockbuster is analyzing the market to launch an online movie rental service. </a:t>
          </a:r>
        </a:p>
      </dgm:t>
    </dgm:pt>
    <dgm:pt modelId="{B119AD14-0C39-4933-BBFD-D338933BBA96}" type="parTrans" cxnId="{9DB8A5F6-47E8-4DEC-88DC-13382F780653}">
      <dgm:prSet/>
      <dgm:spPr/>
      <dgm:t>
        <a:bodyPr/>
        <a:lstStyle/>
        <a:p>
          <a:endParaRPr lang="en-US"/>
        </a:p>
      </dgm:t>
    </dgm:pt>
    <dgm:pt modelId="{AB0B465A-2573-496B-A56E-22664DB437D7}" type="sibTrans" cxnId="{9DB8A5F6-47E8-4DEC-88DC-13382F780653}">
      <dgm:prSet/>
      <dgm:spPr/>
      <dgm:t>
        <a:bodyPr/>
        <a:lstStyle/>
        <a:p>
          <a:endParaRPr lang="en-US"/>
        </a:p>
      </dgm:t>
    </dgm:pt>
    <dgm:pt modelId="{C90E2D90-3508-4005-B982-9F8CD46C7E22}" type="pres">
      <dgm:prSet presAssocID="{89922C5B-B58F-4312-BBB2-2279E011854B}" presName="root" presStyleCnt="0">
        <dgm:presLayoutVars>
          <dgm:dir/>
          <dgm:resizeHandles val="exact"/>
        </dgm:presLayoutVars>
      </dgm:prSet>
      <dgm:spPr/>
    </dgm:pt>
    <dgm:pt modelId="{37351724-CD7C-4225-94AE-0FC2B852FC02}" type="pres">
      <dgm:prSet presAssocID="{7CFB42DB-B30C-499E-BA9E-5D47A5651949}" presName="compNode" presStyleCnt="0"/>
      <dgm:spPr/>
    </dgm:pt>
    <dgm:pt modelId="{38C15717-E5AD-480B-B846-BFA977FCA395}" type="pres">
      <dgm:prSet presAssocID="{7CFB42DB-B30C-499E-BA9E-5D47A56519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D243B179-4289-462B-82AB-327751B1B2C2}" type="pres">
      <dgm:prSet presAssocID="{7CFB42DB-B30C-499E-BA9E-5D47A5651949}" presName="spaceRect" presStyleCnt="0"/>
      <dgm:spPr/>
    </dgm:pt>
    <dgm:pt modelId="{DE2DA4E3-7EBC-48DA-B7EC-873834EB1EE7}" type="pres">
      <dgm:prSet presAssocID="{7CFB42DB-B30C-499E-BA9E-5D47A5651949}" presName="textRect" presStyleLbl="revTx" presStyleIdx="0" presStyleCnt="3">
        <dgm:presLayoutVars>
          <dgm:chMax val="1"/>
          <dgm:chPref val="1"/>
        </dgm:presLayoutVars>
      </dgm:prSet>
      <dgm:spPr/>
    </dgm:pt>
    <dgm:pt modelId="{0B523F19-AA48-4BF6-9825-7604AC3DC0B6}" type="pres">
      <dgm:prSet presAssocID="{066CEC6B-B79A-42DA-8EA5-6D9A087F77B3}" presName="sibTrans" presStyleCnt="0"/>
      <dgm:spPr/>
    </dgm:pt>
    <dgm:pt modelId="{59134F72-FFC9-4198-8642-7A79E700F685}" type="pres">
      <dgm:prSet presAssocID="{C852D2A9-08DC-445B-8E9A-9D99AE48872E}" presName="compNode" presStyleCnt="0"/>
      <dgm:spPr/>
    </dgm:pt>
    <dgm:pt modelId="{3E55D19C-63AF-4A4B-90A8-1CB7552AE756}" type="pres">
      <dgm:prSet presAssocID="{C852D2A9-08DC-445B-8E9A-9D99AE4887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2E180A-4724-4E94-8BB4-8A543F7006B5}" type="pres">
      <dgm:prSet presAssocID="{C852D2A9-08DC-445B-8E9A-9D99AE48872E}" presName="spaceRect" presStyleCnt="0"/>
      <dgm:spPr/>
    </dgm:pt>
    <dgm:pt modelId="{83013EE4-4870-4885-A5D9-3FB21E9797C0}" type="pres">
      <dgm:prSet presAssocID="{C852D2A9-08DC-445B-8E9A-9D99AE48872E}" presName="textRect" presStyleLbl="revTx" presStyleIdx="1" presStyleCnt="3">
        <dgm:presLayoutVars>
          <dgm:chMax val="1"/>
          <dgm:chPref val="1"/>
        </dgm:presLayoutVars>
      </dgm:prSet>
      <dgm:spPr/>
    </dgm:pt>
    <dgm:pt modelId="{C065AC26-88D4-4F40-B348-C7F6175BD934}" type="pres">
      <dgm:prSet presAssocID="{B3AA1BE3-3F52-4691-99AE-82E8172A61E1}" presName="sibTrans" presStyleCnt="0"/>
      <dgm:spPr/>
    </dgm:pt>
    <dgm:pt modelId="{F265CA2C-7E1B-4A3B-933D-E7E0F67C6F0B}" type="pres">
      <dgm:prSet presAssocID="{0C2AA1FE-198C-4E8C-AA7D-4B7DDA35251F}" presName="compNode" presStyleCnt="0"/>
      <dgm:spPr/>
    </dgm:pt>
    <dgm:pt modelId="{71513821-BDE4-4D4C-8384-2E69D282E9FA}" type="pres">
      <dgm:prSet presAssocID="{0C2AA1FE-198C-4E8C-AA7D-4B7DDA3525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4CD7213-F6D9-4E96-BF6A-9E19115D9D60}" type="pres">
      <dgm:prSet presAssocID="{0C2AA1FE-198C-4E8C-AA7D-4B7DDA35251F}" presName="spaceRect" presStyleCnt="0"/>
      <dgm:spPr/>
    </dgm:pt>
    <dgm:pt modelId="{035B5D8E-45A3-4CA2-BD9C-EFD1B946C9CB}" type="pres">
      <dgm:prSet presAssocID="{0C2AA1FE-198C-4E8C-AA7D-4B7DDA3525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4CFA32-7DE3-43B2-AD9D-3B6731B3E413}" srcId="{89922C5B-B58F-4312-BBB2-2279E011854B}" destId="{7CFB42DB-B30C-499E-BA9E-5D47A5651949}" srcOrd="0" destOrd="0" parTransId="{62562992-CAEF-44E7-BC83-A79C5F1B2CAB}" sibTransId="{066CEC6B-B79A-42DA-8EA5-6D9A087F77B3}"/>
    <dgm:cxn modelId="{46AB094A-CB90-48DC-8CE6-44A77BEDBA7A}" type="presOf" srcId="{89922C5B-B58F-4312-BBB2-2279E011854B}" destId="{C90E2D90-3508-4005-B982-9F8CD46C7E22}" srcOrd="0" destOrd="0" presId="urn:microsoft.com/office/officeart/2018/2/layout/IconLabelList"/>
    <dgm:cxn modelId="{91740582-380E-4B86-90D9-F4A288D0B4D9}" type="presOf" srcId="{C852D2A9-08DC-445B-8E9A-9D99AE48872E}" destId="{83013EE4-4870-4885-A5D9-3FB21E9797C0}" srcOrd="0" destOrd="0" presId="urn:microsoft.com/office/officeart/2018/2/layout/IconLabelList"/>
    <dgm:cxn modelId="{B5774499-3EDA-41F8-9A93-C0651F49FE01}" type="presOf" srcId="{0C2AA1FE-198C-4E8C-AA7D-4B7DDA35251F}" destId="{035B5D8E-45A3-4CA2-BD9C-EFD1B946C9CB}" srcOrd="0" destOrd="0" presId="urn:microsoft.com/office/officeart/2018/2/layout/IconLabelList"/>
    <dgm:cxn modelId="{0C41AFBF-645A-4FE3-B035-650FD0604E77}" type="presOf" srcId="{7CFB42DB-B30C-499E-BA9E-5D47A5651949}" destId="{DE2DA4E3-7EBC-48DA-B7EC-873834EB1EE7}" srcOrd="0" destOrd="0" presId="urn:microsoft.com/office/officeart/2018/2/layout/IconLabelList"/>
    <dgm:cxn modelId="{0ACCAEEB-046F-4FE0-B7C9-FAFE19720122}" srcId="{89922C5B-B58F-4312-BBB2-2279E011854B}" destId="{C852D2A9-08DC-445B-8E9A-9D99AE48872E}" srcOrd="1" destOrd="0" parTransId="{2614AF1A-3E29-49BC-9850-F4ECCFA8DB08}" sibTransId="{B3AA1BE3-3F52-4691-99AE-82E8172A61E1}"/>
    <dgm:cxn modelId="{9DB8A5F6-47E8-4DEC-88DC-13382F780653}" srcId="{89922C5B-B58F-4312-BBB2-2279E011854B}" destId="{0C2AA1FE-198C-4E8C-AA7D-4B7DDA35251F}" srcOrd="2" destOrd="0" parTransId="{B119AD14-0C39-4933-BBFD-D338933BBA96}" sibTransId="{AB0B465A-2573-496B-A56E-22664DB437D7}"/>
    <dgm:cxn modelId="{EA428B1F-676F-4078-9CD2-F34F33817E5E}" type="presParOf" srcId="{C90E2D90-3508-4005-B982-9F8CD46C7E22}" destId="{37351724-CD7C-4225-94AE-0FC2B852FC02}" srcOrd="0" destOrd="0" presId="urn:microsoft.com/office/officeart/2018/2/layout/IconLabelList"/>
    <dgm:cxn modelId="{73E9F720-6AE9-41E4-8E18-65C318FAB71F}" type="presParOf" srcId="{37351724-CD7C-4225-94AE-0FC2B852FC02}" destId="{38C15717-E5AD-480B-B846-BFA977FCA395}" srcOrd="0" destOrd="0" presId="urn:microsoft.com/office/officeart/2018/2/layout/IconLabelList"/>
    <dgm:cxn modelId="{851DD9AE-27A0-4179-966E-BCFAD432E3AE}" type="presParOf" srcId="{37351724-CD7C-4225-94AE-0FC2B852FC02}" destId="{D243B179-4289-462B-82AB-327751B1B2C2}" srcOrd="1" destOrd="0" presId="urn:microsoft.com/office/officeart/2018/2/layout/IconLabelList"/>
    <dgm:cxn modelId="{287EFFB7-528D-45FD-B785-D53E4CD58B1B}" type="presParOf" srcId="{37351724-CD7C-4225-94AE-0FC2B852FC02}" destId="{DE2DA4E3-7EBC-48DA-B7EC-873834EB1EE7}" srcOrd="2" destOrd="0" presId="urn:microsoft.com/office/officeart/2018/2/layout/IconLabelList"/>
    <dgm:cxn modelId="{56AEE45F-0C97-4265-9D75-3A7B38D60630}" type="presParOf" srcId="{C90E2D90-3508-4005-B982-9F8CD46C7E22}" destId="{0B523F19-AA48-4BF6-9825-7604AC3DC0B6}" srcOrd="1" destOrd="0" presId="urn:microsoft.com/office/officeart/2018/2/layout/IconLabelList"/>
    <dgm:cxn modelId="{46DCA081-23FB-454E-9D80-ECE7E812007A}" type="presParOf" srcId="{C90E2D90-3508-4005-B982-9F8CD46C7E22}" destId="{59134F72-FFC9-4198-8642-7A79E700F685}" srcOrd="2" destOrd="0" presId="urn:microsoft.com/office/officeart/2018/2/layout/IconLabelList"/>
    <dgm:cxn modelId="{69784D09-2915-457E-8206-32CF4C0C6548}" type="presParOf" srcId="{59134F72-FFC9-4198-8642-7A79E700F685}" destId="{3E55D19C-63AF-4A4B-90A8-1CB7552AE756}" srcOrd="0" destOrd="0" presId="urn:microsoft.com/office/officeart/2018/2/layout/IconLabelList"/>
    <dgm:cxn modelId="{94343AA5-4722-4E23-9870-2424462F7F6D}" type="presParOf" srcId="{59134F72-FFC9-4198-8642-7A79E700F685}" destId="{5C2E180A-4724-4E94-8BB4-8A543F7006B5}" srcOrd="1" destOrd="0" presId="urn:microsoft.com/office/officeart/2018/2/layout/IconLabelList"/>
    <dgm:cxn modelId="{BF40B380-DC82-4F25-A58F-C392CC0BDF6D}" type="presParOf" srcId="{59134F72-FFC9-4198-8642-7A79E700F685}" destId="{83013EE4-4870-4885-A5D9-3FB21E9797C0}" srcOrd="2" destOrd="0" presId="urn:microsoft.com/office/officeart/2018/2/layout/IconLabelList"/>
    <dgm:cxn modelId="{2F8BC3BF-65E6-43B9-8ED2-632F5758A64B}" type="presParOf" srcId="{C90E2D90-3508-4005-B982-9F8CD46C7E22}" destId="{C065AC26-88D4-4F40-B348-C7F6175BD934}" srcOrd="3" destOrd="0" presId="urn:microsoft.com/office/officeart/2018/2/layout/IconLabelList"/>
    <dgm:cxn modelId="{A9BB48D9-758B-4F0B-8147-220410ADF001}" type="presParOf" srcId="{C90E2D90-3508-4005-B982-9F8CD46C7E22}" destId="{F265CA2C-7E1B-4A3B-933D-E7E0F67C6F0B}" srcOrd="4" destOrd="0" presId="urn:microsoft.com/office/officeart/2018/2/layout/IconLabelList"/>
    <dgm:cxn modelId="{3CE0A997-184B-4989-B17E-580134C7D43E}" type="presParOf" srcId="{F265CA2C-7E1B-4A3B-933D-E7E0F67C6F0B}" destId="{71513821-BDE4-4D4C-8384-2E69D282E9FA}" srcOrd="0" destOrd="0" presId="urn:microsoft.com/office/officeart/2018/2/layout/IconLabelList"/>
    <dgm:cxn modelId="{ED4D5E1B-C67E-4273-A934-D121C4A9038F}" type="presParOf" srcId="{F265CA2C-7E1B-4A3B-933D-E7E0F67C6F0B}" destId="{B4CD7213-F6D9-4E96-BF6A-9E19115D9D60}" srcOrd="1" destOrd="0" presId="urn:microsoft.com/office/officeart/2018/2/layout/IconLabelList"/>
    <dgm:cxn modelId="{98C51AA4-ACD8-45B4-AD50-C4E5C8F9E6F2}" type="presParOf" srcId="{F265CA2C-7E1B-4A3B-933D-E7E0F67C6F0B}" destId="{035B5D8E-45A3-4CA2-BD9C-EFD1B946C9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F58B6-0B7B-49B0-AED3-02A7BC2C56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946A6-D58A-46C3-BAF3-B5A0156A4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movies contributed the most/least to revenue gain?</a:t>
          </a:r>
        </a:p>
      </dgm:t>
    </dgm:pt>
    <dgm:pt modelId="{02305730-5A3C-48C4-94B9-AF03E6DF134E}" type="parTrans" cxnId="{A8DBD5CB-C27A-4809-BC72-BEC6F349F9A9}">
      <dgm:prSet/>
      <dgm:spPr/>
      <dgm:t>
        <a:bodyPr/>
        <a:lstStyle/>
        <a:p>
          <a:endParaRPr lang="en-US"/>
        </a:p>
      </dgm:t>
    </dgm:pt>
    <dgm:pt modelId="{13CB0D65-8BEC-4534-B92A-0ABB68EFBC3E}" type="sibTrans" cxnId="{A8DBD5CB-C27A-4809-BC72-BEC6F349F9A9}">
      <dgm:prSet/>
      <dgm:spPr/>
      <dgm:t>
        <a:bodyPr/>
        <a:lstStyle/>
        <a:p>
          <a:endParaRPr lang="en-US"/>
        </a:p>
      </dgm:t>
    </dgm:pt>
    <dgm:pt modelId="{64E9828C-2C08-4051-87D8-D51CCD824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was the average rental duration for all videos?</a:t>
          </a:r>
        </a:p>
      </dgm:t>
    </dgm:pt>
    <dgm:pt modelId="{D50045F2-F165-4A96-9FC6-DED699B7F7AD}" type="parTrans" cxnId="{C6E0A07D-9ADA-40EF-A524-117D27C3550D}">
      <dgm:prSet/>
      <dgm:spPr/>
      <dgm:t>
        <a:bodyPr/>
        <a:lstStyle/>
        <a:p>
          <a:endParaRPr lang="en-US"/>
        </a:p>
      </dgm:t>
    </dgm:pt>
    <dgm:pt modelId="{7D6DDC4C-D8C6-4F7A-A2C2-2439E77A2BB0}" type="sibTrans" cxnId="{C6E0A07D-9ADA-40EF-A524-117D27C3550D}">
      <dgm:prSet/>
      <dgm:spPr/>
      <dgm:t>
        <a:bodyPr/>
        <a:lstStyle/>
        <a:p>
          <a:endParaRPr lang="en-US"/>
        </a:p>
      </dgm:t>
    </dgm:pt>
    <dgm:pt modelId="{36CDF6C9-E2C5-4FD1-8186-6FDA00828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countries are Rockbuster customers based in?</a:t>
          </a:r>
        </a:p>
      </dgm:t>
    </dgm:pt>
    <dgm:pt modelId="{61996457-0B79-499C-93FE-0227D09EE79F}" type="parTrans" cxnId="{2131F737-B373-4C12-8768-4EC46E3816AB}">
      <dgm:prSet/>
      <dgm:spPr/>
      <dgm:t>
        <a:bodyPr/>
        <a:lstStyle/>
        <a:p>
          <a:endParaRPr lang="en-US"/>
        </a:p>
      </dgm:t>
    </dgm:pt>
    <dgm:pt modelId="{D7C3E7DD-1780-4B2E-8623-6F1875AC1FE5}" type="sibTrans" cxnId="{2131F737-B373-4C12-8768-4EC46E3816AB}">
      <dgm:prSet/>
      <dgm:spPr/>
      <dgm:t>
        <a:bodyPr/>
        <a:lstStyle/>
        <a:p>
          <a:endParaRPr lang="en-US"/>
        </a:p>
      </dgm:t>
    </dgm:pt>
    <dgm:pt modelId="{4FF2F6F8-21AD-465B-913D-2FC6F6450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Where are customers with a high lifetime value based?</a:t>
          </a:r>
        </a:p>
      </dgm:t>
    </dgm:pt>
    <dgm:pt modelId="{C2F414F5-C85A-487A-A7D3-F0F75B056632}" type="parTrans" cxnId="{8DC066BF-0D6B-41F7-BE69-38B4CB732721}">
      <dgm:prSet/>
      <dgm:spPr/>
      <dgm:t>
        <a:bodyPr/>
        <a:lstStyle/>
        <a:p>
          <a:endParaRPr lang="en-US"/>
        </a:p>
      </dgm:t>
    </dgm:pt>
    <dgm:pt modelId="{05414CFA-B2E6-4DBF-91FF-80256F8CCDF1}" type="sibTrans" cxnId="{8DC066BF-0D6B-41F7-BE69-38B4CB732721}">
      <dgm:prSet/>
      <dgm:spPr/>
      <dgm:t>
        <a:bodyPr/>
        <a:lstStyle/>
        <a:p>
          <a:endParaRPr lang="en-US"/>
        </a:p>
      </dgm:t>
    </dgm:pt>
    <dgm:pt modelId="{93BF7627-4162-4230-A5FF-25B4A2E18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sales figures vary between geographic regions?</a:t>
          </a:r>
        </a:p>
      </dgm:t>
    </dgm:pt>
    <dgm:pt modelId="{9D2F5149-1F2C-4ED2-BCA5-09662A4EC250}" type="parTrans" cxnId="{7F50AAAF-AA65-4FEB-AD8C-DA642C50B001}">
      <dgm:prSet/>
      <dgm:spPr/>
      <dgm:t>
        <a:bodyPr/>
        <a:lstStyle/>
        <a:p>
          <a:endParaRPr lang="en-US"/>
        </a:p>
      </dgm:t>
    </dgm:pt>
    <dgm:pt modelId="{2737E9DA-AA57-4D59-BF0B-B2EF599BFD4E}" type="sibTrans" cxnId="{7F50AAAF-AA65-4FEB-AD8C-DA642C50B001}">
      <dgm:prSet/>
      <dgm:spPr/>
      <dgm:t>
        <a:bodyPr/>
        <a:lstStyle/>
        <a:p>
          <a:endParaRPr lang="en-US"/>
        </a:p>
      </dgm:t>
    </dgm:pt>
    <dgm:pt modelId="{6076CAB6-3C24-49C5-BC00-DF721C932533}" type="pres">
      <dgm:prSet presAssocID="{4DCF58B6-0B7B-49B0-AED3-02A7BC2C56DE}" presName="root" presStyleCnt="0">
        <dgm:presLayoutVars>
          <dgm:dir/>
          <dgm:resizeHandles val="exact"/>
        </dgm:presLayoutVars>
      </dgm:prSet>
      <dgm:spPr/>
    </dgm:pt>
    <dgm:pt modelId="{D454236A-8768-4886-83FC-678961EC4844}" type="pres">
      <dgm:prSet presAssocID="{70F946A6-D58A-46C3-BAF3-B5A0156A46C7}" presName="compNode" presStyleCnt="0"/>
      <dgm:spPr/>
    </dgm:pt>
    <dgm:pt modelId="{4A814998-3FB8-4859-811D-21FB6CF3EA20}" type="pres">
      <dgm:prSet presAssocID="{70F946A6-D58A-46C3-BAF3-B5A0156A4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8FF61EE-41CD-4D4C-B68B-79C693D8F273}" type="pres">
      <dgm:prSet presAssocID="{70F946A6-D58A-46C3-BAF3-B5A0156A46C7}" presName="spaceRect" presStyleCnt="0"/>
      <dgm:spPr/>
    </dgm:pt>
    <dgm:pt modelId="{361A500C-BA61-4445-B262-731DFD6F106D}" type="pres">
      <dgm:prSet presAssocID="{70F946A6-D58A-46C3-BAF3-B5A0156A46C7}" presName="textRect" presStyleLbl="revTx" presStyleIdx="0" presStyleCnt="5">
        <dgm:presLayoutVars>
          <dgm:chMax val="1"/>
          <dgm:chPref val="1"/>
        </dgm:presLayoutVars>
      </dgm:prSet>
      <dgm:spPr/>
    </dgm:pt>
    <dgm:pt modelId="{AEDE567D-6CE6-4760-8A98-E88E83AB6C24}" type="pres">
      <dgm:prSet presAssocID="{13CB0D65-8BEC-4534-B92A-0ABB68EFBC3E}" presName="sibTrans" presStyleCnt="0"/>
      <dgm:spPr/>
    </dgm:pt>
    <dgm:pt modelId="{E7E65D9B-7B94-4234-9D07-FA5CA7788F1F}" type="pres">
      <dgm:prSet presAssocID="{64E9828C-2C08-4051-87D8-D51CCD824CE7}" presName="compNode" presStyleCnt="0"/>
      <dgm:spPr/>
    </dgm:pt>
    <dgm:pt modelId="{B67B2887-E1A3-4F7B-A613-29B11C6ADC6B}" type="pres">
      <dgm:prSet presAssocID="{64E9828C-2C08-4051-87D8-D51CCD824C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8D8CFBB-115D-4E80-94EB-CD3F2009603C}" type="pres">
      <dgm:prSet presAssocID="{64E9828C-2C08-4051-87D8-D51CCD824CE7}" presName="spaceRect" presStyleCnt="0"/>
      <dgm:spPr/>
    </dgm:pt>
    <dgm:pt modelId="{F53D79E4-92C7-4D34-8540-647D98075FBC}" type="pres">
      <dgm:prSet presAssocID="{64E9828C-2C08-4051-87D8-D51CCD824CE7}" presName="textRect" presStyleLbl="revTx" presStyleIdx="1" presStyleCnt="5">
        <dgm:presLayoutVars>
          <dgm:chMax val="1"/>
          <dgm:chPref val="1"/>
        </dgm:presLayoutVars>
      </dgm:prSet>
      <dgm:spPr/>
    </dgm:pt>
    <dgm:pt modelId="{EA3F5A6B-C23D-44A1-B737-DDFA097FDB02}" type="pres">
      <dgm:prSet presAssocID="{7D6DDC4C-D8C6-4F7A-A2C2-2439E77A2BB0}" presName="sibTrans" presStyleCnt="0"/>
      <dgm:spPr/>
    </dgm:pt>
    <dgm:pt modelId="{B3DEC47E-38A9-4EF9-9E34-410403B716AC}" type="pres">
      <dgm:prSet presAssocID="{36CDF6C9-E2C5-4FD1-8186-6FDA0082817E}" presName="compNode" presStyleCnt="0"/>
      <dgm:spPr/>
    </dgm:pt>
    <dgm:pt modelId="{1A7D851B-453F-499D-A1FF-13DE4406839B}" type="pres">
      <dgm:prSet presAssocID="{36CDF6C9-E2C5-4FD1-8186-6FDA008281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4A8FC-2C1C-4561-9C5A-F58FE93E9328}" type="pres">
      <dgm:prSet presAssocID="{36CDF6C9-E2C5-4FD1-8186-6FDA0082817E}" presName="spaceRect" presStyleCnt="0"/>
      <dgm:spPr/>
    </dgm:pt>
    <dgm:pt modelId="{2929DD97-556E-4BB4-BC39-310A37EAC62B}" type="pres">
      <dgm:prSet presAssocID="{36CDF6C9-E2C5-4FD1-8186-6FDA0082817E}" presName="textRect" presStyleLbl="revTx" presStyleIdx="2" presStyleCnt="5">
        <dgm:presLayoutVars>
          <dgm:chMax val="1"/>
          <dgm:chPref val="1"/>
        </dgm:presLayoutVars>
      </dgm:prSet>
      <dgm:spPr/>
    </dgm:pt>
    <dgm:pt modelId="{C51D9334-CA48-41F3-BFC1-14246EC719ED}" type="pres">
      <dgm:prSet presAssocID="{D7C3E7DD-1780-4B2E-8623-6F1875AC1FE5}" presName="sibTrans" presStyleCnt="0"/>
      <dgm:spPr/>
    </dgm:pt>
    <dgm:pt modelId="{DBB4C14F-6531-4F1B-8868-4307968AFA76}" type="pres">
      <dgm:prSet presAssocID="{4FF2F6F8-21AD-465B-913D-2FC6F645074D}" presName="compNode" presStyleCnt="0"/>
      <dgm:spPr/>
    </dgm:pt>
    <dgm:pt modelId="{2E772E10-B590-44B1-939C-715AB94234C7}" type="pres">
      <dgm:prSet presAssocID="{4FF2F6F8-21AD-465B-913D-2FC6F64507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428DDB3-CF0C-44F0-A199-F7DDEFF4C723}" type="pres">
      <dgm:prSet presAssocID="{4FF2F6F8-21AD-465B-913D-2FC6F645074D}" presName="spaceRect" presStyleCnt="0"/>
      <dgm:spPr/>
    </dgm:pt>
    <dgm:pt modelId="{4B77C182-3BE0-46DE-98E9-89A6EAE28DC3}" type="pres">
      <dgm:prSet presAssocID="{4FF2F6F8-21AD-465B-913D-2FC6F645074D}" presName="textRect" presStyleLbl="revTx" presStyleIdx="3" presStyleCnt="5">
        <dgm:presLayoutVars>
          <dgm:chMax val="1"/>
          <dgm:chPref val="1"/>
        </dgm:presLayoutVars>
      </dgm:prSet>
      <dgm:spPr/>
    </dgm:pt>
    <dgm:pt modelId="{0C5A5BFC-B1CC-49B4-8018-9B316C3B1E56}" type="pres">
      <dgm:prSet presAssocID="{05414CFA-B2E6-4DBF-91FF-80256F8CCDF1}" presName="sibTrans" presStyleCnt="0"/>
      <dgm:spPr/>
    </dgm:pt>
    <dgm:pt modelId="{FB508B94-0560-4A7D-8582-3359DF86EB18}" type="pres">
      <dgm:prSet presAssocID="{93BF7627-4162-4230-A5FF-25B4A2E18A0B}" presName="compNode" presStyleCnt="0"/>
      <dgm:spPr/>
    </dgm:pt>
    <dgm:pt modelId="{415E1C89-7035-4201-B8BF-5A36DC3FD2C0}" type="pres">
      <dgm:prSet presAssocID="{93BF7627-4162-4230-A5FF-25B4A2E18A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AE589D3-2812-41A6-848E-FBF6D288645F}" type="pres">
      <dgm:prSet presAssocID="{93BF7627-4162-4230-A5FF-25B4A2E18A0B}" presName="spaceRect" presStyleCnt="0"/>
      <dgm:spPr/>
    </dgm:pt>
    <dgm:pt modelId="{C7CD22E1-31D6-45DE-B8C6-262FE6AC7231}" type="pres">
      <dgm:prSet presAssocID="{93BF7627-4162-4230-A5FF-25B4A2E18A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418805-438B-4F2D-9012-BB7E3FEE60CB}" type="presOf" srcId="{36CDF6C9-E2C5-4FD1-8186-6FDA0082817E}" destId="{2929DD97-556E-4BB4-BC39-310A37EAC62B}" srcOrd="0" destOrd="0" presId="urn:microsoft.com/office/officeart/2018/2/layout/IconLabelList"/>
    <dgm:cxn modelId="{20D1EE1C-556E-49D7-94AE-E56EED68C954}" type="presOf" srcId="{4FF2F6F8-21AD-465B-913D-2FC6F645074D}" destId="{4B77C182-3BE0-46DE-98E9-89A6EAE28DC3}" srcOrd="0" destOrd="0" presId="urn:microsoft.com/office/officeart/2018/2/layout/IconLabelList"/>
    <dgm:cxn modelId="{2131F737-B373-4C12-8768-4EC46E3816AB}" srcId="{4DCF58B6-0B7B-49B0-AED3-02A7BC2C56DE}" destId="{36CDF6C9-E2C5-4FD1-8186-6FDA0082817E}" srcOrd="2" destOrd="0" parTransId="{61996457-0B79-499C-93FE-0227D09EE79F}" sibTransId="{D7C3E7DD-1780-4B2E-8623-6F1875AC1FE5}"/>
    <dgm:cxn modelId="{943BBE4C-8BB7-43E0-9E89-933D4331F7B3}" type="presOf" srcId="{4DCF58B6-0B7B-49B0-AED3-02A7BC2C56DE}" destId="{6076CAB6-3C24-49C5-BC00-DF721C932533}" srcOrd="0" destOrd="0" presId="urn:microsoft.com/office/officeart/2018/2/layout/IconLabelList"/>
    <dgm:cxn modelId="{C6E0A07D-9ADA-40EF-A524-117D27C3550D}" srcId="{4DCF58B6-0B7B-49B0-AED3-02A7BC2C56DE}" destId="{64E9828C-2C08-4051-87D8-D51CCD824CE7}" srcOrd="1" destOrd="0" parTransId="{D50045F2-F165-4A96-9FC6-DED699B7F7AD}" sibTransId="{7D6DDC4C-D8C6-4F7A-A2C2-2439E77A2BB0}"/>
    <dgm:cxn modelId="{5E4A8D97-2D18-42D2-8A2B-7433B19086AD}" type="presOf" srcId="{93BF7627-4162-4230-A5FF-25B4A2E18A0B}" destId="{C7CD22E1-31D6-45DE-B8C6-262FE6AC7231}" srcOrd="0" destOrd="0" presId="urn:microsoft.com/office/officeart/2018/2/layout/IconLabelList"/>
    <dgm:cxn modelId="{7F50AAAF-AA65-4FEB-AD8C-DA642C50B001}" srcId="{4DCF58B6-0B7B-49B0-AED3-02A7BC2C56DE}" destId="{93BF7627-4162-4230-A5FF-25B4A2E18A0B}" srcOrd="4" destOrd="0" parTransId="{9D2F5149-1F2C-4ED2-BCA5-09662A4EC250}" sibTransId="{2737E9DA-AA57-4D59-BF0B-B2EF599BFD4E}"/>
    <dgm:cxn modelId="{CE39E8BE-D4DA-484E-A2CA-4616558B6242}" type="presOf" srcId="{64E9828C-2C08-4051-87D8-D51CCD824CE7}" destId="{F53D79E4-92C7-4D34-8540-647D98075FBC}" srcOrd="0" destOrd="0" presId="urn:microsoft.com/office/officeart/2018/2/layout/IconLabelList"/>
    <dgm:cxn modelId="{8DC066BF-0D6B-41F7-BE69-38B4CB732721}" srcId="{4DCF58B6-0B7B-49B0-AED3-02A7BC2C56DE}" destId="{4FF2F6F8-21AD-465B-913D-2FC6F645074D}" srcOrd="3" destOrd="0" parTransId="{C2F414F5-C85A-487A-A7D3-F0F75B056632}" sibTransId="{05414CFA-B2E6-4DBF-91FF-80256F8CCDF1}"/>
    <dgm:cxn modelId="{E872C0C1-3D05-4FE0-9ED2-4D5ED2DAF920}" type="presOf" srcId="{70F946A6-D58A-46C3-BAF3-B5A0156A46C7}" destId="{361A500C-BA61-4445-B262-731DFD6F106D}" srcOrd="0" destOrd="0" presId="urn:microsoft.com/office/officeart/2018/2/layout/IconLabelList"/>
    <dgm:cxn modelId="{A8DBD5CB-C27A-4809-BC72-BEC6F349F9A9}" srcId="{4DCF58B6-0B7B-49B0-AED3-02A7BC2C56DE}" destId="{70F946A6-D58A-46C3-BAF3-B5A0156A46C7}" srcOrd="0" destOrd="0" parTransId="{02305730-5A3C-48C4-94B9-AF03E6DF134E}" sibTransId="{13CB0D65-8BEC-4534-B92A-0ABB68EFBC3E}"/>
    <dgm:cxn modelId="{55916AED-ACBF-4084-9D0B-9E612C21DC46}" type="presParOf" srcId="{6076CAB6-3C24-49C5-BC00-DF721C932533}" destId="{D454236A-8768-4886-83FC-678961EC4844}" srcOrd="0" destOrd="0" presId="urn:microsoft.com/office/officeart/2018/2/layout/IconLabelList"/>
    <dgm:cxn modelId="{22B7D833-D1CC-4AB7-A5B8-F415402CBE32}" type="presParOf" srcId="{D454236A-8768-4886-83FC-678961EC4844}" destId="{4A814998-3FB8-4859-811D-21FB6CF3EA20}" srcOrd="0" destOrd="0" presId="urn:microsoft.com/office/officeart/2018/2/layout/IconLabelList"/>
    <dgm:cxn modelId="{9FBD91ED-1E0B-46C1-B4B7-F8960E4929E5}" type="presParOf" srcId="{D454236A-8768-4886-83FC-678961EC4844}" destId="{D8FF61EE-41CD-4D4C-B68B-79C693D8F273}" srcOrd="1" destOrd="0" presId="urn:microsoft.com/office/officeart/2018/2/layout/IconLabelList"/>
    <dgm:cxn modelId="{23A40E22-F523-4095-AA79-B33B93A0B7D4}" type="presParOf" srcId="{D454236A-8768-4886-83FC-678961EC4844}" destId="{361A500C-BA61-4445-B262-731DFD6F106D}" srcOrd="2" destOrd="0" presId="urn:microsoft.com/office/officeart/2018/2/layout/IconLabelList"/>
    <dgm:cxn modelId="{9C3D0271-CF51-47D9-9492-39EA50FBFBD8}" type="presParOf" srcId="{6076CAB6-3C24-49C5-BC00-DF721C932533}" destId="{AEDE567D-6CE6-4760-8A98-E88E83AB6C24}" srcOrd="1" destOrd="0" presId="urn:microsoft.com/office/officeart/2018/2/layout/IconLabelList"/>
    <dgm:cxn modelId="{3544A0E1-E1F3-4BD3-965D-7276E03F05C4}" type="presParOf" srcId="{6076CAB6-3C24-49C5-BC00-DF721C932533}" destId="{E7E65D9B-7B94-4234-9D07-FA5CA7788F1F}" srcOrd="2" destOrd="0" presId="urn:microsoft.com/office/officeart/2018/2/layout/IconLabelList"/>
    <dgm:cxn modelId="{CDFC93AA-0BE9-4988-9EB7-85AD1FE0EC53}" type="presParOf" srcId="{E7E65D9B-7B94-4234-9D07-FA5CA7788F1F}" destId="{B67B2887-E1A3-4F7B-A613-29B11C6ADC6B}" srcOrd="0" destOrd="0" presId="urn:microsoft.com/office/officeart/2018/2/layout/IconLabelList"/>
    <dgm:cxn modelId="{1C299D23-75AB-4124-9BF2-7C7A93C7B33E}" type="presParOf" srcId="{E7E65D9B-7B94-4234-9D07-FA5CA7788F1F}" destId="{E8D8CFBB-115D-4E80-94EB-CD3F2009603C}" srcOrd="1" destOrd="0" presId="urn:microsoft.com/office/officeart/2018/2/layout/IconLabelList"/>
    <dgm:cxn modelId="{764FF94F-8C7D-4E31-B20C-CD709833D157}" type="presParOf" srcId="{E7E65D9B-7B94-4234-9D07-FA5CA7788F1F}" destId="{F53D79E4-92C7-4D34-8540-647D98075FBC}" srcOrd="2" destOrd="0" presId="urn:microsoft.com/office/officeart/2018/2/layout/IconLabelList"/>
    <dgm:cxn modelId="{4617FD40-1456-48A3-B243-2318A2925E5A}" type="presParOf" srcId="{6076CAB6-3C24-49C5-BC00-DF721C932533}" destId="{EA3F5A6B-C23D-44A1-B737-DDFA097FDB02}" srcOrd="3" destOrd="0" presId="urn:microsoft.com/office/officeart/2018/2/layout/IconLabelList"/>
    <dgm:cxn modelId="{873A832F-3492-4B57-82D7-52CBA92F2C71}" type="presParOf" srcId="{6076CAB6-3C24-49C5-BC00-DF721C932533}" destId="{B3DEC47E-38A9-4EF9-9E34-410403B716AC}" srcOrd="4" destOrd="0" presId="urn:microsoft.com/office/officeart/2018/2/layout/IconLabelList"/>
    <dgm:cxn modelId="{81F734A9-E0B2-4258-92D3-BE1765259ED0}" type="presParOf" srcId="{B3DEC47E-38A9-4EF9-9E34-410403B716AC}" destId="{1A7D851B-453F-499D-A1FF-13DE4406839B}" srcOrd="0" destOrd="0" presId="urn:microsoft.com/office/officeart/2018/2/layout/IconLabelList"/>
    <dgm:cxn modelId="{41BCA0B8-96BA-4AC8-A733-92848C966D2E}" type="presParOf" srcId="{B3DEC47E-38A9-4EF9-9E34-410403B716AC}" destId="{4D64A8FC-2C1C-4561-9C5A-F58FE93E9328}" srcOrd="1" destOrd="0" presId="urn:microsoft.com/office/officeart/2018/2/layout/IconLabelList"/>
    <dgm:cxn modelId="{40987A0A-AFD8-4EFD-BF89-FA294A4D4179}" type="presParOf" srcId="{B3DEC47E-38A9-4EF9-9E34-410403B716AC}" destId="{2929DD97-556E-4BB4-BC39-310A37EAC62B}" srcOrd="2" destOrd="0" presId="urn:microsoft.com/office/officeart/2018/2/layout/IconLabelList"/>
    <dgm:cxn modelId="{54462655-4A49-4645-AA4B-C61F167AC558}" type="presParOf" srcId="{6076CAB6-3C24-49C5-BC00-DF721C932533}" destId="{C51D9334-CA48-41F3-BFC1-14246EC719ED}" srcOrd="5" destOrd="0" presId="urn:microsoft.com/office/officeart/2018/2/layout/IconLabelList"/>
    <dgm:cxn modelId="{94C6AF6F-25FA-4DD1-8450-40EF869042E5}" type="presParOf" srcId="{6076CAB6-3C24-49C5-BC00-DF721C932533}" destId="{DBB4C14F-6531-4F1B-8868-4307968AFA76}" srcOrd="6" destOrd="0" presId="urn:microsoft.com/office/officeart/2018/2/layout/IconLabelList"/>
    <dgm:cxn modelId="{59C987DE-A953-4BC6-A031-A44768C492B4}" type="presParOf" srcId="{DBB4C14F-6531-4F1B-8868-4307968AFA76}" destId="{2E772E10-B590-44B1-939C-715AB94234C7}" srcOrd="0" destOrd="0" presId="urn:microsoft.com/office/officeart/2018/2/layout/IconLabelList"/>
    <dgm:cxn modelId="{0D54D38D-8613-4AE8-B0A2-738B53C154D7}" type="presParOf" srcId="{DBB4C14F-6531-4F1B-8868-4307968AFA76}" destId="{4428DDB3-CF0C-44F0-A199-F7DDEFF4C723}" srcOrd="1" destOrd="0" presId="urn:microsoft.com/office/officeart/2018/2/layout/IconLabelList"/>
    <dgm:cxn modelId="{BF1849DC-AA7B-4A84-ABD8-564A88824798}" type="presParOf" srcId="{DBB4C14F-6531-4F1B-8868-4307968AFA76}" destId="{4B77C182-3BE0-46DE-98E9-89A6EAE28DC3}" srcOrd="2" destOrd="0" presId="urn:microsoft.com/office/officeart/2018/2/layout/IconLabelList"/>
    <dgm:cxn modelId="{2913E4F0-07B1-4A53-A68D-09C8CA247840}" type="presParOf" srcId="{6076CAB6-3C24-49C5-BC00-DF721C932533}" destId="{0C5A5BFC-B1CC-49B4-8018-9B316C3B1E56}" srcOrd="7" destOrd="0" presId="urn:microsoft.com/office/officeart/2018/2/layout/IconLabelList"/>
    <dgm:cxn modelId="{30207977-B039-45A5-85FF-58FC6B8374D5}" type="presParOf" srcId="{6076CAB6-3C24-49C5-BC00-DF721C932533}" destId="{FB508B94-0560-4A7D-8582-3359DF86EB18}" srcOrd="8" destOrd="0" presId="urn:microsoft.com/office/officeart/2018/2/layout/IconLabelList"/>
    <dgm:cxn modelId="{50C76342-123E-4345-9D03-03A558EF2266}" type="presParOf" srcId="{FB508B94-0560-4A7D-8582-3359DF86EB18}" destId="{415E1C89-7035-4201-B8BF-5A36DC3FD2C0}" srcOrd="0" destOrd="0" presId="urn:microsoft.com/office/officeart/2018/2/layout/IconLabelList"/>
    <dgm:cxn modelId="{31953057-848D-4451-9D59-8FFBE6247458}" type="presParOf" srcId="{FB508B94-0560-4A7D-8582-3359DF86EB18}" destId="{1AE589D3-2812-41A6-848E-FBF6D288645F}" srcOrd="1" destOrd="0" presId="urn:microsoft.com/office/officeart/2018/2/layout/IconLabelList"/>
    <dgm:cxn modelId="{78402F81-8E3A-4C52-8B43-178CB8159D57}" type="presParOf" srcId="{FB508B94-0560-4A7D-8582-3359DF86EB18}" destId="{C7CD22E1-31D6-45DE-B8C6-262FE6AC72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21A6A-4A32-48BA-A274-5C6B0E2CEB6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6420-E18D-47D7-AC03-B32CE72B2C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</a:t>
          </a:r>
          <a:r>
            <a:rPr lang="en-US" b="1"/>
            <a:t> </a:t>
          </a:r>
          <a:r>
            <a:rPr lang="en-US" b="1" u="sng"/>
            <a:t>2</a:t>
          </a:r>
          <a:r>
            <a:rPr lang="en-US" b="1"/>
            <a:t>  </a:t>
          </a:r>
          <a:r>
            <a:rPr lang="en-US"/>
            <a:t>stores in total worldwide</a:t>
          </a:r>
        </a:p>
      </dgm:t>
    </dgm:pt>
    <dgm:pt modelId="{1EB87954-3BB7-4D59-9E3B-C8DCAB8EDECF}" type="parTrans" cxnId="{6929B054-B6AD-4E9A-957E-68ECB191DC50}">
      <dgm:prSet/>
      <dgm:spPr/>
      <dgm:t>
        <a:bodyPr/>
        <a:lstStyle/>
        <a:p>
          <a:endParaRPr lang="en-US"/>
        </a:p>
      </dgm:t>
    </dgm:pt>
    <dgm:pt modelId="{B46DFD90-1F0C-4D40-9875-389D1DA9657F}" type="sibTrans" cxnId="{6929B054-B6AD-4E9A-957E-68ECB191DC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CA2900-7C80-4E51-A409-702566F43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</a:t>
          </a:r>
          <a:r>
            <a:rPr lang="en-US" b="1" u="sng"/>
            <a:t>599</a:t>
          </a:r>
          <a:r>
            <a:rPr lang="en-US"/>
            <a:t> customers based in </a:t>
          </a:r>
          <a:r>
            <a:rPr lang="en-US" b="1" u="sng"/>
            <a:t>109</a:t>
          </a:r>
          <a:r>
            <a:rPr lang="en-US"/>
            <a:t> countries</a:t>
          </a:r>
        </a:p>
      </dgm:t>
    </dgm:pt>
    <dgm:pt modelId="{ECF51E90-7184-45C9-94F6-9877FC4FD356}" type="parTrans" cxnId="{D1BCBFD9-FF49-4D25-B793-FE64C2D2519D}">
      <dgm:prSet/>
      <dgm:spPr/>
      <dgm:t>
        <a:bodyPr/>
        <a:lstStyle/>
        <a:p>
          <a:endParaRPr lang="en-US"/>
        </a:p>
      </dgm:t>
    </dgm:pt>
    <dgm:pt modelId="{0243296D-023E-41C4-87F0-C859FB9D037B}" type="sibTrans" cxnId="{D1BCBFD9-FF49-4D25-B793-FE64C2D251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B255B-BF45-4232-BB89-3D9E9B772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total number of rentals is </a:t>
          </a:r>
          <a:r>
            <a:rPr lang="en-US" b="1" u="sng"/>
            <a:t>16,044</a:t>
          </a:r>
          <a:r>
            <a:rPr lang="en-US"/>
            <a:t> </a:t>
          </a:r>
        </a:p>
      </dgm:t>
    </dgm:pt>
    <dgm:pt modelId="{B769D40C-0B80-467C-AB5B-38293BC8FCE9}" type="parTrans" cxnId="{804132EF-9B18-4639-9539-A5A81AAC2477}">
      <dgm:prSet/>
      <dgm:spPr/>
      <dgm:t>
        <a:bodyPr/>
        <a:lstStyle/>
        <a:p>
          <a:endParaRPr lang="en-US"/>
        </a:p>
      </dgm:t>
    </dgm:pt>
    <dgm:pt modelId="{597EF286-712A-4A01-924E-39E0394FCE57}" type="sibTrans" cxnId="{804132EF-9B18-4639-9539-A5A81AAC24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27C07B-47A4-49DE-BEF4-596830BC5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</a:t>
          </a:r>
          <a:r>
            <a:rPr lang="en-US" b="1" u="sng"/>
            <a:t>1000</a:t>
          </a:r>
          <a:r>
            <a:rPr lang="en-US"/>
            <a:t> films in </a:t>
          </a:r>
          <a:r>
            <a:rPr lang="en-US" b="1" u="sng"/>
            <a:t>1</a:t>
          </a:r>
          <a:r>
            <a:rPr lang="en-US"/>
            <a:t> language</a:t>
          </a:r>
        </a:p>
      </dgm:t>
    </dgm:pt>
    <dgm:pt modelId="{29B39D62-7F72-4123-8B18-461A4F52731F}" type="parTrans" cxnId="{B05F5DE3-5CD5-41F4-8BE3-6C30A6A1E1E9}">
      <dgm:prSet/>
      <dgm:spPr/>
      <dgm:t>
        <a:bodyPr/>
        <a:lstStyle/>
        <a:p>
          <a:endParaRPr lang="en-US"/>
        </a:p>
      </dgm:t>
    </dgm:pt>
    <dgm:pt modelId="{0295D1B1-B751-49B7-8ECF-DDDD6C1DD8C6}" type="sibTrans" cxnId="{B05F5DE3-5CD5-41F4-8BE3-6C30A6A1E1E9}">
      <dgm:prSet/>
      <dgm:spPr/>
      <dgm:t>
        <a:bodyPr/>
        <a:lstStyle/>
        <a:p>
          <a:endParaRPr lang="en-US"/>
        </a:p>
      </dgm:t>
    </dgm:pt>
    <dgm:pt modelId="{5199F3E6-D67E-4226-859F-483994209C0A}" type="pres">
      <dgm:prSet presAssocID="{E9521A6A-4A32-48BA-A274-5C6B0E2CEB6E}" presName="root" presStyleCnt="0">
        <dgm:presLayoutVars>
          <dgm:dir/>
          <dgm:resizeHandles val="exact"/>
        </dgm:presLayoutVars>
      </dgm:prSet>
      <dgm:spPr/>
    </dgm:pt>
    <dgm:pt modelId="{3A77C403-3DD9-442E-AA3D-29B92D2A7BF3}" type="pres">
      <dgm:prSet presAssocID="{E9521A6A-4A32-48BA-A274-5C6B0E2CEB6E}" presName="container" presStyleCnt="0">
        <dgm:presLayoutVars>
          <dgm:dir/>
          <dgm:resizeHandles val="exact"/>
        </dgm:presLayoutVars>
      </dgm:prSet>
      <dgm:spPr/>
    </dgm:pt>
    <dgm:pt modelId="{6139BFFC-88E7-4BB7-BB04-56698D692686}" type="pres">
      <dgm:prSet presAssocID="{97C66420-E18D-47D7-AC03-B32CE72B2C67}" presName="compNode" presStyleCnt="0"/>
      <dgm:spPr/>
    </dgm:pt>
    <dgm:pt modelId="{AAECE815-74E4-4DD7-95F5-90C567B02B25}" type="pres">
      <dgm:prSet presAssocID="{97C66420-E18D-47D7-AC03-B32CE72B2C67}" presName="iconBgRect" presStyleLbl="bgShp" presStyleIdx="0" presStyleCnt="4"/>
      <dgm:spPr/>
    </dgm:pt>
    <dgm:pt modelId="{731980E0-0327-4AD3-AA25-5D623C036ADE}" type="pres">
      <dgm:prSet presAssocID="{97C66420-E18D-47D7-AC03-B32CE72B2C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1601C5E-7E68-4F13-8568-A186FD0C5956}" type="pres">
      <dgm:prSet presAssocID="{97C66420-E18D-47D7-AC03-B32CE72B2C67}" presName="spaceRect" presStyleCnt="0"/>
      <dgm:spPr/>
    </dgm:pt>
    <dgm:pt modelId="{0447C8EE-8016-43ED-8344-E8AF67EB6AB3}" type="pres">
      <dgm:prSet presAssocID="{97C66420-E18D-47D7-AC03-B32CE72B2C67}" presName="textRect" presStyleLbl="revTx" presStyleIdx="0" presStyleCnt="4">
        <dgm:presLayoutVars>
          <dgm:chMax val="1"/>
          <dgm:chPref val="1"/>
        </dgm:presLayoutVars>
      </dgm:prSet>
      <dgm:spPr/>
    </dgm:pt>
    <dgm:pt modelId="{D468192A-E025-4A0B-8A05-A8F312406B46}" type="pres">
      <dgm:prSet presAssocID="{B46DFD90-1F0C-4D40-9875-389D1DA9657F}" presName="sibTrans" presStyleLbl="sibTrans2D1" presStyleIdx="0" presStyleCnt="0"/>
      <dgm:spPr/>
    </dgm:pt>
    <dgm:pt modelId="{0B45A2B0-BB1C-402D-A187-39CD5E331EEF}" type="pres">
      <dgm:prSet presAssocID="{74CA2900-7C80-4E51-A409-702566F43743}" presName="compNode" presStyleCnt="0"/>
      <dgm:spPr/>
    </dgm:pt>
    <dgm:pt modelId="{97A56961-AA88-4B86-A789-093FAC56CFCF}" type="pres">
      <dgm:prSet presAssocID="{74CA2900-7C80-4E51-A409-702566F43743}" presName="iconBgRect" presStyleLbl="bgShp" presStyleIdx="1" presStyleCnt="4"/>
      <dgm:spPr/>
    </dgm:pt>
    <dgm:pt modelId="{A79EDEA6-D418-4489-B0BB-9D3200536465}" type="pres">
      <dgm:prSet presAssocID="{74CA2900-7C80-4E51-A409-702566F437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0A11964-D577-40E3-BE40-C04597B9E092}" type="pres">
      <dgm:prSet presAssocID="{74CA2900-7C80-4E51-A409-702566F43743}" presName="spaceRect" presStyleCnt="0"/>
      <dgm:spPr/>
    </dgm:pt>
    <dgm:pt modelId="{EE300C78-44A9-4F8B-9EE1-3C89DA11388B}" type="pres">
      <dgm:prSet presAssocID="{74CA2900-7C80-4E51-A409-702566F43743}" presName="textRect" presStyleLbl="revTx" presStyleIdx="1" presStyleCnt="4">
        <dgm:presLayoutVars>
          <dgm:chMax val="1"/>
          <dgm:chPref val="1"/>
        </dgm:presLayoutVars>
      </dgm:prSet>
      <dgm:spPr/>
    </dgm:pt>
    <dgm:pt modelId="{7B20B4A5-A6C7-458E-BF49-E70448335BB0}" type="pres">
      <dgm:prSet presAssocID="{0243296D-023E-41C4-87F0-C859FB9D037B}" presName="sibTrans" presStyleLbl="sibTrans2D1" presStyleIdx="0" presStyleCnt="0"/>
      <dgm:spPr/>
    </dgm:pt>
    <dgm:pt modelId="{EE9D1712-5BCD-4226-94CC-DACE6326727A}" type="pres">
      <dgm:prSet presAssocID="{83AB255B-BF45-4232-BB89-3D9E9B77248B}" presName="compNode" presStyleCnt="0"/>
      <dgm:spPr/>
    </dgm:pt>
    <dgm:pt modelId="{66880981-4543-4FB4-B1BA-BB1FA6B666E6}" type="pres">
      <dgm:prSet presAssocID="{83AB255B-BF45-4232-BB89-3D9E9B77248B}" presName="iconBgRect" presStyleLbl="bgShp" presStyleIdx="2" presStyleCnt="4"/>
      <dgm:spPr/>
    </dgm:pt>
    <dgm:pt modelId="{AE208B6B-5E52-41BC-B910-AF286985E4E7}" type="pres">
      <dgm:prSet presAssocID="{83AB255B-BF45-4232-BB89-3D9E9B7724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7E4E7F8-F42C-4034-BFED-3CE1496A034D}" type="pres">
      <dgm:prSet presAssocID="{83AB255B-BF45-4232-BB89-3D9E9B77248B}" presName="spaceRect" presStyleCnt="0"/>
      <dgm:spPr/>
    </dgm:pt>
    <dgm:pt modelId="{8174F865-C31D-4414-8D91-79EDBD71D96D}" type="pres">
      <dgm:prSet presAssocID="{83AB255B-BF45-4232-BB89-3D9E9B77248B}" presName="textRect" presStyleLbl="revTx" presStyleIdx="2" presStyleCnt="4">
        <dgm:presLayoutVars>
          <dgm:chMax val="1"/>
          <dgm:chPref val="1"/>
        </dgm:presLayoutVars>
      </dgm:prSet>
      <dgm:spPr/>
    </dgm:pt>
    <dgm:pt modelId="{A08BD14B-32D2-4FE4-B372-D89CC317A1B3}" type="pres">
      <dgm:prSet presAssocID="{597EF286-712A-4A01-924E-39E0394FCE57}" presName="sibTrans" presStyleLbl="sibTrans2D1" presStyleIdx="0" presStyleCnt="0"/>
      <dgm:spPr/>
    </dgm:pt>
    <dgm:pt modelId="{C12A351C-807D-4AAA-A676-A8C8719DC687}" type="pres">
      <dgm:prSet presAssocID="{9A27C07B-47A4-49DE-BEF4-596830BC5241}" presName="compNode" presStyleCnt="0"/>
      <dgm:spPr/>
    </dgm:pt>
    <dgm:pt modelId="{7F8CF76E-0F93-41E1-B6F1-D59705D2ECBF}" type="pres">
      <dgm:prSet presAssocID="{9A27C07B-47A4-49DE-BEF4-596830BC5241}" presName="iconBgRect" presStyleLbl="bgShp" presStyleIdx="3" presStyleCnt="4"/>
      <dgm:spPr/>
    </dgm:pt>
    <dgm:pt modelId="{9EEEA8FC-05DD-49BD-87F3-72D50E092AFC}" type="pres">
      <dgm:prSet presAssocID="{9A27C07B-47A4-49DE-BEF4-596830BC52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C1CB042-FBFB-435B-B4EB-DD0821D64B11}" type="pres">
      <dgm:prSet presAssocID="{9A27C07B-47A4-49DE-BEF4-596830BC5241}" presName="spaceRect" presStyleCnt="0"/>
      <dgm:spPr/>
    </dgm:pt>
    <dgm:pt modelId="{05C04553-F118-4F3A-9EFA-2F2325DDE4C6}" type="pres">
      <dgm:prSet presAssocID="{9A27C07B-47A4-49DE-BEF4-596830BC52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EFB118-6C6D-44D2-95CD-0529238A93B5}" type="presOf" srcId="{97C66420-E18D-47D7-AC03-B32CE72B2C67}" destId="{0447C8EE-8016-43ED-8344-E8AF67EB6AB3}" srcOrd="0" destOrd="0" presId="urn:microsoft.com/office/officeart/2018/2/layout/IconCircleList"/>
    <dgm:cxn modelId="{A2EFA25E-0571-4D25-BC71-CF03B9D9A973}" type="presOf" srcId="{E9521A6A-4A32-48BA-A274-5C6B0E2CEB6E}" destId="{5199F3E6-D67E-4226-859F-483994209C0A}" srcOrd="0" destOrd="0" presId="urn:microsoft.com/office/officeart/2018/2/layout/IconCircleList"/>
    <dgm:cxn modelId="{74644F68-C8DB-42CA-BD34-F16C0BECB90B}" type="presOf" srcId="{9A27C07B-47A4-49DE-BEF4-596830BC5241}" destId="{05C04553-F118-4F3A-9EFA-2F2325DDE4C6}" srcOrd="0" destOrd="0" presId="urn:microsoft.com/office/officeart/2018/2/layout/IconCircleList"/>
    <dgm:cxn modelId="{6929B054-B6AD-4E9A-957E-68ECB191DC50}" srcId="{E9521A6A-4A32-48BA-A274-5C6B0E2CEB6E}" destId="{97C66420-E18D-47D7-AC03-B32CE72B2C67}" srcOrd="0" destOrd="0" parTransId="{1EB87954-3BB7-4D59-9E3B-C8DCAB8EDECF}" sibTransId="{B46DFD90-1F0C-4D40-9875-389D1DA9657F}"/>
    <dgm:cxn modelId="{8724678C-5480-4F29-957C-14F8E3CCF26C}" type="presOf" srcId="{83AB255B-BF45-4232-BB89-3D9E9B77248B}" destId="{8174F865-C31D-4414-8D91-79EDBD71D96D}" srcOrd="0" destOrd="0" presId="urn:microsoft.com/office/officeart/2018/2/layout/IconCircleList"/>
    <dgm:cxn modelId="{E0AD2ED1-1B20-4FDA-8787-6CC1F50CD6F6}" type="presOf" srcId="{74CA2900-7C80-4E51-A409-702566F43743}" destId="{EE300C78-44A9-4F8B-9EE1-3C89DA11388B}" srcOrd="0" destOrd="0" presId="urn:microsoft.com/office/officeart/2018/2/layout/IconCircleList"/>
    <dgm:cxn modelId="{D6020BD4-6849-4EC5-8F8B-BBFB83F2573F}" type="presOf" srcId="{0243296D-023E-41C4-87F0-C859FB9D037B}" destId="{7B20B4A5-A6C7-458E-BF49-E70448335BB0}" srcOrd="0" destOrd="0" presId="urn:microsoft.com/office/officeart/2018/2/layout/IconCircleList"/>
    <dgm:cxn modelId="{D1BCBFD9-FF49-4D25-B793-FE64C2D2519D}" srcId="{E9521A6A-4A32-48BA-A274-5C6B0E2CEB6E}" destId="{74CA2900-7C80-4E51-A409-702566F43743}" srcOrd="1" destOrd="0" parTransId="{ECF51E90-7184-45C9-94F6-9877FC4FD356}" sibTransId="{0243296D-023E-41C4-87F0-C859FB9D037B}"/>
    <dgm:cxn modelId="{988DACDF-B647-4A0D-9BCE-659253DB0C58}" type="presOf" srcId="{B46DFD90-1F0C-4D40-9875-389D1DA9657F}" destId="{D468192A-E025-4A0B-8A05-A8F312406B46}" srcOrd="0" destOrd="0" presId="urn:microsoft.com/office/officeart/2018/2/layout/IconCircleList"/>
    <dgm:cxn modelId="{B05F5DE3-5CD5-41F4-8BE3-6C30A6A1E1E9}" srcId="{E9521A6A-4A32-48BA-A274-5C6B0E2CEB6E}" destId="{9A27C07B-47A4-49DE-BEF4-596830BC5241}" srcOrd="3" destOrd="0" parTransId="{29B39D62-7F72-4123-8B18-461A4F52731F}" sibTransId="{0295D1B1-B751-49B7-8ECF-DDDD6C1DD8C6}"/>
    <dgm:cxn modelId="{DA9DE2EC-EAB4-4FBF-AA36-A1137E8AE9D2}" type="presOf" srcId="{597EF286-712A-4A01-924E-39E0394FCE57}" destId="{A08BD14B-32D2-4FE4-B372-D89CC317A1B3}" srcOrd="0" destOrd="0" presId="urn:microsoft.com/office/officeart/2018/2/layout/IconCircleList"/>
    <dgm:cxn modelId="{804132EF-9B18-4639-9539-A5A81AAC2477}" srcId="{E9521A6A-4A32-48BA-A274-5C6B0E2CEB6E}" destId="{83AB255B-BF45-4232-BB89-3D9E9B77248B}" srcOrd="2" destOrd="0" parTransId="{B769D40C-0B80-467C-AB5B-38293BC8FCE9}" sibTransId="{597EF286-712A-4A01-924E-39E0394FCE57}"/>
    <dgm:cxn modelId="{E911688A-9784-444F-89F5-DC561D802B5B}" type="presParOf" srcId="{5199F3E6-D67E-4226-859F-483994209C0A}" destId="{3A77C403-3DD9-442E-AA3D-29B92D2A7BF3}" srcOrd="0" destOrd="0" presId="urn:microsoft.com/office/officeart/2018/2/layout/IconCircleList"/>
    <dgm:cxn modelId="{32DDE247-4E99-4EC4-95BC-F52878150E63}" type="presParOf" srcId="{3A77C403-3DD9-442E-AA3D-29B92D2A7BF3}" destId="{6139BFFC-88E7-4BB7-BB04-56698D692686}" srcOrd="0" destOrd="0" presId="urn:microsoft.com/office/officeart/2018/2/layout/IconCircleList"/>
    <dgm:cxn modelId="{A6A6889A-EC26-4A7A-B903-632D0A3B29A6}" type="presParOf" srcId="{6139BFFC-88E7-4BB7-BB04-56698D692686}" destId="{AAECE815-74E4-4DD7-95F5-90C567B02B25}" srcOrd="0" destOrd="0" presId="urn:microsoft.com/office/officeart/2018/2/layout/IconCircleList"/>
    <dgm:cxn modelId="{A38A73FE-C102-4DB4-B79A-CBBA02DA9724}" type="presParOf" srcId="{6139BFFC-88E7-4BB7-BB04-56698D692686}" destId="{731980E0-0327-4AD3-AA25-5D623C036ADE}" srcOrd="1" destOrd="0" presId="urn:microsoft.com/office/officeart/2018/2/layout/IconCircleList"/>
    <dgm:cxn modelId="{03351C8C-8C0A-4D99-9593-FAFE28373F97}" type="presParOf" srcId="{6139BFFC-88E7-4BB7-BB04-56698D692686}" destId="{61601C5E-7E68-4F13-8568-A186FD0C5956}" srcOrd="2" destOrd="0" presId="urn:microsoft.com/office/officeart/2018/2/layout/IconCircleList"/>
    <dgm:cxn modelId="{9E385EFC-F617-4A35-BD0B-A5B119F95895}" type="presParOf" srcId="{6139BFFC-88E7-4BB7-BB04-56698D692686}" destId="{0447C8EE-8016-43ED-8344-E8AF67EB6AB3}" srcOrd="3" destOrd="0" presId="urn:microsoft.com/office/officeart/2018/2/layout/IconCircleList"/>
    <dgm:cxn modelId="{9F38B49B-A624-4E49-869B-AE5C44AC1E1C}" type="presParOf" srcId="{3A77C403-3DD9-442E-AA3D-29B92D2A7BF3}" destId="{D468192A-E025-4A0B-8A05-A8F312406B46}" srcOrd="1" destOrd="0" presId="urn:microsoft.com/office/officeart/2018/2/layout/IconCircleList"/>
    <dgm:cxn modelId="{FEE4B911-BC81-48BE-81B5-D7E969D47BCA}" type="presParOf" srcId="{3A77C403-3DD9-442E-AA3D-29B92D2A7BF3}" destId="{0B45A2B0-BB1C-402D-A187-39CD5E331EEF}" srcOrd="2" destOrd="0" presId="urn:microsoft.com/office/officeart/2018/2/layout/IconCircleList"/>
    <dgm:cxn modelId="{16AA77F8-CFF6-4AFB-AEC2-36F25F93A672}" type="presParOf" srcId="{0B45A2B0-BB1C-402D-A187-39CD5E331EEF}" destId="{97A56961-AA88-4B86-A789-093FAC56CFCF}" srcOrd="0" destOrd="0" presId="urn:microsoft.com/office/officeart/2018/2/layout/IconCircleList"/>
    <dgm:cxn modelId="{D4FB910F-5DB2-4EF2-945A-1E42EC70B38C}" type="presParOf" srcId="{0B45A2B0-BB1C-402D-A187-39CD5E331EEF}" destId="{A79EDEA6-D418-4489-B0BB-9D3200536465}" srcOrd="1" destOrd="0" presId="urn:microsoft.com/office/officeart/2018/2/layout/IconCircleList"/>
    <dgm:cxn modelId="{EE96F4B0-9A86-40CE-AECB-50042FC4BC75}" type="presParOf" srcId="{0B45A2B0-BB1C-402D-A187-39CD5E331EEF}" destId="{80A11964-D577-40E3-BE40-C04597B9E092}" srcOrd="2" destOrd="0" presId="urn:microsoft.com/office/officeart/2018/2/layout/IconCircleList"/>
    <dgm:cxn modelId="{C4365369-0D43-495E-BE32-A75F4D2CD6D3}" type="presParOf" srcId="{0B45A2B0-BB1C-402D-A187-39CD5E331EEF}" destId="{EE300C78-44A9-4F8B-9EE1-3C89DA11388B}" srcOrd="3" destOrd="0" presId="urn:microsoft.com/office/officeart/2018/2/layout/IconCircleList"/>
    <dgm:cxn modelId="{626C9DDF-8737-4554-8FBE-C5C97DB216DA}" type="presParOf" srcId="{3A77C403-3DD9-442E-AA3D-29B92D2A7BF3}" destId="{7B20B4A5-A6C7-458E-BF49-E70448335BB0}" srcOrd="3" destOrd="0" presId="urn:microsoft.com/office/officeart/2018/2/layout/IconCircleList"/>
    <dgm:cxn modelId="{547EF77A-D5F3-4D15-B23A-B4AC44DD5033}" type="presParOf" srcId="{3A77C403-3DD9-442E-AA3D-29B92D2A7BF3}" destId="{EE9D1712-5BCD-4226-94CC-DACE6326727A}" srcOrd="4" destOrd="0" presId="urn:microsoft.com/office/officeart/2018/2/layout/IconCircleList"/>
    <dgm:cxn modelId="{1A9B5F6B-9839-483B-9C1E-363648D4C008}" type="presParOf" srcId="{EE9D1712-5BCD-4226-94CC-DACE6326727A}" destId="{66880981-4543-4FB4-B1BA-BB1FA6B666E6}" srcOrd="0" destOrd="0" presId="urn:microsoft.com/office/officeart/2018/2/layout/IconCircleList"/>
    <dgm:cxn modelId="{DD8C0030-7A01-4918-8808-65D5C2D35705}" type="presParOf" srcId="{EE9D1712-5BCD-4226-94CC-DACE6326727A}" destId="{AE208B6B-5E52-41BC-B910-AF286985E4E7}" srcOrd="1" destOrd="0" presId="urn:microsoft.com/office/officeart/2018/2/layout/IconCircleList"/>
    <dgm:cxn modelId="{9B97740A-2E89-4DD8-B12E-086E43F0B00F}" type="presParOf" srcId="{EE9D1712-5BCD-4226-94CC-DACE6326727A}" destId="{D7E4E7F8-F42C-4034-BFED-3CE1496A034D}" srcOrd="2" destOrd="0" presId="urn:microsoft.com/office/officeart/2018/2/layout/IconCircleList"/>
    <dgm:cxn modelId="{7619D911-4BEA-4668-82F9-C023E3C1148C}" type="presParOf" srcId="{EE9D1712-5BCD-4226-94CC-DACE6326727A}" destId="{8174F865-C31D-4414-8D91-79EDBD71D96D}" srcOrd="3" destOrd="0" presId="urn:microsoft.com/office/officeart/2018/2/layout/IconCircleList"/>
    <dgm:cxn modelId="{850331AC-9AA8-4275-9AB5-C65C6D405646}" type="presParOf" srcId="{3A77C403-3DD9-442E-AA3D-29B92D2A7BF3}" destId="{A08BD14B-32D2-4FE4-B372-D89CC317A1B3}" srcOrd="5" destOrd="0" presId="urn:microsoft.com/office/officeart/2018/2/layout/IconCircleList"/>
    <dgm:cxn modelId="{4CB7401E-0F8A-4EB6-9478-1C2EC031E451}" type="presParOf" srcId="{3A77C403-3DD9-442E-AA3D-29B92D2A7BF3}" destId="{C12A351C-807D-4AAA-A676-A8C8719DC687}" srcOrd="6" destOrd="0" presId="urn:microsoft.com/office/officeart/2018/2/layout/IconCircleList"/>
    <dgm:cxn modelId="{7B0CE25B-56F5-45DF-BE25-EB1D76C8B71B}" type="presParOf" srcId="{C12A351C-807D-4AAA-A676-A8C8719DC687}" destId="{7F8CF76E-0F93-41E1-B6F1-D59705D2ECBF}" srcOrd="0" destOrd="0" presId="urn:microsoft.com/office/officeart/2018/2/layout/IconCircleList"/>
    <dgm:cxn modelId="{2CBAC8C8-ACA2-41DB-BB32-6FAF50F5F214}" type="presParOf" srcId="{C12A351C-807D-4AAA-A676-A8C8719DC687}" destId="{9EEEA8FC-05DD-49BD-87F3-72D50E092AFC}" srcOrd="1" destOrd="0" presId="urn:microsoft.com/office/officeart/2018/2/layout/IconCircleList"/>
    <dgm:cxn modelId="{790261DE-7E21-4D16-9741-24F5CA0BF3BE}" type="presParOf" srcId="{C12A351C-807D-4AAA-A676-A8C8719DC687}" destId="{CC1CB042-FBFB-435B-B4EB-DD0821D64B11}" srcOrd="2" destOrd="0" presId="urn:microsoft.com/office/officeart/2018/2/layout/IconCircleList"/>
    <dgm:cxn modelId="{B08FA95B-456B-4373-968F-A31A73B3175D}" type="presParOf" srcId="{C12A351C-807D-4AAA-A676-A8C8719DC687}" destId="{05C04553-F118-4F3A-9EFA-2F2325DDE4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C0234C-4C44-4019-AE9F-07D1010BD8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0BC1CC-4223-406B-99E3-351E9D13EC30}">
      <dgm:prSet/>
      <dgm:spPr/>
      <dgm:t>
        <a:bodyPr/>
        <a:lstStyle/>
        <a:p>
          <a:r>
            <a:rPr lang="en-US"/>
            <a:t>Sports is the most popular genre and Thriller is the least popular, because there is only one. </a:t>
          </a:r>
        </a:p>
      </dgm:t>
    </dgm:pt>
    <dgm:pt modelId="{2A50A2DB-B547-4A88-9442-1C0A6EEA1173}" type="parTrans" cxnId="{A0A3E7D8-531F-4C4E-9AB8-650C5EDF79FD}">
      <dgm:prSet/>
      <dgm:spPr/>
      <dgm:t>
        <a:bodyPr/>
        <a:lstStyle/>
        <a:p>
          <a:endParaRPr lang="en-US"/>
        </a:p>
      </dgm:t>
    </dgm:pt>
    <dgm:pt modelId="{9F64FD96-C1C8-4288-94EE-48CE0C9F5828}" type="sibTrans" cxnId="{A0A3E7D8-531F-4C4E-9AB8-650C5EDF79FD}">
      <dgm:prSet/>
      <dgm:spPr/>
      <dgm:t>
        <a:bodyPr/>
        <a:lstStyle/>
        <a:p>
          <a:endParaRPr lang="en-US"/>
        </a:p>
      </dgm:t>
    </dgm:pt>
    <dgm:pt modelId="{D5B3B653-54B5-44E9-B8B4-83F10C9D574A}">
      <dgm:prSet/>
      <dgm:spPr/>
      <dgm:t>
        <a:bodyPr/>
        <a:lstStyle/>
        <a:p>
          <a:r>
            <a:rPr lang="en-US"/>
            <a:t>G movies are the least popular with PG-13 as the most popular.</a:t>
          </a:r>
        </a:p>
      </dgm:t>
    </dgm:pt>
    <dgm:pt modelId="{1ADA5EE8-A318-4993-A94E-293047C90581}" type="parTrans" cxnId="{DB79337C-8F15-4BBD-B1F6-F50638EB9E59}">
      <dgm:prSet/>
      <dgm:spPr/>
      <dgm:t>
        <a:bodyPr/>
        <a:lstStyle/>
        <a:p>
          <a:endParaRPr lang="en-US"/>
        </a:p>
      </dgm:t>
    </dgm:pt>
    <dgm:pt modelId="{4DDAD916-6FA3-48FD-942D-60A959D634D7}" type="sibTrans" cxnId="{DB79337C-8F15-4BBD-B1F6-F50638EB9E59}">
      <dgm:prSet/>
      <dgm:spPr/>
      <dgm:t>
        <a:bodyPr/>
        <a:lstStyle/>
        <a:p>
          <a:endParaRPr lang="en-US"/>
        </a:p>
      </dgm:t>
    </dgm:pt>
    <dgm:pt modelId="{B000222A-9B13-4E93-8DB3-6A7A4CA3EC97}">
      <dgm:prSet/>
      <dgm:spPr/>
      <dgm:t>
        <a:bodyPr/>
        <a:lstStyle/>
        <a:p>
          <a:r>
            <a:rPr lang="en-US"/>
            <a:t>There are a few loyal customers.</a:t>
          </a:r>
        </a:p>
      </dgm:t>
    </dgm:pt>
    <dgm:pt modelId="{DFC1B3C8-B1F1-427B-8500-120C4409430D}" type="parTrans" cxnId="{2958063E-6FC4-402F-A2DF-B05259FA97DA}">
      <dgm:prSet/>
      <dgm:spPr/>
      <dgm:t>
        <a:bodyPr/>
        <a:lstStyle/>
        <a:p>
          <a:endParaRPr lang="en-US"/>
        </a:p>
      </dgm:t>
    </dgm:pt>
    <dgm:pt modelId="{C6BF569F-48D8-4E09-ADDF-A1FEF5BE2FEE}" type="sibTrans" cxnId="{2958063E-6FC4-402F-A2DF-B05259FA97DA}">
      <dgm:prSet/>
      <dgm:spPr/>
      <dgm:t>
        <a:bodyPr/>
        <a:lstStyle/>
        <a:p>
          <a:endParaRPr lang="en-US"/>
        </a:p>
      </dgm:t>
    </dgm:pt>
    <dgm:pt modelId="{DB30B225-2C73-426F-BD3C-7EE75C58ED41}">
      <dgm:prSet/>
      <dgm:spPr/>
      <dgm:t>
        <a:bodyPr/>
        <a:lstStyle/>
        <a:p>
          <a:r>
            <a:rPr lang="en-US"/>
            <a:t>Asia is where most of the revenue comes from.</a:t>
          </a:r>
        </a:p>
      </dgm:t>
    </dgm:pt>
    <dgm:pt modelId="{4A061D90-440A-4F5A-88D2-E999B48AAB3B}" type="parTrans" cxnId="{5DFBE81F-18BD-41B2-A9EF-FCD055691BDF}">
      <dgm:prSet/>
      <dgm:spPr/>
      <dgm:t>
        <a:bodyPr/>
        <a:lstStyle/>
        <a:p>
          <a:endParaRPr lang="en-US"/>
        </a:p>
      </dgm:t>
    </dgm:pt>
    <dgm:pt modelId="{44B9A721-343E-45B8-91E4-E42942A6C7CB}" type="sibTrans" cxnId="{5DFBE81F-18BD-41B2-A9EF-FCD055691BDF}">
      <dgm:prSet/>
      <dgm:spPr/>
      <dgm:t>
        <a:bodyPr/>
        <a:lstStyle/>
        <a:p>
          <a:endParaRPr lang="en-US"/>
        </a:p>
      </dgm:t>
    </dgm:pt>
    <dgm:pt modelId="{AA9C3D06-9383-48B8-BF96-98FB22DEF978}">
      <dgm:prSet/>
      <dgm:spPr/>
      <dgm:t>
        <a:bodyPr/>
        <a:lstStyle/>
        <a:p>
          <a:r>
            <a:rPr lang="en-US"/>
            <a:t>The average rental rate is 4.99 days and average rental duration is $2.98.</a:t>
          </a:r>
        </a:p>
      </dgm:t>
    </dgm:pt>
    <dgm:pt modelId="{742275C0-CA75-49C8-8874-AC12A51DB4D4}" type="parTrans" cxnId="{41439351-005F-44E5-A53F-082351F1E472}">
      <dgm:prSet/>
      <dgm:spPr/>
      <dgm:t>
        <a:bodyPr/>
        <a:lstStyle/>
        <a:p>
          <a:endParaRPr lang="en-US"/>
        </a:p>
      </dgm:t>
    </dgm:pt>
    <dgm:pt modelId="{D5ACD8EF-AA07-46CC-BD92-7B2101A34E49}" type="sibTrans" cxnId="{41439351-005F-44E5-A53F-082351F1E472}">
      <dgm:prSet/>
      <dgm:spPr/>
      <dgm:t>
        <a:bodyPr/>
        <a:lstStyle/>
        <a:p>
          <a:endParaRPr lang="en-US"/>
        </a:p>
      </dgm:t>
    </dgm:pt>
    <dgm:pt modelId="{61962E4B-0B39-43CC-8B97-ED7298C09C5D}" type="pres">
      <dgm:prSet presAssocID="{8AC0234C-4C44-4019-AE9F-07D1010BD8FD}" presName="root" presStyleCnt="0">
        <dgm:presLayoutVars>
          <dgm:dir/>
          <dgm:resizeHandles val="exact"/>
        </dgm:presLayoutVars>
      </dgm:prSet>
      <dgm:spPr/>
    </dgm:pt>
    <dgm:pt modelId="{4FA34C16-EEAD-407D-AE28-E9866FDD6262}" type="pres">
      <dgm:prSet presAssocID="{FC0BC1CC-4223-406B-99E3-351E9D13EC30}" presName="compNode" presStyleCnt="0"/>
      <dgm:spPr/>
    </dgm:pt>
    <dgm:pt modelId="{67A15B01-64B4-4D56-B134-92E30207D9D6}" type="pres">
      <dgm:prSet presAssocID="{FC0BC1CC-4223-406B-99E3-351E9D13EC30}" presName="bgRect" presStyleLbl="bgShp" presStyleIdx="0" presStyleCnt="5"/>
      <dgm:spPr/>
    </dgm:pt>
    <dgm:pt modelId="{DB6E6B9A-09FA-4367-B7F4-2918EB0C6F76}" type="pres">
      <dgm:prSet presAssocID="{FC0BC1CC-4223-406B-99E3-351E9D13EC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D35BD3C-2391-42ED-BB0F-C612582C9BBD}" type="pres">
      <dgm:prSet presAssocID="{FC0BC1CC-4223-406B-99E3-351E9D13EC30}" presName="spaceRect" presStyleCnt="0"/>
      <dgm:spPr/>
    </dgm:pt>
    <dgm:pt modelId="{24DB1F5C-1749-4755-8430-ADD72645AE9B}" type="pres">
      <dgm:prSet presAssocID="{FC0BC1CC-4223-406B-99E3-351E9D13EC30}" presName="parTx" presStyleLbl="revTx" presStyleIdx="0" presStyleCnt="5">
        <dgm:presLayoutVars>
          <dgm:chMax val="0"/>
          <dgm:chPref val="0"/>
        </dgm:presLayoutVars>
      </dgm:prSet>
      <dgm:spPr/>
    </dgm:pt>
    <dgm:pt modelId="{BF835F0A-6BE8-4834-A5D4-A6797B121B0F}" type="pres">
      <dgm:prSet presAssocID="{9F64FD96-C1C8-4288-94EE-48CE0C9F5828}" presName="sibTrans" presStyleCnt="0"/>
      <dgm:spPr/>
    </dgm:pt>
    <dgm:pt modelId="{6D58AED0-E302-4D9D-81FF-02BB1FDCB87B}" type="pres">
      <dgm:prSet presAssocID="{D5B3B653-54B5-44E9-B8B4-83F10C9D574A}" presName="compNode" presStyleCnt="0"/>
      <dgm:spPr/>
    </dgm:pt>
    <dgm:pt modelId="{690AE8B9-9E91-4410-8DEB-B3F81BD1B926}" type="pres">
      <dgm:prSet presAssocID="{D5B3B653-54B5-44E9-B8B4-83F10C9D574A}" presName="bgRect" presStyleLbl="bgShp" presStyleIdx="1" presStyleCnt="5"/>
      <dgm:spPr/>
    </dgm:pt>
    <dgm:pt modelId="{74928CD6-5C0F-491D-B17F-D75FCAA292D7}" type="pres">
      <dgm:prSet presAssocID="{D5B3B653-54B5-44E9-B8B4-83F10C9D57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573B30C-0CEF-42D1-B782-03A058F601B3}" type="pres">
      <dgm:prSet presAssocID="{D5B3B653-54B5-44E9-B8B4-83F10C9D574A}" presName="spaceRect" presStyleCnt="0"/>
      <dgm:spPr/>
    </dgm:pt>
    <dgm:pt modelId="{3A06528C-9342-45B1-88DA-5A7E5903195D}" type="pres">
      <dgm:prSet presAssocID="{D5B3B653-54B5-44E9-B8B4-83F10C9D574A}" presName="parTx" presStyleLbl="revTx" presStyleIdx="1" presStyleCnt="5">
        <dgm:presLayoutVars>
          <dgm:chMax val="0"/>
          <dgm:chPref val="0"/>
        </dgm:presLayoutVars>
      </dgm:prSet>
      <dgm:spPr/>
    </dgm:pt>
    <dgm:pt modelId="{8B169574-88DF-4F3D-9FB7-DE4E2FDA4CF3}" type="pres">
      <dgm:prSet presAssocID="{4DDAD916-6FA3-48FD-942D-60A959D634D7}" presName="sibTrans" presStyleCnt="0"/>
      <dgm:spPr/>
    </dgm:pt>
    <dgm:pt modelId="{20765C26-35B8-4577-B805-179128DDB1D7}" type="pres">
      <dgm:prSet presAssocID="{B000222A-9B13-4E93-8DB3-6A7A4CA3EC97}" presName="compNode" presStyleCnt="0"/>
      <dgm:spPr/>
    </dgm:pt>
    <dgm:pt modelId="{64AEC3EF-99C1-4A25-BBAB-ED21F4B4F56A}" type="pres">
      <dgm:prSet presAssocID="{B000222A-9B13-4E93-8DB3-6A7A4CA3EC97}" presName="bgRect" presStyleLbl="bgShp" presStyleIdx="2" presStyleCnt="5"/>
      <dgm:spPr/>
    </dgm:pt>
    <dgm:pt modelId="{DA5A013F-20F0-4DAC-86D7-C692B5AF64CE}" type="pres">
      <dgm:prSet presAssocID="{B000222A-9B13-4E93-8DB3-6A7A4CA3EC97}" presName="iconRect" presStyleLbl="node1" presStyleIdx="2" presStyleCnt="5" custScaleX="203879" custScaleY="151706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F0C06449-51B4-4B4A-8267-DABAF11B59AD}" type="pres">
      <dgm:prSet presAssocID="{B000222A-9B13-4E93-8DB3-6A7A4CA3EC97}" presName="spaceRect" presStyleCnt="0"/>
      <dgm:spPr/>
    </dgm:pt>
    <dgm:pt modelId="{689D108C-1FEC-49B7-A39B-694B0954FC86}" type="pres">
      <dgm:prSet presAssocID="{B000222A-9B13-4E93-8DB3-6A7A4CA3EC97}" presName="parTx" presStyleLbl="revTx" presStyleIdx="2" presStyleCnt="5">
        <dgm:presLayoutVars>
          <dgm:chMax val="0"/>
          <dgm:chPref val="0"/>
        </dgm:presLayoutVars>
      </dgm:prSet>
      <dgm:spPr/>
    </dgm:pt>
    <dgm:pt modelId="{351AE44B-50D2-4C4D-8948-14EC96F4E293}" type="pres">
      <dgm:prSet presAssocID="{C6BF569F-48D8-4E09-ADDF-A1FEF5BE2FEE}" presName="sibTrans" presStyleCnt="0"/>
      <dgm:spPr/>
    </dgm:pt>
    <dgm:pt modelId="{5ECE3954-08A9-4ED4-B6ED-AF5407A7ED46}" type="pres">
      <dgm:prSet presAssocID="{DB30B225-2C73-426F-BD3C-7EE75C58ED41}" presName="compNode" presStyleCnt="0"/>
      <dgm:spPr/>
    </dgm:pt>
    <dgm:pt modelId="{87E75527-7ECF-411E-9BEF-E9E4FCF0B213}" type="pres">
      <dgm:prSet presAssocID="{DB30B225-2C73-426F-BD3C-7EE75C58ED41}" presName="bgRect" presStyleLbl="bgShp" presStyleIdx="3" presStyleCnt="5"/>
      <dgm:spPr/>
    </dgm:pt>
    <dgm:pt modelId="{E233B200-ABFC-43FD-8475-63203BCC5D73}" type="pres">
      <dgm:prSet presAssocID="{DB30B225-2C73-426F-BD3C-7EE75C58ED41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0C23788F-851A-4273-AA96-D7655E368572}" type="pres">
      <dgm:prSet presAssocID="{DB30B225-2C73-426F-BD3C-7EE75C58ED41}" presName="spaceRect" presStyleCnt="0"/>
      <dgm:spPr/>
    </dgm:pt>
    <dgm:pt modelId="{CC85BEA3-B8A7-4785-B882-AD34247B1220}" type="pres">
      <dgm:prSet presAssocID="{DB30B225-2C73-426F-BD3C-7EE75C58ED41}" presName="parTx" presStyleLbl="revTx" presStyleIdx="3" presStyleCnt="5">
        <dgm:presLayoutVars>
          <dgm:chMax val="0"/>
          <dgm:chPref val="0"/>
        </dgm:presLayoutVars>
      </dgm:prSet>
      <dgm:spPr/>
    </dgm:pt>
    <dgm:pt modelId="{0F0393AF-693A-4FEF-B6A8-6F138BE630B6}" type="pres">
      <dgm:prSet presAssocID="{44B9A721-343E-45B8-91E4-E42942A6C7CB}" presName="sibTrans" presStyleCnt="0"/>
      <dgm:spPr/>
    </dgm:pt>
    <dgm:pt modelId="{8D9FF42C-C63B-4FED-AB7D-49A14EBEDAA1}" type="pres">
      <dgm:prSet presAssocID="{AA9C3D06-9383-48B8-BF96-98FB22DEF978}" presName="compNode" presStyleCnt="0"/>
      <dgm:spPr/>
    </dgm:pt>
    <dgm:pt modelId="{8C4A4B2D-8206-41C2-9408-3753A330FBD6}" type="pres">
      <dgm:prSet presAssocID="{AA9C3D06-9383-48B8-BF96-98FB22DEF978}" presName="bgRect" presStyleLbl="bgShp" presStyleIdx="4" presStyleCnt="5"/>
      <dgm:spPr/>
    </dgm:pt>
    <dgm:pt modelId="{0BEE8596-FA19-41E4-AD9E-EF6158848764}" type="pres">
      <dgm:prSet presAssocID="{AA9C3D06-9383-48B8-BF96-98FB22DEF97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69BA9200-306E-4403-B987-18ADE10E67E8}" type="pres">
      <dgm:prSet presAssocID="{AA9C3D06-9383-48B8-BF96-98FB22DEF978}" presName="spaceRect" presStyleCnt="0"/>
      <dgm:spPr/>
    </dgm:pt>
    <dgm:pt modelId="{1B2CBB98-D279-4CB3-9A67-1ECE03C8E837}" type="pres">
      <dgm:prSet presAssocID="{AA9C3D06-9383-48B8-BF96-98FB22DEF9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0A0911-0265-44D0-BECE-1B272F2084A3}" type="presOf" srcId="{FC0BC1CC-4223-406B-99E3-351E9D13EC30}" destId="{24DB1F5C-1749-4755-8430-ADD72645AE9B}" srcOrd="0" destOrd="0" presId="urn:microsoft.com/office/officeart/2018/2/layout/IconVerticalSolidList"/>
    <dgm:cxn modelId="{97D9B817-77A2-40B7-A329-696A83D900DD}" type="presOf" srcId="{B000222A-9B13-4E93-8DB3-6A7A4CA3EC97}" destId="{689D108C-1FEC-49B7-A39B-694B0954FC86}" srcOrd="0" destOrd="0" presId="urn:microsoft.com/office/officeart/2018/2/layout/IconVerticalSolidList"/>
    <dgm:cxn modelId="{5DFBE81F-18BD-41B2-A9EF-FCD055691BDF}" srcId="{8AC0234C-4C44-4019-AE9F-07D1010BD8FD}" destId="{DB30B225-2C73-426F-BD3C-7EE75C58ED41}" srcOrd="3" destOrd="0" parTransId="{4A061D90-440A-4F5A-88D2-E999B48AAB3B}" sibTransId="{44B9A721-343E-45B8-91E4-E42942A6C7CB}"/>
    <dgm:cxn modelId="{08DEC82A-9852-46E9-BDC9-59F1402E7AD1}" type="presOf" srcId="{DB30B225-2C73-426F-BD3C-7EE75C58ED41}" destId="{CC85BEA3-B8A7-4785-B882-AD34247B1220}" srcOrd="0" destOrd="0" presId="urn:microsoft.com/office/officeart/2018/2/layout/IconVerticalSolidList"/>
    <dgm:cxn modelId="{2958063E-6FC4-402F-A2DF-B05259FA97DA}" srcId="{8AC0234C-4C44-4019-AE9F-07D1010BD8FD}" destId="{B000222A-9B13-4E93-8DB3-6A7A4CA3EC97}" srcOrd="2" destOrd="0" parTransId="{DFC1B3C8-B1F1-427B-8500-120C4409430D}" sibTransId="{C6BF569F-48D8-4E09-ADDF-A1FEF5BE2FEE}"/>
    <dgm:cxn modelId="{D00B6C64-D438-47FD-B12C-B7AC1BBC2903}" type="presOf" srcId="{AA9C3D06-9383-48B8-BF96-98FB22DEF978}" destId="{1B2CBB98-D279-4CB3-9A67-1ECE03C8E837}" srcOrd="0" destOrd="0" presId="urn:microsoft.com/office/officeart/2018/2/layout/IconVerticalSolidList"/>
    <dgm:cxn modelId="{B3433E4F-9E1C-49E0-8369-27D2996B477E}" type="presOf" srcId="{8AC0234C-4C44-4019-AE9F-07D1010BD8FD}" destId="{61962E4B-0B39-43CC-8B97-ED7298C09C5D}" srcOrd="0" destOrd="0" presId="urn:microsoft.com/office/officeart/2018/2/layout/IconVerticalSolidList"/>
    <dgm:cxn modelId="{41439351-005F-44E5-A53F-082351F1E472}" srcId="{8AC0234C-4C44-4019-AE9F-07D1010BD8FD}" destId="{AA9C3D06-9383-48B8-BF96-98FB22DEF978}" srcOrd="4" destOrd="0" parTransId="{742275C0-CA75-49C8-8874-AC12A51DB4D4}" sibTransId="{D5ACD8EF-AA07-46CC-BD92-7B2101A34E49}"/>
    <dgm:cxn modelId="{DB79337C-8F15-4BBD-B1F6-F50638EB9E59}" srcId="{8AC0234C-4C44-4019-AE9F-07D1010BD8FD}" destId="{D5B3B653-54B5-44E9-B8B4-83F10C9D574A}" srcOrd="1" destOrd="0" parTransId="{1ADA5EE8-A318-4993-A94E-293047C90581}" sibTransId="{4DDAD916-6FA3-48FD-942D-60A959D634D7}"/>
    <dgm:cxn modelId="{C41AB5AB-E6AC-443C-AFCB-0F46FF2F1C0C}" type="presOf" srcId="{D5B3B653-54B5-44E9-B8B4-83F10C9D574A}" destId="{3A06528C-9342-45B1-88DA-5A7E5903195D}" srcOrd="0" destOrd="0" presId="urn:microsoft.com/office/officeart/2018/2/layout/IconVerticalSolidList"/>
    <dgm:cxn modelId="{A0A3E7D8-531F-4C4E-9AB8-650C5EDF79FD}" srcId="{8AC0234C-4C44-4019-AE9F-07D1010BD8FD}" destId="{FC0BC1CC-4223-406B-99E3-351E9D13EC30}" srcOrd="0" destOrd="0" parTransId="{2A50A2DB-B547-4A88-9442-1C0A6EEA1173}" sibTransId="{9F64FD96-C1C8-4288-94EE-48CE0C9F5828}"/>
    <dgm:cxn modelId="{0358B92C-A926-4C5C-9F06-55A59335FCF0}" type="presParOf" srcId="{61962E4B-0B39-43CC-8B97-ED7298C09C5D}" destId="{4FA34C16-EEAD-407D-AE28-E9866FDD6262}" srcOrd="0" destOrd="0" presId="urn:microsoft.com/office/officeart/2018/2/layout/IconVerticalSolidList"/>
    <dgm:cxn modelId="{43029DCD-FB7A-46EC-AE80-9C683FC657D0}" type="presParOf" srcId="{4FA34C16-EEAD-407D-AE28-E9866FDD6262}" destId="{67A15B01-64B4-4D56-B134-92E30207D9D6}" srcOrd="0" destOrd="0" presId="urn:microsoft.com/office/officeart/2018/2/layout/IconVerticalSolidList"/>
    <dgm:cxn modelId="{AFAF0B7F-257D-483F-AE00-2C703270EECD}" type="presParOf" srcId="{4FA34C16-EEAD-407D-AE28-E9866FDD6262}" destId="{DB6E6B9A-09FA-4367-B7F4-2918EB0C6F76}" srcOrd="1" destOrd="0" presId="urn:microsoft.com/office/officeart/2018/2/layout/IconVerticalSolidList"/>
    <dgm:cxn modelId="{B247F773-17B4-4E13-B50D-DD92188BC49E}" type="presParOf" srcId="{4FA34C16-EEAD-407D-AE28-E9866FDD6262}" destId="{9D35BD3C-2391-42ED-BB0F-C612582C9BBD}" srcOrd="2" destOrd="0" presId="urn:microsoft.com/office/officeart/2018/2/layout/IconVerticalSolidList"/>
    <dgm:cxn modelId="{C88E229E-6913-4E29-9642-C5AB5D1D8BFB}" type="presParOf" srcId="{4FA34C16-EEAD-407D-AE28-E9866FDD6262}" destId="{24DB1F5C-1749-4755-8430-ADD72645AE9B}" srcOrd="3" destOrd="0" presId="urn:microsoft.com/office/officeart/2018/2/layout/IconVerticalSolidList"/>
    <dgm:cxn modelId="{3CBD9ACF-CAB4-4F12-BE1F-8D04CEB098F6}" type="presParOf" srcId="{61962E4B-0B39-43CC-8B97-ED7298C09C5D}" destId="{BF835F0A-6BE8-4834-A5D4-A6797B121B0F}" srcOrd="1" destOrd="0" presId="urn:microsoft.com/office/officeart/2018/2/layout/IconVerticalSolidList"/>
    <dgm:cxn modelId="{641930D6-816B-41CF-AF06-CBDEF292FE5F}" type="presParOf" srcId="{61962E4B-0B39-43CC-8B97-ED7298C09C5D}" destId="{6D58AED0-E302-4D9D-81FF-02BB1FDCB87B}" srcOrd="2" destOrd="0" presId="urn:microsoft.com/office/officeart/2018/2/layout/IconVerticalSolidList"/>
    <dgm:cxn modelId="{6F316D05-EF51-4FA2-BB7A-FBD521B92DA6}" type="presParOf" srcId="{6D58AED0-E302-4D9D-81FF-02BB1FDCB87B}" destId="{690AE8B9-9E91-4410-8DEB-B3F81BD1B926}" srcOrd="0" destOrd="0" presId="urn:microsoft.com/office/officeart/2018/2/layout/IconVerticalSolidList"/>
    <dgm:cxn modelId="{DA164DBD-406F-4959-8CB1-B4CF5D378916}" type="presParOf" srcId="{6D58AED0-E302-4D9D-81FF-02BB1FDCB87B}" destId="{74928CD6-5C0F-491D-B17F-D75FCAA292D7}" srcOrd="1" destOrd="0" presId="urn:microsoft.com/office/officeart/2018/2/layout/IconVerticalSolidList"/>
    <dgm:cxn modelId="{E5B3740F-6E3A-4A1E-852A-4D64C73E4309}" type="presParOf" srcId="{6D58AED0-E302-4D9D-81FF-02BB1FDCB87B}" destId="{4573B30C-0CEF-42D1-B782-03A058F601B3}" srcOrd="2" destOrd="0" presId="urn:microsoft.com/office/officeart/2018/2/layout/IconVerticalSolidList"/>
    <dgm:cxn modelId="{695D474B-F966-4899-B028-562AE0F029E0}" type="presParOf" srcId="{6D58AED0-E302-4D9D-81FF-02BB1FDCB87B}" destId="{3A06528C-9342-45B1-88DA-5A7E5903195D}" srcOrd="3" destOrd="0" presId="urn:microsoft.com/office/officeart/2018/2/layout/IconVerticalSolidList"/>
    <dgm:cxn modelId="{D7B085E5-0865-49AE-A5D2-2F2FB874B650}" type="presParOf" srcId="{61962E4B-0B39-43CC-8B97-ED7298C09C5D}" destId="{8B169574-88DF-4F3D-9FB7-DE4E2FDA4CF3}" srcOrd="3" destOrd="0" presId="urn:microsoft.com/office/officeart/2018/2/layout/IconVerticalSolidList"/>
    <dgm:cxn modelId="{9919D76F-2F2F-4093-9BB4-54A2F124ECB6}" type="presParOf" srcId="{61962E4B-0B39-43CC-8B97-ED7298C09C5D}" destId="{20765C26-35B8-4577-B805-179128DDB1D7}" srcOrd="4" destOrd="0" presId="urn:microsoft.com/office/officeart/2018/2/layout/IconVerticalSolidList"/>
    <dgm:cxn modelId="{C30CB5AB-5C8F-4998-8CDE-909DE25F5026}" type="presParOf" srcId="{20765C26-35B8-4577-B805-179128DDB1D7}" destId="{64AEC3EF-99C1-4A25-BBAB-ED21F4B4F56A}" srcOrd="0" destOrd="0" presId="urn:microsoft.com/office/officeart/2018/2/layout/IconVerticalSolidList"/>
    <dgm:cxn modelId="{61F8DF67-5104-430F-A87B-D2B4BAB4B9A7}" type="presParOf" srcId="{20765C26-35B8-4577-B805-179128DDB1D7}" destId="{DA5A013F-20F0-4DAC-86D7-C692B5AF64CE}" srcOrd="1" destOrd="0" presId="urn:microsoft.com/office/officeart/2018/2/layout/IconVerticalSolidList"/>
    <dgm:cxn modelId="{C7C46511-7EC3-4D1A-AD25-738BA4F8136A}" type="presParOf" srcId="{20765C26-35B8-4577-B805-179128DDB1D7}" destId="{F0C06449-51B4-4B4A-8267-DABAF11B59AD}" srcOrd="2" destOrd="0" presId="urn:microsoft.com/office/officeart/2018/2/layout/IconVerticalSolidList"/>
    <dgm:cxn modelId="{0B7675B9-B8A3-40D2-9E57-8B372B8EC4F8}" type="presParOf" srcId="{20765C26-35B8-4577-B805-179128DDB1D7}" destId="{689D108C-1FEC-49B7-A39B-694B0954FC86}" srcOrd="3" destOrd="0" presId="urn:microsoft.com/office/officeart/2018/2/layout/IconVerticalSolidList"/>
    <dgm:cxn modelId="{CC414F24-51F3-42B2-9267-571A8C1E8B26}" type="presParOf" srcId="{61962E4B-0B39-43CC-8B97-ED7298C09C5D}" destId="{351AE44B-50D2-4C4D-8948-14EC96F4E293}" srcOrd="5" destOrd="0" presId="urn:microsoft.com/office/officeart/2018/2/layout/IconVerticalSolidList"/>
    <dgm:cxn modelId="{53841F28-5E6D-4C91-B515-028DEB24CCE4}" type="presParOf" srcId="{61962E4B-0B39-43CC-8B97-ED7298C09C5D}" destId="{5ECE3954-08A9-4ED4-B6ED-AF5407A7ED46}" srcOrd="6" destOrd="0" presId="urn:microsoft.com/office/officeart/2018/2/layout/IconVerticalSolidList"/>
    <dgm:cxn modelId="{F64F1891-4800-4BDA-B315-77B6992FA69F}" type="presParOf" srcId="{5ECE3954-08A9-4ED4-B6ED-AF5407A7ED46}" destId="{87E75527-7ECF-411E-9BEF-E9E4FCF0B213}" srcOrd="0" destOrd="0" presId="urn:microsoft.com/office/officeart/2018/2/layout/IconVerticalSolidList"/>
    <dgm:cxn modelId="{8072934A-86D0-4689-B5B5-D5116E99C59D}" type="presParOf" srcId="{5ECE3954-08A9-4ED4-B6ED-AF5407A7ED46}" destId="{E233B200-ABFC-43FD-8475-63203BCC5D73}" srcOrd="1" destOrd="0" presId="urn:microsoft.com/office/officeart/2018/2/layout/IconVerticalSolidList"/>
    <dgm:cxn modelId="{17D38DD4-D485-4E26-814B-10F917062687}" type="presParOf" srcId="{5ECE3954-08A9-4ED4-B6ED-AF5407A7ED46}" destId="{0C23788F-851A-4273-AA96-D7655E368572}" srcOrd="2" destOrd="0" presId="urn:microsoft.com/office/officeart/2018/2/layout/IconVerticalSolidList"/>
    <dgm:cxn modelId="{678B0EB4-2284-4559-B73A-E128BB8DA606}" type="presParOf" srcId="{5ECE3954-08A9-4ED4-B6ED-AF5407A7ED46}" destId="{CC85BEA3-B8A7-4785-B882-AD34247B1220}" srcOrd="3" destOrd="0" presId="urn:microsoft.com/office/officeart/2018/2/layout/IconVerticalSolidList"/>
    <dgm:cxn modelId="{16665273-8AE3-4344-BD90-AC52C2E5D2C7}" type="presParOf" srcId="{61962E4B-0B39-43CC-8B97-ED7298C09C5D}" destId="{0F0393AF-693A-4FEF-B6A8-6F138BE630B6}" srcOrd="7" destOrd="0" presId="urn:microsoft.com/office/officeart/2018/2/layout/IconVerticalSolidList"/>
    <dgm:cxn modelId="{6B11CDA4-582E-437E-8585-9A239BDFB866}" type="presParOf" srcId="{61962E4B-0B39-43CC-8B97-ED7298C09C5D}" destId="{8D9FF42C-C63B-4FED-AB7D-49A14EBEDAA1}" srcOrd="8" destOrd="0" presId="urn:microsoft.com/office/officeart/2018/2/layout/IconVerticalSolidList"/>
    <dgm:cxn modelId="{4D59548E-933A-4BF2-A45C-1489162B015A}" type="presParOf" srcId="{8D9FF42C-C63B-4FED-AB7D-49A14EBEDAA1}" destId="{8C4A4B2D-8206-41C2-9408-3753A330FBD6}" srcOrd="0" destOrd="0" presId="urn:microsoft.com/office/officeart/2018/2/layout/IconVerticalSolidList"/>
    <dgm:cxn modelId="{1D507BDD-7227-4BBD-818C-9FA59316BE0F}" type="presParOf" srcId="{8D9FF42C-C63B-4FED-AB7D-49A14EBEDAA1}" destId="{0BEE8596-FA19-41E4-AD9E-EF6158848764}" srcOrd="1" destOrd="0" presId="urn:microsoft.com/office/officeart/2018/2/layout/IconVerticalSolidList"/>
    <dgm:cxn modelId="{B7747AE8-627E-405E-BC2B-774967853158}" type="presParOf" srcId="{8D9FF42C-C63B-4FED-AB7D-49A14EBEDAA1}" destId="{69BA9200-306E-4403-B987-18ADE10E67E8}" srcOrd="2" destOrd="0" presId="urn:microsoft.com/office/officeart/2018/2/layout/IconVerticalSolidList"/>
    <dgm:cxn modelId="{67B0E215-E844-4662-ADD5-ACE63D5F3D07}" type="presParOf" srcId="{8D9FF42C-C63B-4FED-AB7D-49A14EBEDAA1}" destId="{1B2CBB98-D279-4CB3-9A67-1ECE03C8E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744013-2E80-4956-AF11-971E80EDCBC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F796F6-E171-42BE-8DF6-FE42FDC93577}">
      <dgm:prSet/>
      <dgm:spPr/>
      <dgm:t>
        <a:bodyPr/>
        <a:lstStyle/>
        <a:p>
          <a:r>
            <a:rPr lang="en-US"/>
            <a:t>Acquire more titles under the Sports, Sci-Fi, and Animation genres, as they generate the most revenue and rentals.</a:t>
          </a:r>
        </a:p>
      </dgm:t>
    </dgm:pt>
    <dgm:pt modelId="{01CE4550-CE22-4985-AFCF-CD62C1BB5F90}" type="parTrans" cxnId="{E173084C-FB5B-4F52-BA23-F6380FD0AE18}">
      <dgm:prSet/>
      <dgm:spPr/>
      <dgm:t>
        <a:bodyPr/>
        <a:lstStyle/>
        <a:p>
          <a:endParaRPr lang="en-US"/>
        </a:p>
      </dgm:t>
    </dgm:pt>
    <dgm:pt modelId="{6967BE9A-7A98-44CA-B39A-93D11D111B43}" type="sibTrans" cxnId="{E173084C-FB5B-4F52-BA23-F6380FD0AE1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6F9D02D-AA44-4EBC-B063-0AFAC35A7748}">
      <dgm:prSet/>
      <dgm:spPr/>
      <dgm:t>
        <a:bodyPr/>
        <a:lstStyle/>
        <a:p>
          <a:r>
            <a:rPr lang="en-US"/>
            <a:t>Promote Sports, Sci-Fi, and Animation movies.</a:t>
          </a:r>
        </a:p>
      </dgm:t>
    </dgm:pt>
    <dgm:pt modelId="{5FE192B6-272B-4280-AE00-43A8F6889A67}" type="parTrans" cxnId="{8CB4FD86-9AE2-4BB7-AFB4-BAC19895FAA9}">
      <dgm:prSet/>
      <dgm:spPr/>
      <dgm:t>
        <a:bodyPr/>
        <a:lstStyle/>
        <a:p>
          <a:endParaRPr lang="en-US"/>
        </a:p>
      </dgm:t>
    </dgm:pt>
    <dgm:pt modelId="{4CDE7E2C-F93C-4D6E-963D-46D4AB378340}" type="sibTrans" cxnId="{8CB4FD86-9AE2-4BB7-AFB4-BAC19895FAA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C68FEF9-04DE-47DD-9582-FD0E66F86C0B}">
      <dgm:prSet/>
      <dgm:spPr/>
      <dgm:t>
        <a:bodyPr/>
        <a:lstStyle/>
        <a:p>
          <a:r>
            <a:rPr lang="en-US"/>
            <a:t>Invest in movies in different languages to attract customers that do not speak English.</a:t>
          </a:r>
        </a:p>
      </dgm:t>
    </dgm:pt>
    <dgm:pt modelId="{2317F6D7-D195-4356-83DE-944CE6388932}" type="parTrans" cxnId="{8C519DC5-AE45-4574-B748-C4FF044F3136}">
      <dgm:prSet/>
      <dgm:spPr/>
      <dgm:t>
        <a:bodyPr/>
        <a:lstStyle/>
        <a:p>
          <a:endParaRPr lang="en-US"/>
        </a:p>
      </dgm:t>
    </dgm:pt>
    <dgm:pt modelId="{48C5E360-07FD-4F18-8174-7AA6D71B61A7}" type="sibTrans" cxnId="{8C519DC5-AE45-4574-B748-C4FF044F313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4B4FC4B-38D7-4A87-8EDE-ADD7BAE92C29}">
      <dgm:prSet/>
      <dgm:spPr/>
      <dgm:t>
        <a:bodyPr/>
        <a:lstStyle/>
        <a:p>
          <a:r>
            <a:rPr lang="en-US"/>
            <a:t>Promote and acquire movies in the PG-13 movies, as they tend to have the most rentals and garner the most revenue.</a:t>
          </a:r>
        </a:p>
      </dgm:t>
    </dgm:pt>
    <dgm:pt modelId="{3F11773F-49A0-4F87-AE9B-86E7F3DA8742}" type="parTrans" cxnId="{4F7FDBE5-D7F1-43DD-ADA4-A7F392C3FABB}">
      <dgm:prSet/>
      <dgm:spPr/>
      <dgm:t>
        <a:bodyPr/>
        <a:lstStyle/>
        <a:p>
          <a:endParaRPr lang="en-US"/>
        </a:p>
      </dgm:t>
    </dgm:pt>
    <dgm:pt modelId="{22C3088A-C48B-4BCC-BA05-C108B1887E65}" type="sibTrans" cxnId="{4F7FDBE5-D7F1-43DD-ADA4-A7F392C3FAB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8D8A9A0-F8B1-4244-AA61-F4514C0E821E}">
      <dgm:prSet/>
      <dgm:spPr/>
      <dgm:t>
        <a:bodyPr/>
        <a:lstStyle/>
        <a:p>
          <a:r>
            <a:rPr lang="en-US"/>
            <a:t>Focus marketing efforts in Asian and African countries as they have the most customers.</a:t>
          </a:r>
        </a:p>
      </dgm:t>
    </dgm:pt>
    <dgm:pt modelId="{2C859AFA-05F3-4C05-84E7-8458F1D1C637}" type="parTrans" cxnId="{2D30D3F1-A758-4EC2-AB9F-851C72700EAB}">
      <dgm:prSet/>
      <dgm:spPr/>
      <dgm:t>
        <a:bodyPr/>
        <a:lstStyle/>
        <a:p>
          <a:endParaRPr lang="en-US"/>
        </a:p>
      </dgm:t>
    </dgm:pt>
    <dgm:pt modelId="{979C1213-11BE-4116-B192-ECDA3BE8DE19}" type="sibTrans" cxnId="{2D30D3F1-A758-4EC2-AB9F-851C72700EA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B07EADC-72D5-4A32-A75B-AC3F52DDFBED}">
      <dgm:prSet/>
      <dgm:spPr/>
      <dgm:t>
        <a:bodyPr/>
        <a:lstStyle/>
        <a:p>
          <a:r>
            <a:rPr lang="en-US"/>
            <a:t>Open a rewards program for loyal customers.</a:t>
          </a:r>
        </a:p>
      </dgm:t>
    </dgm:pt>
    <dgm:pt modelId="{FACBF0CD-625F-403E-8DD1-DB8DEBE0DEAB}" type="parTrans" cxnId="{6C9880FD-D98F-4D9B-BF04-9877E7297C78}">
      <dgm:prSet/>
      <dgm:spPr/>
      <dgm:t>
        <a:bodyPr/>
        <a:lstStyle/>
        <a:p>
          <a:endParaRPr lang="en-US"/>
        </a:p>
      </dgm:t>
    </dgm:pt>
    <dgm:pt modelId="{AE27E93C-9441-4F05-B38C-56FDD2389AE6}" type="sibTrans" cxnId="{6C9880FD-D98F-4D9B-BF04-9877E7297C78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1AE59DF-8EFB-4621-A38E-768BD2C34A44}" type="pres">
      <dgm:prSet presAssocID="{C2744013-2E80-4956-AF11-971E80EDCBCA}" presName="Name0" presStyleCnt="0">
        <dgm:presLayoutVars>
          <dgm:animLvl val="lvl"/>
          <dgm:resizeHandles val="exact"/>
        </dgm:presLayoutVars>
      </dgm:prSet>
      <dgm:spPr/>
    </dgm:pt>
    <dgm:pt modelId="{FA73197A-0F83-42EC-8D8F-C16105984465}" type="pres">
      <dgm:prSet presAssocID="{B9F796F6-E171-42BE-8DF6-FE42FDC93577}" presName="compositeNode" presStyleCnt="0">
        <dgm:presLayoutVars>
          <dgm:bulletEnabled val="1"/>
        </dgm:presLayoutVars>
      </dgm:prSet>
      <dgm:spPr/>
    </dgm:pt>
    <dgm:pt modelId="{44B6CB44-5E39-4E4E-A661-9C1FF086D22D}" type="pres">
      <dgm:prSet presAssocID="{B9F796F6-E171-42BE-8DF6-FE42FDC93577}" presName="bgRect" presStyleLbl="bgAccFollowNode1" presStyleIdx="0" presStyleCnt="6"/>
      <dgm:spPr/>
    </dgm:pt>
    <dgm:pt modelId="{3C1A4CAA-9482-471B-9F46-28708DEFB7C2}" type="pres">
      <dgm:prSet presAssocID="{6967BE9A-7A98-44CA-B39A-93D11D111B43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AB91B9B8-97D5-45C3-ACCD-52B3371B91F7}" type="pres">
      <dgm:prSet presAssocID="{B9F796F6-E171-42BE-8DF6-FE42FDC93577}" presName="bottomLine" presStyleLbl="alignNode1" presStyleIdx="1" presStyleCnt="12">
        <dgm:presLayoutVars/>
      </dgm:prSet>
      <dgm:spPr/>
    </dgm:pt>
    <dgm:pt modelId="{17D9D2A1-9A2D-47E2-9652-A987A92A0D1D}" type="pres">
      <dgm:prSet presAssocID="{B9F796F6-E171-42BE-8DF6-FE42FDC93577}" presName="nodeText" presStyleLbl="bgAccFollowNode1" presStyleIdx="0" presStyleCnt="6">
        <dgm:presLayoutVars>
          <dgm:bulletEnabled val="1"/>
        </dgm:presLayoutVars>
      </dgm:prSet>
      <dgm:spPr/>
    </dgm:pt>
    <dgm:pt modelId="{F2704C8D-8500-4210-9D13-82B5564D8D79}" type="pres">
      <dgm:prSet presAssocID="{6967BE9A-7A98-44CA-B39A-93D11D111B43}" presName="sibTrans" presStyleCnt="0"/>
      <dgm:spPr/>
    </dgm:pt>
    <dgm:pt modelId="{80A801C2-D897-470A-BDA3-BF109694048C}" type="pres">
      <dgm:prSet presAssocID="{76F9D02D-AA44-4EBC-B063-0AFAC35A7748}" presName="compositeNode" presStyleCnt="0">
        <dgm:presLayoutVars>
          <dgm:bulletEnabled val="1"/>
        </dgm:presLayoutVars>
      </dgm:prSet>
      <dgm:spPr/>
    </dgm:pt>
    <dgm:pt modelId="{02DA6270-AAF4-4DD9-9BA5-C9A4FCF7C800}" type="pres">
      <dgm:prSet presAssocID="{76F9D02D-AA44-4EBC-B063-0AFAC35A7748}" presName="bgRect" presStyleLbl="bgAccFollowNode1" presStyleIdx="1" presStyleCnt="6"/>
      <dgm:spPr/>
    </dgm:pt>
    <dgm:pt modelId="{F95C86D1-0414-48DE-A47B-DAC5D369D0FD}" type="pres">
      <dgm:prSet presAssocID="{4CDE7E2C-F93C-4D6E-963D-46D4AB378340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F814D962-771F-4A96-B6D5-A68C0A8F4A54}" type="pres">
      <dgm:prSet presAssocID="{76F9D02D-AA44-4EBC-B063-0AFAC35A7748}" presName="bottomLine" presStyleLbl="alignNode1" presStyleIdx="3" presStyleCnt="12">
        <dgm:presLayoutVars/>
      </dgm:prSet>
      <dgm:spPr/>
    </dgm:pt>
    <dgm:pt modelId="{58CC8554-18DC-4965-876E-D6937CB3E327}" type="pres">
      <dgm:prSet presAssocID="{76F9D02D-AA44-4EBC-B063-0AFAC35A7748}" presName="nodeText" presStyleLbl="bgAccFollowNode1" presStyleIdx="1" presStyleCnt="6">
        <dgm:presLayoutVars>
          <dgm:bulletEnabled val="1"/>
        </dgm:presLayoutVars>
      </dgm:prSet>
      <dgm:spPr/>
    </dgm:pt>
    <dgm:pt modelId="{629F7583-8CD3-464F-90CA-DF017DA4BCF6}" type="pres">
      <dgm:prSet presAssocID="{4CDE7E2C-F93C-4D6E-963D-46D4AB378340}" presName="sibTrans" presStyleCnt="0"/>
      <dgm:spPr/>
    </dgm:pt>
    <dgm:pt modelId="{32670EF8-E576-4B4B-875B-07A94E2C983E}" type="pres">
      <dgm:prSet presAssocID="{8C68FEF9-04DE-47DD-9582-FD0E66F86C0B}" presName="compositeNode" presStyleCnt="0">
        <dgm:presLayoutVars>
          <dgm:bulletEnabled val="1"/>
        </dgm:presLayoutVars>
      </dgm:prSet>
      <dgm:spPr/>
    </dgm:pt>
    <dgm:pt modelId="{8CCF3A71-722C-4190-99F6-D410267BDC59}" type="pres">
      <dgm:prSet presAssocID="{8C68FEF9-04DE-47DD-9582-FD0E66F86C0B}" presName="bgRect" presStyleLbl="bgAccFollowNode1" presStyleIdx="2" presStyleCnt="6"/>
      <dgm:spPr/>
    </dgm:pt>
    <dgm:pt modelId="{0594E09B-1B42-44AF-8CDB-6B93C68B700D}" type="pres">
      <dgm:prSet presAssocID="{48C5E360-07FD-4F18-8174-7AA6D71B61A7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1702C4F3-1F85-4EB4-851C-B08D3787C3F8}" type="pres">
      <dgm:prSet presAssocID="{8C68FEF9-04DE-47DD-9582-FD0E66F86C0B}" presName="bottomLine" presStyleLbl="alignNode1" presStyleIdx="5" presStyleCnt="12">
        <dgm:presLayoutVars/>
      </dgm:prSet>
      <dgm:spPr/>
    </dgm:pt>
    <dgm:pt modelId="{8C2AE36B-02A4-434D-99D4-25103CA65214}" type="pres">
      <dgm:prSet presAssocID="{8C68FEF9-04DE-47DD-9582-FD0E66F86C0B}" presName="nodeText" presStyleLbl="bgAccFollowNode1" presStyleIdx="2" presStyleCnt="6">
        <dgm:presLayoutVars>
          <dgm:bulletEnabled val="1"/>
        </dgm:presLayoutVars>
      </dgm:prSet>
      <dgm:spPr/>
    </dgm:pt>
    <dgm:pt modelId="{A724C7D0-E48F-4FAF-8498-9BB91D63C61B}" type="pres">
      <dgm:prSet presAssocID="{48C5E360-07FD-4F18-8174-7AA6D71B61A7}" presName="sibTrans" presStyleCnt="0"/>
      <dgm:spPr/>
    </dgm:pt>
    <dgm:pt modelId="{E5F69027-6E05-410A-89AF-4E732A495FC4}" type="pres">
      <dgm:prSet presAssocID="{C4B4FC4B-38D7-4A87-8EDE-ADD7BAE92C29}" presName="compositeNode" presStyleCnt="0">
        <dgm:presLayoutVars>
          <dgm:bulletEnabled val="1"/>
        </dgm:presLayoutVars>
      </dgm:prSet>
      <dgm:spPr/>
    </dgm:pt>
    <dgm:pt modelId="{4801FF4C-B0BB-4782-A2BF-EDBDE49B78AC}" type="pres">
      <dgm:prSet presAssocID="{C4B4FC4B-38D7-4A87-8EDE-ADD7BAE92C29}" presName="bgRect" presStyleLbl="bgAccFollowNode1" presStyleIdx="3" presStyleCnt="6"/>
      <dgm:spPr/>
    </dgm:pt>
    <dgm:pt modelId="{C263AD66-DA67-4B29-840B-12CBC57F4D28}" type="pres">
      <dgm:prSet presAssocID="{22C3088A-C48B-4BCC-BA05-C108B1887E65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11587120-124A-4E1C-B160-73889F36814B}" type="pres">
      <dgm:prSet presAssocID="{C4B4FC4B-38D7-4A87-8EDE-ADD7BAE92C29}" presName="bottomLine" presStyleLbl="alignNode1" presStyleIdx="7" presStyleCnt="12">
        <dgm:presLayoutVars/>
      </dgm:prSet>
      <dgm:spPr/>
    </dgm:pt>
    <dgm:pt modelId="{B8357591-04B9-43CE-888F-6336A31D28C8}" type="pres">
      <dgm:prSet presAssocID="{C4B4FC4B-38D7-4A87-8EDE-ADD7BAE92C29}" presName="nodeText" presStyleLbl="bgAccFollowNode1" presStyleIdx="3" presStyleCnt="6">
        <dgm:presLayoutVars>
          <dgm:bulletEnabled val="1"/>
        </dgm:presLayoutVars>
      </dgm:prSet>
      <dgm:spPr/>
    </dgm:pt>
    <dgm:pt modelId="{F04089B5-ABED-4247-9578-1FB54DDB3B9E}" type="pres">
      <dgm:prSet presAssocID="{22C3088A-C48B-4BCC-BA05-C108B1887E65}" presName="sibTrans" presStyleCnt="0"/>
      <dgm:spPr/>
    </dgm:pt>
    <dgm:pt modelId="{DDF6F7BA-E905-43B3-BBDF-B8BC35E9D662}" type="pres">
      <dgm:prSet presAssocID="{C8D8A9A0-F8B1-4244-AA61-F4514C0E821E}" presName="compositeNode" presStyleCnt="0">
        <dgm:presLayoutVars>
          <dgm:bulletEnabled val="1"/>
        </dgm:presLayoutVars>
      </dgm:prSet>
      <dgm:spPr/>
    </dgm:pt>
    <dgm:pt modelId="{B5B4B6CA-179B-440A-A3FC-139C704BF664}" type="pres">
      <dgm:prSet presAssocID="{C8D8A9A0-F8B1-4244-AA61-F4514C0E821E}" presName="bgRect" presStyleLbl="bgAccFollowNode1" presStyleIdx="4" presStyleCnt="6"/>
      <dgm:spPr/>
    </dgm:pt>
    <dgm:pt modelId="{1FC71B56-ACE1-4897-AD32-F63CBFA85686}" type="pres">
      <dgm:prSet presAssocID="{979C1213-11BE-4116-B192-ECDA3BE8DE19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300E317D-D51A-4D2C-9519-9ED7DAFD5000}" type="pres">
      <dgm:prSet presAssocID="{C8D8A9A0-F8B1-4244-AA61-F4514C0E821E}" presName="bottomLine" presStyleLbl="alignNode1" presStyleIdx="9" presStyleCnt="12">
        <dgm:presLayoutVars/>
      </dgm:prSet>
      <dgm:spPr/>
    </dgm:pt>
    <dgm:pt modelId="{5A844F71-1952-4B11-A7D3-FDA6FF531F90}" type="pres">
      <dgm:prSet presAssocID="{C8D8A9A0-F8B1-4244-AA61-F4514C0E821E}" presName="nodeText" presStyleLbl="bgAccFollowNode1" presStyleIdx="4" presStyleCnt="6">
        <dgm:presLayoutVars>
          <dgm:bulletEnabled val="1"/>
        </dgm:presLayoutVars>
      </dgm:prSet>
      <dgm:spPr/>
    </dgm:pt>
    <dgm:pt modelId="{81177E0F-E74E-4348-8F88-50BF64CF56C2}" type="pres">
      <dgm:prSet presAssocID="{979C1213-11BE-4116-B192-ECDA3BE8DE19}" presName="sibTrans" presStyleCnt="0"/>
      <dgm:spPr/>
    </dgm:pt>
    <dgm:pt modelId="{3CF34361-9290-4353-9A2A-B05C50F4E4C4}" type="pres">
      <dgm:prSet presAssocID="{5B07EADC-72D5-4A32-A75B-AC3F52DDFBED}" presName="compositeNode" presStyleCnt="0">
        <dgm:presLayoutVars>
          <dgm:bulletEnabled val="1"/>
        </dgm:presLayoutVars>
      </dgm:prSet>
      <dgm:spPr/>
    </dgm:pt>
    <dgm:pt modelId="{135FA15F-F15A-4125-9DC8-06D78BBA078E}" type="pres">
      <dgm:prSet presAssocID="{5B07EADC-72D5-4A32-A75B-AC3F52DDFBED}" presName="bgRect" presStyleLbl="bgAccFollowNode1" presStyleIdx="5" presStyleCnt="6"/>
      <dgm:spPr/>
    </dgm:pt>
    <dgm:pt modelId="{AC652F81-88AC-4CEA-9A44-32F7783D8706}" type="pres">
      <dgm:prSet presAssocID="{AE27E93C-9441-4F05-B38C-56FDD2389AE6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505CA7E0-E369-4DCD-B836-E863EB27F2B9}" type="pres">
      <dgm:prSet presAssocID="{5B07EADC-72D5-4A32-A75B-AC3F52DDFBED}" presName="bottomLine" presStyleLbl="alignNode1" presStyleIdx="11" presStyleCnt="12">
        <dgm:presLayoutVars/>
      </dgm:prSet>
      <dgm:spPr/>
    </dgm:pt>
    <dgm:pt modelId="{5E38DD9B-5B4C-43A4-916F-DEB493634C9D}" type="pres">
      <dgm:prSet presAssocID="{5B07EADC-72D5-4A32-A75B-AC3F52DDFBED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3C154504-865A-462C-A095-3EEACB77A46C}" type="presOf" srcId="{48C5E360-07FD-4F18-8174-7AA6D71B61A7}" destId="{0594E09B-1B42-44AF-8CDB-6B93C68B700D}" srcOrd="0" destOrd="0" presId="urn:microsoft.com/office/officeart/2016/7/layout/BasicLinearProcessNumbered"/>
    <dgm:cxn modelId="{06535B08-5D26-4F4D-8346-01AAB03F329A}" type="presOf" srcId="{76F9D02D-AA44-4EBC-B063-0AFAC35A7748}" destId="{02DA6270-AAF4-4DD9-9BA5-C9A4FCF7C800}" srcOrd="0" destOrd="0" presId="urn:microsoft.com/office/officeart/2016/7/layout/BasicLinearProcessNumbered"/>
    <dgm:cxn modelId="{6945FD0F-A7B0-4B3F-A4FF-083010D88758}" type="presOf" srcId="{B9F796F6-E171-42BE-8DF6-FE42FDC93577}" destId="{44B6CB44-5E39-4E4E-A661-9C1FF086D22D}" srcOrd="0" destOrd="0" presId="urn:microsoft.com/office/officeart/2016/7/layout/BasicLinearProcessNumbered"/>
    <dgm:cxn modelId="{045EB111-39F5-414D-A42B-6CF8D9E793B1}" type="presOf" srcId="{22C3088A-C48B-4BCC-BA05-C108B1887E65}" destId="{C263AD66-DA67-4B29-840B-12CBC57F4D28}" srcOrd="0" destOrd="0" presId="urn:microsoft.com/office/officeart/2016/7/layout/BasicLinearProcessNumbered"/>
    <dgm:cxn modelId="{74D01F27-9E82-45F9-844C-A596CF02D235}" type="presOf" srcId="{8C68FEF9-04DE-47DD-9582-FD0E66F86C0B}" destId="{8C2AE36B-02A4-434D-99D4-25103CA65214}" srcOrd="1" destOrd="0" presId="urn:microsoft.com/office/officeart/2016/7/layout/BasicLinearProcessNumbered"/>
    <dgm:cxn modelId="{E298DD36-7E99-4820-B05A-926CF7E9E824}" type="presOf" srcId="{76F9D02D-AA44-4EBC-B063-0AFAC35A7748}" destId="{58CC8554-18DC-4965-876E-D6937CB3E327}" srcOrd="1" destOrd="0" presId="urn:microsoft.com/office/officeart/2016/7/layout/BasicLinearProcessNumbered"/>
    <dgm:cxn modelId="{2E362263-3534-4A4B-97E8-87E1E4C020EF}" type="presOf" srcId="{C2744013-2E80-4956-AF11-971E80EDCBCA}" destId="{91AE59DF-8EFB-4621-A38E-768BD2C34A44}" srcOrd="0" destOrd="0" presId="urn:microsoft.com/office/officeart/2016/7/layout/BasicLinearProcessNumbered"/>
    <dgm:cxn modelId="{988AB468-20B7-4D10-985C-608170489A41}" type="presOf" srcId="{4CDE7E2C-F93C-4D6E-963D-46D4AB378340}" destId="{F95C86D1-0414-48DE-A47B-DAC5D369D0FD}" srcOrd="0" destOrd="0" presId="urn:microsoft.com/office/officeart/2016/7/layout/BasicLinearProcessNumbered"/>
    <dgm:cxn modelId="{E173084C-FB5B-4F52-BA23-F6380FD0AE18}" srcId="{C2744013-2E80-4956-AF11-971E80EDCBCA}" destId="{B9F796F6-E171-42BE-8DF6-FE42FDC93577}" srcOrd="0" destOrd="0" parTransId="{01CE4550-CE22-4985-AFCF-CD62C1BB5F90}" sibTransId="{6967BE9A-7A98-44CA-B39A-93D11D111B43}"/>
    <dgm:cxn modelId="{33AEE36E-1D34-452F-AE06-25E1F7024752}" type="presOf" srcId="{5B07EADC-72D5-4A32-A75B-AC3F52DDFBED}" destId="{5E38DD9B-5B4C-43A4-916F-DEB493634C9D}" srcOrd="1" destOrd="0" presId="urn:microsoft.com/office/officeart/2016/7/layout/BasicLinearProcessNumbered"/>
    <dgm:cxn modelId="{4645ED70-627C-4327-BE1C-0D5B45C5B662}" type="presOf" srcId="{6967BE9A-7A98-44CA-B39A-93D11D111B43}" destId="{3C1A4CAA-9482-471B-9F46-28708DEFB7C2}" srcOrd="0" destOrd="0" presId="urn:microsoft.com/office/officeart/2016/7/layout/BasicLinearProcessNumbered"/>
    <dgm:cxn modelId="{B75DC855-4BCD-4206-A69D-6744E7431F1F}" type="presOf" srcId="{B9F796F6-E171-42BE-8DF6-FE42FDC93577}" destId="{17D9D2A1-9A2D-47E2-9652-A987A92A0D1D}" srcOrd="1" destOrd="0" presId="urn:microsoft.com/office/officeart/2016/7/layout/BasicLinearProcessNumbered"/>
    <dgm:cxn modelId="{8CB4FD86-9AE2-4BB7-AFB4-BAC19895FAA9}" srcId="{C2744013-2E80-4956-AF11-971E80EDCBCA}" destId="{76F9D02D-AA44-4EBC-B063-0AFAC35A7748}" srcOrd="1" destOrd="0" parTransId="{5FE192B6-272B-4280-AE00-43A8F6889A67}" sibTransId="{4CDE7E2C-F93C-4D6E-963D-46D4AB378340}"/>
    <dgm:cxn modelId="{F8803995-0823-46DB-AF19-E1B9F6EADAE3}" type="presOf" srcId="{8C68FEF9-04DE-47DD-9582-FD0E66F86C0B}" destId="{8CCF3A71-722C-4190-99F6-D410267BDC59}" srcOrd="0" destOrd="0" presId="urn:microsoft.com/office/officeart/2016/7/layout/BasicLinearProcessNumbered"/>
    <dgm:cxn modelId="{CC2651A1-E3C9-4C91-A368-C61E51960FEA}" type="presOf" srcId="{C4B4FC4B-38D7-4A87-8EDE-ADD7BAE92C29}" destId="{B8357591-04B9-43CE-888F-6336A31D28C8}" srcOrd="1" destOrd="0" presId="urn:microsoft.com/office/officeart/2016/7/layout/BasicLinearProcessNumbered"/>
    <dgm:cxn modelId="{27A336AA-08A1-4B69-8A21-6A1C80606F76}" type="presOf" srcId="{C8D8A9A0-F8B1-4244-AA61-F4514C0E821E}" destId="{5A844F71-1952-4B11-A7D3-FDA6FF531F90}" srcOrd="1" destOrd="0" presId="urn:microsoft.com/office/officeart/2016/7/layout/BasicLinearProcessNumbered"/>
    <dgm:cxn modelId="{842A8DB1-8300-4CA2-9C1A-6E82A0162EA4}" type="presOf" srcId="{AE27E93C-9441-4F05-B38C-56FDD2389AE6}" destId="{AC652F81-88AC-4CEA-9A44-32F7783D8706}" srcOrd="0" destOrd="0" presId="urn:microsoft.com/office/officeart/2016/7/layout/BasicLinearProcessNumbered"/>
    <dgm:cxn modelId="{8C519DC5-AE45-4574-B748-C4FF044F3136}" srcId="{C2744013-2E80-4956-AF11-971E80EDCBCA}" destId="{8C68FEF9-04DE-47DD-9582-FD0E66F86C0B}" srcOrd="2" destOrd="0" parTransId="{2317F6D7-D195-4356-83DE-944CE6388932}" sibTransId="{48C5E360-07FD-4F18-8174-7AA6D71B61A7}"/>
    <dgm:cxn modelId="{D569E3DC-D6D4-43C2-AEE1-63076FF00B34}" type="presOf" srcId="{979C1213-11BE-4116-B192-ECDA3BE8DE19}" destId="{1FC71B56-ACE1-4897-AD32-F63CBFA85686}" srcOrd="0" destOrd="0" presId="urn:microsoft.com/office/officeart/2016/7/layout/BasicLinearProcessNumbered"/>
    <dgm:cxn modelId="{4F7FDBE5-D7F1-43DD-ADA4-A7F392C3FABB}" srcId="{C2744013-2E80-4956-AF11-971E80EDCBCA}" destId="{C4B4FC4B-38D7-4A87-8EDE-ADD7BAE92C29}" srcOrd="3" destOrd="0" parTransId="{3F11773F-49A0-4F87-AE9B-86E7F3DA8742}" sibTransId="{22C3088A-C48B-4BCC-BA05-C108B1887E65}"/>
    <dgm:cxn modelId="{2D30D3F1-A758-4EC2-AB9F-851C72700EAB}" srcId="{C2744013-2E80-4956-AF11-971E80EDCBCA}" destId="{C8D8A9A0-F8B1-4244-AA61-F4514C0E821E}" srcOrd="4" destOrd="0" parTransId="{2C859AFA-05F3-4C05-84E7-8458F1D1C637}" sibTransId="{979C1213-11BE-4116-B192-ECDA3BE8DE19}"/>
    <dgm:cxn modelId="{58BA04F3-BC0E-4B63-ABD4-EFCA23EA1B92}" type="presOf" srcId="{5B07EADC-72D5-4A32-A75B-AC3F52DDFBED}" destId="{135FA15F-F15A-4125-9DC8-06D78BBA078E}" srcOrd="0" destOrd="0" presId="urn:microsoft.com/office/officeart/2016/7/layout/BasicLinearProcessNumbered"/>
    <dgm:cxn modelId="{F44DE8F5-100E-479A-91D7-D5BA83419A81}" type="presOf" srcId="{C8D8A9A0-F8B1-4244-AA61-F4514C0E821E}" destId="{B5B4B6CA-179B-440A-A3FC-139C704BF664}" srcOrd="0" destOrd="0" presId="urn:microsoft.com/office/officeart/2016/7/layout/BasicLinearProcessNumbered"/>
    <dgm:cxn modelId="{6D0487F7-1495-43C4-AD5E-A1A8FB61F8E5}" type="presOf" srcId="{C4B4FC4B-38D7-4A87-8EDE-ADD7BAE92C29}" destId="{4801FF4C-B0BB-4782-A2BF-EDBDE49B78AC}" srcOrd="0" destOrd="0" presId="urn:microsoft.com/office/officeart/2016/7/layout/BasicLinearProcessNumbered"/>
    <dgm:cxn modelId="{6C9880FD-D98F-4D9B-BF04-9877E7297C78}" srcId="{C2744013-2E80-4956-AF11-971E80EDCBCA}" destId="{5B07EADC-72D5-4A32-A75B-AC3F52DDFBED}" srcOrd="5" destOrd="0" parTransId="{FACBF0CD-625F-403E-8DD1-DB8DEBE0DEAB}" sibTransId="{AE27E93C-9441-4F05-B38C-56FDD2389AE6}"/>
    <dgm:cxn modelId="{F68F10CD-73C7-40CB-8B2B-867981E2247D}" type="presParOf" srcId="{91AE59DF-8EFB-4621-A38E-768BD2C34A44}" destId="{FA73197A-0F83-42EC-8D8F-C16105984465}" srcOrd="0" destOrd="0" presId="urn:microsoft.com/office/officeart/2016/7/layout/BasicLinearProcessNumbered"/>
    <dgm:cxn modelId="{AB21CD5D-8598-4181-B953-7EDF7AC9C9D0}" type="presParOf" srcId="{FA73197A-0F83-42EC-8D8F-C16105984465}" destId="{44B6CB44-5E39-4E4E-A661-9C1FF086D22D}" srcOrd="0" destOrd="0" presId="urn:microsoft.com/office/officeart/2016/7/layout/BasicLinearProcessNumbered"/>
    <dgm:cxn modelId="{75FC0A12-3EAB-4645-88BD-DB7EECCD3069}" type="presParOf" srcId="{FA73197A-0F83-42EC-8D8F-C16105984465}" destId="{3C1A4CAA-9482-471B-9F46-28708DEFB7C2}" srcOrd="1" destOrd="0" presId="urn:microsoft.com/office/officeart/2016/7/layout/BasicLinearProcessNumbered"/>
    <dgm:cxn modelId="{91AC0190-9A69-4835-84D2-3F8491B2B63E}" type="presParOf" srcId="{FA73197A-0F83-42EC-8D8F-C16105984465}" destId="{AB91B9B8-97D5-45C3-ACCD-52B3371B91F7}" srcOrd="2" destOrd="0" presId="urn:microsoft.com/office/officeart/2016/7/layout/BasicLinearProcessNumbered"/>
    <dgm:cxn modelId="{067C4444-5859-48FF-B646-D7657CA52CEF}" type="presParOf" srcId="{FA73197A-0F83-42EC-8D8F-C16105984465}" destId="{17D9D2A1-9A2D-47E2-9652-A987A92A0D1D}" srcOrd="3" destOrd="0" presId="urn:microsoft.com/office/officeart/2016/7/layout/BasicLinearProcessNumbered"/>
    <dgm:cxn modelId="{083DAA73-6FF3-43EC-88A9-2E5998C7754C}" type="presParOf" srcId="{91AE59DF-8EFB-4621-A38E-768BD2C34A44}" destId="{F2704C8D-8500-4210-9D13-82B5564D8D79}" srcOrd="1" destOrd="0" presId="urn:microsoft.com/office/officeart/2016/7/layout/BasicLinearProcessNumbered"/>
    <dgm:cxn modelId="{6FA749C5-45C5-4276-BAD0-50BB491815B8}" type="presParOf" srcId="{91AE59DF-8EFB-4621-A38E-768BD2C34A44}" destId="{80A801C2-D897-470A-BDA3-BF109694048C}" srcOrd="2" destOrd="0" presId="urn:microsoft.com/office/officeart/2016/7/layout/BasicLinearProcessNumbered"/>
    <dgm:cxn modelId="{AB06293E-23E1-4919-91C1-5D89F0D77396}" type="presParOf" srcId="{80A801C2-D897-470A-BDA3-BF109694048C}" destId="{02DA6270-AAF4-4DD9-9BA5-C9A4FCF7C800}" srcOrd="0" destOrd="0" presId="urn:microsoft.com/office/officeart/2016/7/layout/BasicLinearProcessNumbered"/>
    <dgm:cxn modelId="{188CA2EF-FCCF-413C-8493-A97437BCF3B8}" type="presParOf" srcId="{80A801C2-D897-470A-BDA3-BF109694048C}" destId="{F95C86D1-0414-48DE-A47B-DAC5D369D0FD}" srcOrd="1" destOrd="0" presId="urn:microsoft.com/office/officeart/2016/7/layout/BasicLinearProcessNumbered"/>
    <dgm:cxn modelId="{CABE288B-7F2A-46F8-B42A-4595CC35BB0A}" type="presParOf" srcId="{80A801C2-D897-470A-BDA3-BF109694048C}" destId="{F814D962-771F-4A96-B6D5-A68C0A8F4A54}" srcOrd="2" destOrd="0" presId="urn:microsoft.com/office/officeart/2016/7/layout/BasicLinearProcessNumbered"/>
    <dgm:cxn modelId="{2191A3B5-1E50-42E6-8B00-68129D4061FE}" type="presParOf" srcId="{80A801C2-D897-470A-BDA3-BF109694048C}" destId="{58CC8554-18DC-4965-876E-D6937CB3E327}" srcOrd="3" destOrd="0" presId="urn:microsoft.com/office/officeart/2016/7/layout/BasicLinearProcessNumbered"/>
    <dgm:cxn modelId="{6FC1BBF7-9A87-4548-B10C-2A42FF78A7F8}" type="presParOf" srcId="{91AE59DF-8EFB-4621-A38E-768BD2C34A44}" destId="{629F7583-8CD3-464F-90CA-DF017DA4BCF6}" srcOrd="3" destOrd="0" presId="urn:microsoft.com/office/officeart/2016/7/layout/BasicLinearProcessNumbered"/>
    <dgm:cxn modelId="{F42D91AC-2410-4C27-BF39-3E00D2A2E38C}" type="presParOf" srcId="{91AE59DF-8EFB-4621-A38E-768BD2C34A44}" destId="{32670EF8-E576-4B4B-875B-07A94E2C983E}" srcOrd="4" destOrd="0" presId="urn:microsoft.com/office/officeart/2016/7/layout/BasicLinearProcessNumbered"/>
    <dgm:cxn modelId="{2437B178-B1A4-4D99-B026-C07092638A65}" type="presParOf" srcId="{32670EF8-E576-4B4B-875B-07A94E2C983E}" destId="{8CCF3A71-722C-4190-99F6-D410267BDC59}" srcOrd="0" destOrd="0" presId="urn:microsoft.com/office/officeart/2016/7/layout/BasicLinearProcessNumbered"/>
    <dgm:cxn modelId="{050877D2-B7FF-4A3F-9754-2F9CFD302575}" type="presParOf" srcId="{32670EF8-E576-4B4B-875B-07A94E2C983E}" destId="{0594E09B-1B42-44AF-8CDB-6B93C68B700D}" srcOrd="1" destOrd="0" presId="urn:microsoft.com/office/officeart/2016/7/layout/BasicLinearProcessNumbered"/>
    <dgm:cxn modelId="{32483138-7CD4-4ECA-8916-4492751EDF32}" type="presParOf" srcId="{32670EF8-E576-4B4B-875B-07A94E2C983E}" destId="{1702C4F3-1F85-4EB4-851C-B08D3787C3F8}" srcOrd="2" destOrd="0" presId="urn:microsoft.com/office/officeart/2016/7/layout/BasicLinearProcessNumbered"/>
    <dgm:cxn modelId="{5B86B899-4C98-44EB-9C40-7514C71CD22B}" type="presParOf" srcId="{32670EF8-E576-4B4B-875B-07A94E2C983E}" destId="{8C2AE36B-02A4-434D-99D4-25103CA65214}" srcOrd="3" destOrd="0" presId="urn:microsoft.com/office/officeart/2016/7/layout/BasicLinearProcessNumbered"/>
    <dgm:cxn modelId="{5BC0DC20-817C-4B2B-B7E2-B103C76BC64C}" type="presParOf" srcId="{91AE59DF-8EFB-4621-A38E-768BD2C34A44}" destId="{A724C7D0-E48F-4FAF-8498-9BB91D63C61B}" srcOrd="5" destOrd="0" presId="urn:microsoft.com/office/officeart/2016/7/layout/BasicLinearProcessNumbered"/>
    <dgm:cxn modelId="{F4225816-3622-4812-A900-927E57CAAD0A}" type="presParOf" srcId="{91AE59DF-8EFB-4621-A38E-768BD2C34A44}" destId="{E5F69027-6E05-410A-89AF-4E732A495FC4}" srcOrd="6" destOrd="0" presId="urn:microsoft.com/office/officeart/2016/7/layout/BasicLinearProcessNumbered"/>
    <dgm:cxn modelId="{404C18DD-1083-4780-A6EE-4500BACEBB2E}" type="presParOf" srcId="{E5F69027-6E05-410A-89AF-4E732A495FC4}" destId="{4801FF4C-B0BB-4782-A2BF-EDBDE49B78AC}" srcOrd="0" destOrd="0" presId="urn:microsoft.com/office/officeart/2016/7/layout/BasicLinearProcessNumbered"/>
    <dgm:cxn modelId="{7CFA50CA-01B9-4993-ACCF-B471938D45D2}" type="presParOf" srcId="{E5F69027-6E05-410A-89AF-4E732A495FC4}" destId="{C263AD66-DA67-4B29-840B-12CBC57F4D28}" srcOrd="1" destOrd="0" presId="urn:microsoft.com/office/officeart/2016/7/layout/BasicLinearProcessNumbered"/>
    <dgm:cxn modelId="{98D2F0B8-3FEA-46FC-8499-08CFEC466E56}" type="presParOf" srcId="{E5F69027-6E05-410A-89AF-4E732A495FC4}" destId="{11587120-124A-4E1C-B160-73889F36814B}" srcOrd="2" destOrd="0" presId="urn:microsoft.com/office/officeart/2016/7/layout/BasicLinearProcessNumbered"/>
    <dgm:cxn modelId="{79A9D0B9-7E76-4B90-BEF1-F1CEF785D92D}" type="presParOf" srcId="{E5F69027-6E05-410A-89AF-4E732A495FC4}" destId="{B8357591-04B9-43CE-888F-6336A31D28C8}" srcOrd="3" destOrd="0" presId="urn:microsoft.com/office/officeart/2016/7/layout/BasicLinearProcessNumbered"/>
    <dgm:cxn modelId="{BC8ED27F-4186-456F-93C2-9F6B819C7546}" type="presParOf" srcId="{91AE59DF-8EFB-4621-A38E-768BD2C34A44}" destId="{F04089B5-ABED-4247-9578-1FB54DDB3B9E}" srcOrd="7" destOrd="0" presId="urn:microsoft.com/office/officeart/2016/7/layout/BasicLinearProcessNumbered"/>
    <dgm:cxn modelId="{C2CDD185-1AFC-4C7E-8E0E-7E17FC1DD0DE}" type="presParOf" srcId="{91AE59DF-8EFB-4621-A38E-768BD2C34A44}" destId="{DDF6F7BA-E905-43B3-BBDF-B8BC35E9D662}" srcOrd="8" destOrd="0" presId="urn:microsoft.com/office/officeart/2016/7/layout/BasicLinearProcessNumbered"/>
    <dgm:cxn modelId="{16430060-86C1-4E23-A485-00FAA54C32AA}" type="presParOf" srcId="{DDF6F7BA-E905-43B3-BBDF-B8BC35E9D662}" destId="{B5B4B6CA-179B-440A-A3FC-139C704BF664}" srcOrd="0" destOrd="0" presId="urn:microsoft.com/office/officeart/2016/7/layout/BasicLinearProcessNumbered"/>
    <dgm:cxn modelId="{0686E346-BC8A-4525-A430-1098330F5790}" type="presParOf" srcId="{DDF6F7BA-E905-43B3-BBDF-B8BC35E9D662}" destId="{1FC71B56-ACE1-4897-AD32-F63CBFA85686}" srcOrd="1" destOrd="0" presId="urn:microsoft.com/office/officeart/2016/7/layout/BasicLinearProcessNumbered"/>
    <dgm:cxn modelId="{336031B3-B02C-4FD3-A55E-A04FE71A90D8}" type="presParOf" srcId="{DDF6F7BA-E905-43B3-BBDF-B8BC35E9D662}" destId="{300E317D-D51A-4D2C-9519-9ED7DAFD5000}" srcOrd="2" destOrd="0" presId="urn:microsoft.com/office/officeart/2016/7/layout/BasicLinearProcessNumbered"/>
    <dgm:cxn modelId="{7453FF0A-6BE7-4E63-B298-E25F6E6FAA33}" type="presParOf" srcId="{DDF6F7BA-E905-43B3-BBDF-B8BC35E9D662}" destId="{5A844F71-1952-4B11-A7D3-FDA6FF531F90}" srcOrd="3" destOrd="0" presId="urn:microsoft.com/office/officeart/2016/7/layout/BasicLinearProcessNumbered"/>
    <dgm:cxn modelId="{D38002C2-9834-4420-92B2-81EE0761DF7B}" type="presParOf" srcId="{91AE59DF-8EFB-4621-A38E-768BD2C34A44}" destId="{81177E0F-E74E-4348-8F88-50BF64CF56C2}" srcOrd="9" destOrd="0" presId="urn:microsoft.com/office/officeart/2016/7/layout/BasicLinearProcessNumbered"/>
    <dgm:cxn modelId="{90E66298-CCB7-4FF8-880A-1BDBC11960EC}" type="presParOf" srcId="{91AE59DF-8EFB-4621-A38E-768BD2C34A44}" destId="{3CF34361-9290-4353-9A2A-B05C50F4E4C4}" srcOrd="10" destOrd="0" presId="urn:microsoft.com/office/officeart/2016/7/layout/BasicLinearProcessNumbered"/>
    <dgm:cxn modelId="{3D55DFA6-E83C-4B7B-B507-E931449421E6}" type="presParOf" srcId="{3CF34361-9290-4353-9A2A-B05C50F4E4C4}" destId="{135FA15F-F15A-4125-9DC8-06D78BBA078E}" srcOrd="0" destOrd="0" presId="urn:microsoft.com/office/officeart/2016/7/layout/BasicLinearProcessNumbered"/>
    <dgm:cxn modelId="{C44CD357-1F93-4164-9365-2EFCA4B02E9C}" type="presParOf" srcId="{3CF34361-9290-4353-9A2A-B05C50F4E4C4}" destId="{AC652F81-88AC-4CEA-9A44-32F7783D8706}" srcOrd="1" destOrd="0" presId="urn:microsoft.com/office/officeart/2016/7/layout/BasicLinearProcessNumbered"/>
    <dgm:cxn modelId="{FF8494AD-14EA-4517-A994-EE245D8CB13A}" type="presParOf" srcId="{3CF34361-9290-4353-9A2A-B05C50F4E4C4}" destId="{505CA7E0-E369-4DCD-B836-E863EB27F2B9}" srcOrd="2" destOrd="0" presId="urn:microsoft.com/office/officeart/2016/7/layout/BasicLinearProcessNumbered"/>
    <dgm:cxn modelId="{020A0C06-7F2C-448C-92EF-03B2C5E0A6EC}" type="presParOf" srcId="{3CF34361-9290-4353-9A2A-B05C50F4E4C4}" destId="{5E38DD9B-5B4C-43A4-916F-DEB493634C9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15717-E5AD-480B-B846-BFA977FCA395}">
      <dsp:nvSpPr>
        <dsp:cNvPr id="0" name=""/>
        <dsp:cNvSpPr/>
      </dsp:nvSpPr>
      <dsp:spPr>
        <a:xfrm>
          <a:off x="796399" y="363943"/>
          <a:ext cx="1086452" cy="1086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2DA4E3-7EBC-48DA-B7EC-873834EB1EE7}">
      <dsp:nvSpPr>
        <dsp:cNvPr id="0" name=""/>
        <dsp:cNvSpPr/>
      </dsp:nvSpPr>
      <dsp:spPr>
        <a:xfrm>
          <a:off x="132456" y="1797032"/>
          <a:ext cx="241433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Rockbuster Stealth LLC is a movie rental company that used to have stores around the world.</a:t>
          </a:r>
        </a:p>
      </dsp:txBody>
      <dsp:txXfrm>
        <a:off x="132456" y="1797032"/>
        <a:ext cx="2414338" cy="877500"/>
      </dsp:txXfrm>
    </dsp:sp>
    <dsp:sp modelId="{3E55D19C-63AF-4A4B-90A8-1CB7552AE756}">
      <dsp:nvSpPr>
        <dsp:cNvPr id="0" name=""/>
        <dsp:cNvSpPr/>
      </dsp:nvSpPr>
      <dsp:spPr>
        <a:xfrm>
          <a:off x="3633247" y="363943"/>
          <a:ext cx="1086452" cy="1086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13EE4-4870-4885-A5D9-3FB21E9797C0}">
      <dsp:nvSpPr>
        <dsp:cNvPr id="0" name=""/>
        <dsp:cNvSpPr/>
      </dsp:nvSpPr>
      <dsp:spPr>
        <a:xfrm>
          <a:off x="2969304" y="1797032"/>
          <a:ext cx="241433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Currently, Rockbuster is facing stiff competition because of new streaming services, such as Netflix and Amazon Prime</a:t>
          </a:r>
        </a:p>
      </dsp:txBody>
      <dsp:txXfrm>
        <a:off x="2969304" y="1797032"/>
        <a:ext cx="2414338" cy="877500"/>
      </dsp:txXfrm>
    </dsp:sp>
    <dsp:sp modelId="{71513821-BDE4-4D4C-8384-2E69D282E9FA}">
      <dsp:nvSpPr>
        <dsp:cNvPr id="0" name=""/>
        <dsp:cNvSpPr/>
      </dsp:nvSpPr>
      <dsp:spPr>
        <a:xfrm>
          <a:off x="6470095" y="363943"/>
          <a:ext cx="1086452" cy="10864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B5D8E-45A3-4CA2-BD9C-EFD1B946C9CB}">
      <dsp:nvSpPr>
        <dsp:cNvPr id="0" name=""/>
        <dsp:cNvSpPr/>
      </dsp:nvSpPr>
      <dsp:spPr>
        <a:xfrm>
          <a:off x="5806152" y="1797032"/>
          <a:ext cx="241433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Rockbuster is analyzing the market to launch an online movie rental service. </a:t>
          </a:r>
        </a:p>
      </dsp:txBody>
      <dsp:txXfrm>
        <a:off x="5806152" y="1797032"/>
        <a:ext cx="2414338" cy="87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14998-3FB8-4859-811D-21FB6CF3EA20}">
      <dsp:nvSpPr>
        <dsp:cNvPr id="0" name=""/>
        <dsp:cNvSpPr/>
      </dsp:nvSpPr>
      <dsp:spPr>
        <a:xfrm>
          <a:off x="698999" y="62398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500C-BA61-4445-B262-731DFD6F106D}">
      <dsp:nvSpPr>
        <dsp:cNvPr id="0" name=""/>
        <dsp:cNvSpPr/>
      </dsp:nvSpPr>
      <dsp:spPr>
        <a:xfrm>
          <a:off x="203999" y="17040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Which movies contributed the most/least to revenue gain?</a:t>
          </a:r>
        </a:p>
      </dsp:txBody>
      <dsp:txXfrm>
        <a:off x="203999" y="1704017"/>
        <a:ext cx="1800000" cy="720000"/>
      </dsp:txXfrm>
    </dsp:sp>
    <dsp:sp modelId="{B67B2887-E1A3-4F7B-A613-29B11C6ADC6B}">
      <dsp:nvSpPr>
        <dsp:cNvPr id="0" name=""/>
        <dsp:cNvSpPr/>
      </dsp:nvSpPr>
      <dsp:spPr>
        <a:xfrm>
          <a:off x="2813999" y="62398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D79E4-92C7-4D34-8540-647D98075FBC}">
      <dsp:nvSpPr>
        <dsp:cNvPr id="0" name=""/>
        <dsp:cNvSpPr/>
      </dsp:nvSpPr>
      <dsp:spPr>
        <a:xfrm>
          <a:off x="2318999" y="17040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was the average rental duration for all videos?</a:t>
          </a:r>
        </a:p>
      </dsp:txBody>
      <dsp:txXfrm>
        <a:off x="2318999" y="1704017"/>
        <a:ext cx="1800000" cy="720000"/>
      </dsp:txXfrm>
    </dsp:sp>
    <dsp:sp modelId="{1A7D851B-453F-499D-A1FF-13DE4406839B}">
      <dsp:nvSpPr>
        <dsp:cNvPr id="0" name=""/>
        <dsp:cNvSpPr/>
      </dsp:nvSpPr>
      <dsp:spPr>
        <a:xfrm>
          <a:off x="4929000" y="62398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DD97-556E-4BB4-BC39-310A37EAC62B}">
      <dsp:nvSpPr>
        <dsp:cNvPr id="0" name=""/>
        <dsp:cNvSpPr/>
      </dsp:nvSpPr>
      <dsp:spPr>
        <a:xfrm>
          <a:off x="4434000" y="17040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Which countries are Rockbuster customers based in?</a:t>
          </a:r>
        </a:p>
      </dsp:txBody>
      <dsp:txXfrm>
        <a:off x="4434000" y="1704017"/>
        <a:ext cx="1800000" cy="720000"/>
      </dsp:txXfrm>
    </dsp:sp>
    <dsp:sp modelId="{2E772E10-B590-44B1-939C-715AB94234C7}">
      <dsp:nvSpPr>
        <dsp:cNvPr id="0" name=""/>
        <dsp:cNvSpPr/>
      </dsp:nvSpPr>
      <dsp:spPr>
        <a:xfrm>
          <a:off x="7044000" y="62398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7C182-3BE0-46DE-98E9-89A6EAE28DC3}">
      <dsp:nvSpPr>
        <dsp:cNvPr id="0" name=""/>
        <dsp:cNvSpPr/>
      </dsp:nvSpPr>
      <dsp:spPr>
        <a:xfrm>
          <a:off x="6549000" y="17040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Where are customers with a high lifetime value based?</a:t>
          </a:r>
        </a:p>
      </dsp:txBody>
      <dsp:txXfrm>
        <a:off x="6549000" y="1704017"/>
        <a:ext cx="1800000" cy="720000"/>
      </dsp:txXfrm>
    </dsp:sp>
    <dsp:sp modelId="{415E1C89-7035-4201-B8BF-5A36DC3FD2C0}">
      <dsp:nvSpPr>
        <dsp:cNvPr id="0" name=""/>
        <dsp:cNvSpPr/>
      </dsp:nvSpPr>
      <dsp:spPr>
        <a:xfrm>
          <a:off x="9159000" y="62398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22E1-31D6-45DE-B8C6-262FE6AC7231}">
      <dsp:nvSpPr>
        <dsp:cNvPr id="0" name=""/>
        <dsp:cNvSpPr/>
      </dsp:nvSpPr>
      <dsp:spPr>
        <a:xfrm>
          <a:off x="8664000" y="17040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sales figures vary between geographic regions?</a:t>
          </a:r>
        </a:p>
      </dsp:txBody>
      <dsp:txXfrm>
        <a:off x="8664000" y="170401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E815-74E4-4DD7-95F5-90C567B02B25}">
      <dsp:nvSpPr>
        <dsp:cNvPr id="0" name=""/>
        <dsp:cNvSpPr/>
      </dsp:nvSpPr>
      <dsp:spPr>
        <a:xfrm>
          <a:off x="800497" y="64560"/>
          <a:ext cx="1200360" cy="1200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980E0-0327-4AD3-AA25-5D623C036ADE}">
      <dsp:nvSpPr>
        <dsp:cNvPr id="0" name=""/>
        <dsp:cNvSpPr/>
      </dsp:nvSpPr>
      <dsp:spPr>
        <a:xfrm>
          <a:off x="1052573" y="316636"/>
          <a:ext cx="696208" cy="696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7C8EE-8016-43ED-8344-E8AF67EB6AB3}">
      <dsp:nvSpPr>
        <dsp:cNvPr id="0" name=""/>
        <dsp:cNvSpPr/>
      </dsp:nvSpPr>
      <dsp:spPr>
        <a:xfrm>
          <a:off x="2258077" y="64560"/>
          <a:ext cx="2829420" cy="120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</a:t>
          </a:r>
          <a:r>
            <a:rPr lang="en-US" sz="2400" b="1" kern="1200"/>
            <a:t> </a:t>
          </a:r>
          <a:r>
            <a:rPr lang="en-US" sz="2400" b="1" u="sng" kern="1200"/>
            <a:t>2</a:t>
          </a:r>
          <a:r>
            <a:rPr lang="en-US" sz="2400" b="1" kern="1200"/>
            <a:t>  </a:t>
          </a:r>
          <a:r>
            <a:rPr lang="en-US" sz="2400" kern="1200"/>
            <a:t>stores in total worldwide</a:t>
          </a:r>
        </a:p>
      </dsp:txBody>
      <dsp:txXfrm>
        <a:off x="2258077" y="64560"/>
        <a:ext cx="2829420" cy="1200360"/>
      </dsp:txXfrm>
    </dsp:sp>
    <dsp:sp modelId="{97A56961-AA88-4B86-A789-093FAC56CFCF}">
      <dsp:nvSpPr>
        <dsp:cNvPr id="0" name=""/>
        <dsp:cNvSpPr/>
      </dsp:nvSpPr>
      <dsp:spPr>
        <a:xfrm>
          <a:off x="5580502" y="64560"/>
          <a:ext cx="1200360" cy="1200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EDEA6-D418-4489-B0BB-9D3200536465}">
      <dsp:nvSpPr>
        <dsp:cNvPr id="0" name=""/>
        <dsp:cNvSpPr/>
      </dsp:nvSpPr>
      <dsp:spPr>
        <a:xfrm>
          <a:off x="5832578" y="316636"/>
          <a:ext cx="696208" cy="696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00C78-44A9-4F8B-9EE1-3C89DA11388B}">
      <dsp:nvSpPr>
        <dsp:cNvPr id="0" name=""/>
        <dsp:cNvSpPr/>
      </dsp:nvSpPr>
      <dsp:spPr>
        <a:xfrm>
          <a:off x="7038082" y="64560"/>
          <a:ext cx="2829420" cy="120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</a:t>
          </a:r>
          <a:r>
            <a:rPr lang="en-US" sz="2400" b="1" u="sng" kern="1200"/>
            <a:t>599</a:t>
          </a:r>
          <a:r>
            <a:rPr lang="en-US" sz="2400" kern="1200"/>
            <a:t> customers based in </a:t>
          </a:r>
          <a:r>
            <a:rPr lang="en-US" sz="2400" b="1" u="sng" kern="1200"/>
            <a:t>109</a:t>
          </a:r>
          <a:r>
            <a:rPr lang="en-US" sz="2400" kern="1200"/>
            <a:t> countries</a:t>
          </a:r>
        </a:p>
      </dsp:txBody>
      <dsp:txXfrm>
        <a:off x="7038082" y="64560"/>
        <a:ext cx="2829420" cy="1200360"/>
      </dsp:txXfrm>
    </dsp:sp>
    <dsp:sp modelId="{66880981-4543-4FB4-B1BA-BB1FA6B666E6}">
      <dsp:nvSpPr>
        <dsp:cNvPr id="0" name=""/>
        <dsp:cNvSpPr/>
      </dsp:nvSpPr>
      <dsp:spPr>
        <a:xfrm>
          <a:off x="800497" y="1783080"/>
          <a:ext cx="1200360" cy="1200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08B6B-5E52-41BC-B910-AF286985E4E7}">
      <dsp:nvSpPr>
        <dsp:cNvPr id="0" name=""/>
        <dsp:cNvSpPr/>
      </dsp:nvSpPr>
      <dsp:spPr>
        <a:xfrm>
          <a:off x="1052573" y="2035156"/>
          <a:ext cx="696208" cy="696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4F865-C31D-4414-8D91-79EDBD71D96D}">
      <dsp:nvSpPr>
        <dsp:cNvPr id="0" name=""/>
        <dsp:cNvSpPr/>
      </dsp:nvSpPr>
      <dsp:spPr>
        <a:xfrm>
          <a:off x="2258077" y="1783080"/>
          <a:ext cx="2829420" cy="120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total number of rentals is </a:t>
          </a:r>
          <a:r>
            <a:rPr lang="en-US" sz="2400" b="1" u="sng" kern="1200"/>
            <a:t>16,044</a:t>
          </a:r>
          <a:r>
            <a:rPr lang="en-US" sz="2400" kern="1200"/>
            <a:t> </a:t>
          </a:r>
        </a:p>
      </dsp:txBody>
      <dsp:txXfrm>
        <a:off x="2258077" y="1783080"/>
        <a:ext cx="2829420" cy="1200360"/>
      </dsp:txXfrm>
    </dsp:sp>
    <dsp:sp modelId="{7F8CF76E-0F93-41E1-B6F1-D59705D2ECBF}">
      <dsp:nvSpPr>
        <dsp:cNvPr id="0" name=""/>
        <dsp:cNvSpPr/>
      </dsp:nvSpPr>
      <dsp:spPr>
        <a:xfrm>
          <a:off x="5580502" y="1783080"/>
          <a:ext cx="1200360" cy="1200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EA8FC-05DD-49BD-87F3-72D50E092AFC}">
      <dsp:nvSpPr>
        <dsp:cNvPr id="0" name=""/>
        <dsp:cNvSpPr/>
      </dsp:nvSpPr>
      <dsp:spPr>
        <a:xfrm>
          <a:off x="5832578" y="2035156"/>
          <a:ext cx="696208" cy="696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4553-F118-4F3A-9EFA-2F2325DDE4C6}">
      <dsp:nvSpPr>
        <dsp:cNvPr id="0" name=""/>
        <dsp:cNvSpPr/>
      </dsp:nvSpPr>
      <dsp:spPr>
        <a:xfrm>
          <a:off x="7038082" y="1783080"/>
          <a:ext cx="2829420" cy="120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</a:t>
          </a:r>
          <a:r>
            <a:rPr lang="en-US" sz="2400" b="1" u="sng" kern="1200"/>
            <a:t>1000</a:t>
          </a:r>
          <a:r>
            <a:rPr lang="en-US" sz="2400" kern="1200"/>
            <a:t> films in </a:t>
          </a:r>
          <a:r>
            <a:rPr lang="en-US" sz="2400" b="1" u="sng" kern="1200"/>
            <a:t>1</a:t>
          </a:r>
          <a:r>
            <a:rPr lang="en-US" sz="2400" kern="1200"/>
            <a:t> language</a:t>
          </a:r>
        </a:p>
      </dsp:txBody>
      <dsp:txXfrm>
        <a:off x="7038082" y="1783080"/>
        <a:ext cx="2829420" cy="1200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15B01-64B4-4D56-B134-92E30207D9D6}">
      <dsp:nvSpPr>
        <dsp:cNvPr id="0" name=""/>
        <dsp:cNvSpPr/>
      </dsp:nvSpPr>
      <dsp:spPr>
        <a:xfrm>
          <a:off x="0" y="4174"/>
          <a:ext cx="6858000" cy="889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E6B9A-09FA-4367-B7F4-2918EB0C6F76}">
      <dsp:nvSpPr>
        <dsp:cNvPr id="0" name=""/>
        <dsp:cNvSpPr/>
      </dsp:nvSpPr>
      <dsp:spPr>
        <a:xfrm>
          <a:off x="268981" y="204243"/>
          <a:ext cx="489057" cy="489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B1F5C-1749-4755-8430-ADD72645AE9B}">
      <dsp:nvSpPr>
        <dsp:cNvPr id="0" name=""/>
        <dsp:cNvSpPr/>
      </dsp:nvSpPr>
      <dsp:spPr>
        <a:xfrm>
          <a:off x="1027021" y="4174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Sports is the most popular genre and Thriller is the least popular, because there is only one. </a:t>
          </a:r>
        </a:p>
      </dsp:txBody>
      <dsp:txXfrm>
        <a:off x="1027021" y="4174"/>
        <a:ext cx="5830978" cy="889196"/>
      </dsp:txXfrm>
    </dsp:sp>
    <dsp:sp modelId="{690AE8B9-9E91-4410-8DEB-B3F81BD1B926}">
      <dsp:nvSpPr>
        <dsp:cNvPr id="0" name=""/>
        <dsp:cNvSpPr/>
      </dsp:nvSpPr>
      <dsp:spPr>
        <a:xfrm>
          <a:off x="0" y="1115669"/>
          <a:ext cx="6858000" cy="889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28CD6-5C0F-491D-B17F-D75FCAA292D7}">
      <dsp:nvSpPr>
        <dsp:cNvPr id="0" name=""/>
        <dsp:cNvSpPr/>
      </dsp:nvSpPr>
      <dsp:spPr>
        <a:xfrm>
          <a:off x="268981" y="1315738"/>
          <a:ext cx="489057" cy="489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528C-9342-45B1-88DA-5A7E5903195D}">
      <dsp:nvSpPr>
        <dsp:cNvPr id="0" name=""/>
        <dsp:cNvSpPr/>
      </dsp:nvSpPr>
      <dsp:spPr>
        <a:xfrm>
          <a:off x="1027021" y="1115669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 movies are the least popular with PG-13 as the most popular.</a:t>
          </a:r>
        </a:p>
      </dsp:txBody>
      <dsp:txXfrm>
        <a:off x="1027021" y="1115669"/>
        <a:ext cx="5830978" cy="889196"/>
      </dsp:txXfrm>
    </dsp:sp>
    <dsp:sp modelId="{64AEC3EF-99C1-4A25-BBAB-ED21F4B4F56A}">
      <dsp:nvSpPr>
        <dsp:cNvPr id="0" name=""/>
        <dsp:cNvSpPr/>
      </dsp:nvSpPr>
      <dsp:spPr>
        <a:xfrm>
          <a:off x="0" y="2227164"/>
          <a:ext cx="6858000" cy="889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A013F-20F0-4DAC-86D7-C692B5AF64CE}">
      <dsp:nvSpPr>
        <dsp:cNvPr id="0" name=""/>
        <dsp:cNvSpPr/>
      </dsp:nvSpPr>
      <dsp:spPr>
        <a:xfrm>
          <a:off x="14967" y="2300797"/>
          <a:ext cx="997086" cy="74193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D108C-1FEC-49B7-A39B-694B0954FC86}">
      <dsp:nvSpPr>
        <dsp:cNvPr id="0" name=""/>
        <dsp:cNvSpPr/>
      </dsp:nvSpPr>
      <dsp:spPr>
        <a:xfrm>
          <a:off x="1027021" y="2227164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a few loyal customers.</a:t>
          </a:r>
        </a:p>
      </dsp:txBody>
      <dsp:txXfrm>
        <a:off x="1027021" y="2227164"/>
        <a:ext cx="5830978" cy="889196"/>
      </dsp:txXfrm>
    </dsp:sp>
    <dsp:sp modelId="{87E75527-7ECF-411E-9BEF-E9E4FCF0B213}">
      <dsp:nvSpPr>
        <dsp:cNvPr id="0" name=""/>
        <dsp:cNvSpPr/>
      </dsp:nvSpPr>
      <dsp:spPr>
        <a:xfrm>
          <a:off x="0" y="3338660"/>
          <a:ext cx="6858000" cy="889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3B200-ABFC-43FD-8475-63203BCC5D73}">
      <dsp:nvSpPr>
        <dsp:cNvPr id="0" name=""/>
        <dsp:cNvSpPr/>
      </dsp:nvSpPr>
      <dsp:spPr>
        <a:xfrm>
          <a:off x="268981" y="3538729"/>
          <a:ext cx="489057" cy="48905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5BEA3-B8A7-4785-B882-AD34247B1220}">
      <dsp:nvSpPr>
        <dsp:cNvPr id="0" name=""/>
        <dsp:cNvSpPr/>
      </dsp:nvSpPr>
      <dsp:spPr>
        <a:xfrm>
          <a:off x="1027021" y="3338660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Asia is where most of the revenue comes from.</a:t>
          </a:r>
        </a:p>
      </dsp:txBody>
      <dsp:txXfrm>
        <a:off x="1027021" y="3338660"/>
        <a:ext cx="5830978" cy="889196"/>
      </dsp:txXfrm>
    </dsp:sp>
    <dsp:sp modelId="{8C4A4B2D-8206-41C2-9408-3753A330FBD6}">
      <dsp:nvSpPr>
        <dsp:cNvPr id="0" name=""/>
        <dsp:cNvSpPr/>
      </dsp:nvSpPr>
      <dsp:spPr>
        <a:xfrm>
          <a:off x="0" y="4450155"/>
          <a:ext cx="6858000" cy="889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8596-FA19-41E4-AD9E-EF6158848764}">
      <dsp:nvSpPr>
        <dsp:cNvPr id="0" name=""/>
        <dsp:cNvSpPr/>
      </dsp:nvSpPr>
      <dsp:spPr>
        <a:xfrm>
          <a:off x="268981" y="4650224"/>
          <a:ext cx="489057" cy="48905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BB98-D279-4CB3-9A67-1ECE03C8E837}">
      <dsp:nvSpPr>
        <dsp:cNvPr id="0" name=""/>
        <dsp:cNvSpPr/>
      </dsp:nvSpPr>
      <dsp:spPr>
        <a:xfrm>
          <a:off x="1027021" y="4450155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average rental rate is 4.99 days and average rental duration is $2.98.</a:t>
          </a:r>
        </a:p>
      </dsp:txBody>
      <dsp:txXfrm>
        <a:off x="1027021" y="4450155"/>
        <a:ext cx="5830978" cy="889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6CB44-5E39-4E4E-A661-9C1FF086D22D}">
      <dsp:nvSpPr>
        <dsp:cNvPr id="0" name=""/>
        <dsp:cNvSpPr/>
      </dsp:nvSpPr>
      <dsp:spPr>
        <a:xfrm>
          <a:off x="1302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Acquire more titles under the Sports, Sci-Fi, and Animation genres, as they generate the most revenue and rentals.</a:t>
          </a:r>
        </a:p>
      </dsp:txBody>
      <dsp:txXfrm>
        <a:off x="1302" y="2177536"/>
        <a:ext cx="1640830" cy="1378297"/>
      </dsp:txXfrm>
    </dsp:sp>
    <dsp:sp modelId="{3C1A4CAA-9482-471B-9F46-28708DEFB7C2}">
      <dsp:nvSpPr>
        <dsp:cNvPr id="0" name=""/>
        <dsp:cNvSpPr/>
      </dsp:nvSpPr>
      <dsp:spPr>
        <a:xfrm>
          <a:off x="477142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78065" y="1635254"/>
        <a:ext cx="487302" cy="487302"/>
      </dsp:txXfrm>
    </dsp:sp>
    <dsp:sp modelId="{AB91B9B8-97D5-45C3-ACCD-52B3371B91F7}">
      <dsp:nvSpPr>
        <dsp:cNvPr id="0" name=""/>
        <dsp:cNvSpPr/>
      </dsp:nvSpPr>
      <dsp:spPr>
        <a:xfrm>
          <a:off x="1302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A6270-AAF4-4DD9-9BA5-C9A4FCF7C800}">
      <dsp:nvSpPr>
        <dsp:cNvPr id="0" name=""/>
        <dsp:cNvSpPr/>
      </dsp:nvSpPr>
      <dsp:spPr>
        <a:xfrm>
          <a:off x="1806215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Sports, Sci-Fi, and Animation movies.</a:t>
          </a:r>
        </a:p>
      </dsp:txBody>
      <dsp:txXfrm>
        <a:off x="1806215" y="2177536"/>
        <a:ext cx="1640830" cy="1378297"/>
      </dsp:txXfrm>
    </dsp:sp>
    <dsp:sp modelId="{F95C86D1-0414-48DE-A47B-DAC5D369D0FD}">
      <dsp:nvSpPr>
        <dsp:cNvPr id="0" name=""/>
        <dsp:cNvSpPr/>
      </dsp:nvSpPr>
      <dsp:spPr>
        <a:xfrm>
          <a:off x="2282056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382979" y="1635254"/>
        <a:ext cx="487302" cy="487302"/>
      </dsp:txXfrm>
    </dsp:sp>
    <dsp:sp modelId="{F814D962-771F-4A96-B6D5-A68C0A8F4A54}">
      <dsp:nvSpPr>
        <dsp:cNvPr id="0" name=""/>
        <dsp:cNvSpPr/>
      </dsp:nvSpPr>
      <dsp:spPr>
        <a:xfrm>
          <a:off x="1806215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F3A71-722C-4190-99F6-D410267BDC59}">
      <dsp:nvSpPr>
        <dsp:cNvPr id="0" name=""/>
        <dsp:cNvSpPr/>
      </dsp:nvSpPr>
      <dsp:spPr>
        <a:xfrm>
          <a:off x="3611128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 in movies in different languages to attract customers that do not speak English.</a:t>
          </a:r>
        </a:p>
      </dsp:txBody>
      <dsp:txXfrm>
        <a:off x="3611128" y="2177536"/>
        <a:ext cx="1640830" cy="1378297"/>
      </dsp:txXfrm>
    </dsp:sp>
    <dsp:sp modelId="{0594E09B-1B42-44AF-8CDB-6B93C68B700D}">
      <dsp:nvSpPr>
        <dsp:cNvPr id="0" name=""/>
        <dsp:cNvSpPr/>
      </dsp:nvSpPr>
      <dsp:spPr>
        <a:xfrm>
          <a:off x="4086969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187892" y="1635254"/>
        <a:ext cx="487302" cy="487302"/>
      </dsp:txXfrm>
    </dsp:sp>
    <dsp:sp modelId="{1702C4F3-1F85-4EB4-851C-B08D3787C3F8}">
      <dsp:nvSpPr>
        <dsp:cNvPr id="0" name=""/>
        <dsp:cNvSpPr/>
      </dsp:nvSpPr>
      <dsp:spPr>
        <a:xfrm>
          <a:off x="3611128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1FF4C-B0BB-4782-A2BF-EDBDE49B78AC}">
      <dsp:nvSpPr>
        <dsp:cNvPr id="0" name=""/>
        <dsp:cNvSpPr/>
      </dsp:nvSpPr>
      <dsp:spPr>
        <a:xfrm>
          <a:off x="5416041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and acquire movies in the PG-13 movies, as they tend to have the most rentals and garner the most revenue.</a:t>
          </a:r>
        </a:p>
      </dsp:txBody>
      <dsp:txXfrm>
        <a:off x="5416041" y="2177536"/>
        <a:ext cx="1640830" cy="1378297"/>
      </dsp:txXfrm>
    </dsp:sp>
    <dsp:sp modelId="{C263AD66-DA67-4B29-840B-12CBC57F4D28}">
      <dsp:nvSpPr>
        <dsp:cNvPr id="0" name=""/>
        <dsp:cNvSpPr/>
      </dsp:nvSpPr>
      <dsp:spPr>
        <a:xfrm>
          <a:off x="5891882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992805" y="1635254"/>
        <a:ext cx="487302" cy="487302"/>
      </dsp:txXfrm>
    </dsp:sp>
    <dsp:sp modelId="{11587120-124A-4E1C-B160-73889F36814B}">
      <dsp:nvSpPr>
        <dsp:cNvPr id="0" name=""/>
        <dsp:cNvSpPr/>
      </dsp:nvSpPr>
      <dsp:spPr>
        <a:xfrm>
          <a:off x="5416041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B6CA-179B-440A-A3FC-139C704BF664}">
      <dsp:nvSpPr>
        <dsp:cNvPr id="0" name=""/>
        <dsp:cNvSpPr/>
      </dsp:nvSpPr>
      <dsp:spPr>
        <a:xfrm>
          <a:off x="7220954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Focus marketing efforts in Asian and African countries as they have the most customers.</a:t>
          </a:r>
        </a:p>
      </dsp:txBody>
      <dsp:txXfrm>
        <a:off x="7220954" y="2177536"/>
        <a:ext cx="1640830" cy="1378297"/>
      </dsp:txXfrm>
    </dsp:sp>
    <dsp:sp modelId="{1FC71B56-ACE1-4897-AD32-F63CBFA85686}">
      <dsp:nvSpPr>
        <dsp:cNvPr id="0" name=""/>
        <dsp:cNvSpPr/>
      </dsp:nvSpPr>
      <dsp:spPr>
        <a:xfrm>
          <a:off x="7696795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797718" y="1635254"/>
        <a:ext cx="487302" cy="487302"/>
      </dsp:txXfrm>
    </dsp:sp>
    <dsp:sp modelId="{300E317D-D51A-4D2C-9519-9ED7DAFD5000}">
      <dsp:nvSpPr>
        <dsp:cNvPr id="0" name=""/>
        <dsp:cNvSpPr/>
      </dsp:nvSpPr>
      <dsp:spPr>
        <a:xfrm>
          <a:off x="7220954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FA15F-F15A-4125-9DC8-06D78BBA078E}">
      <dsp:nvSpPr>
        <dsp:cNvPr id="0" name=""/>
        <dsp:cNvSpPr/>
      </dsp:nvSpPr>
      <dsp:spPr>
        <a:xfrm>
          <a:off x="9025867" y="1304614"/>
          <a:ext cx="1640830" cy="229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5" tIns="330200" rIns="1279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a rewards program for loyal customers.</a:t>
          </a:r>
        </a:p>
      </dsp:txBody>
      <dsp:txXfrm>
        <a:off x="9025867" y="2177536"/>
        <a:ext cx="1640830" cy="1378297"/>
      </dsp:txXfrm>
    </dsp:sp>
    <dsp:sp modelId="{AC652F81-88AC-4CEA-9A44-32F7783D8706}">
      <dsp:nvSpPr>
        <dsp:cNvPr id="0" name=""/>
        <dsp:cNvSpPr/>
      </dsp:nvSpPr>
      <dsp:spPr>
        <a:xfrm>
          <a:off x="9501708" y="1534331"/>
          <a:ext cx="689148" cy="689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</a:p>
      </dsp:txBody>
      <dsp:txXfrm>
        <a:off x="9602631" y="1635254"/>
        <a:ext cx="487302" cy="487302"/>
      </dsp:txXfrm>
    </dsp:sp>
    <dsp:sp modelId="{505CA7E0-E369-4DCD-B836-E863EB27F2B9}">
      <dsp:nvSpPr>
        <dsp:cNvPr id="0" name=""/>
        <dsp:cNvSpPr/>
      </dsp:nvSpPr>
      <dsp:spPr>
        <a:xfrm>
          <a:off x="9025867" y="3601705"/>
          <a:ext cx="164083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39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nupur.parikh/viz/RockbusterStoryboard_16959331309120/Story?publish=yes" TargetMode="External"/><Relationship Id="rId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ABCF-B292-FD74-857C-CCB2AAAD9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Rockbuster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F010-5241-E645-6919-54B831B85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US"/>
              <a:t>Nupur Parikh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C1BB95A0-6D19-911D-3B7A-576E76296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2" r="42844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88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AEBA-4D8D-7201-84DF-D296538A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Rental Duration and Rental Rates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3EB7F5-BBE1-B75A-5E84-2A0CC5C4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4872"/>
              </p:ext>
            </p:extLst>
          </p:nvPr>
        </p:nvGraphicFramePr>
        <p:xfrm>
          <a:off x="5334000" y="2489483"/>
          <a:ext cx="6096003" cy="1883755"/>
        </p:xfrm>
        <a:graphic>
          <a:graphicData uri="http://schemas.openxmlformats.org/drawingml/2006/table">
            <a:tbl>
              <a:tblPr firstRow="1" firstCol="1" bandRow="1"/>
              <a:tblGrid>
                <a:gridCol w="2152491">
                  <a:extLst>
                    <a:ext uri="{9D8B030D-6E8A-4147-A177-3AD203B41FA5}">
                      <a16:colId xmlns:a16="http://schemas.microsoft.com/office/drawing/2014/main" val="3584860088"/>
                    </a:ext>
                  </a:extLst>
                </a:gridCol>
                <a:gridCol w="826494">
                  <a:extLst>
                    <a:ext uri="{9D8B030D-6E8A-4147-A177-3AD203B41FA5}">
                      <a16:colId xmlns:a16="http://schemas.microsoft.com/office/drawing/2014/main" val="1925721956"/>
                    </a:ext>
                  </a:extLst>
                </a:gridCol>
                <a:gridCol w="943200">
                  <a:extLst>
                    <a:ext uri="{9D8B030D-6E8A-4147-A177-3AD203B41FA5}">
                      <a16:colId xmlns:a16="http://schemas.microsoft.com/office/drawing/2014/main" val="3120354872"/>
                    </a:ext>
                  </a:extLst>
                </a:gridCol>
                <a:gridCol w="1062560">
                  <a:extLst>
                    <a:ext uri="{9D8B030D-6E8A-4147-A177-3AD203B41FA5}">
                      <a16:colId xmlns:a16="http://schemas.microsoft.com/office/drawing/2014/main" val="1242787237"/>
                    </a:ext>
                  </a:extLst>
                </a:gridCol>
                <a:gridCol w="1111258">
                  <a:extLst>
                    <a:ext uri="{9D8B030D-6E8A-4147-A177-3AD203B41FA5}">
                      <a16:colId xmlns:a16="http://schemas.microsoft.com/office/drawing/2014/main" val="2909238130"/>
                    </a:ext>
                  </a:extLst>
                </a:gridCol>
              </a:tblGrid>
              <a:tr h="37675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6157"/>
                  </a:ext>
                </a:extLst>
              </a:tr>
              <a:tr h="37675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Rental Duration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4.99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6797"/>
                  </a:ext>
                </a:extLst>
              </a:tr>
              <a:tr h="37675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Rental Rate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4.99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2.98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74941"/>
                  </a:ext>
                </a:extLst>
              </a:tr>
              <a:tr h="37675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115.27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22962"/>
                  </a:ext>
                </a:extLst>
              </a:tr>
              <a:tr h="37675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Replacement Cost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9.99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29.99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19.98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584" marR="114584" marT="159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77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18A6E5-8A00-ECF5-9C47-03012D903234}"/>
              </a:ext>
            </a:extLst>
          </p:cNvPr>
          <p:cNvSpPr txBox="1"/>
          <p:nvPr/>
        </p:nvSpPr>
        <p:spPr>
          <a:xfrm>
            <a:off x="5521263" y="4738456"/>
            <a:ext cx="5362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rental duration is 4.99 days, with a minimum of 3 days and a maximum of  7 days.</a:t>
            </a:r>
          </a:p>
          <a:p>
            <a:r>
              <a:rPr lang="en-US" dirty="0"/>
              <a:t>The average rental rate is $2.98, with a minimum of $0.99 and a maximum of $4.99.</a:t>
            </a:r>
          </a:p>
        </p:txBody>
      </p:sp>
    </p:spTree>
    <p:extLst>
      <p:ext uri="{BB962C8B-B14F-4D97-AF65-F5344CB8AC3E}">
        <p14:creationId xmlns:p14="http://schemas.microsoft.com/office/powerpoint/2010/main" val="10219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66555A17-AFEE-8898-7841-6899AF36F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25" name="Group 1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6" name="Freeform: Shape 2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F8D62-4884-1B70-8E21-9C44B7F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lvl="0" algn="ctr"/>
            <a:r>
              <a:rPr lang="en-US" dirty="0"/>
              <a:t>Which countries are Rockbuster customers based in?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7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986A-3461-4B94-2FBC-F0D29309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248" y="480180"/>
            <a:ext cx="3619500" cy="847725"/>
          </a:xfrm>
        </p:spPr>
        <p:txBody>
          <a:bodyPr/>
          <a:lstStyle/>
          <a:p>
            <a:r>
              <a:rPr lang="en-US" dirty="0"/>
              <a:t>Top Countries 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5DD6C575-8CAF-9C0F-D7F4-C28796F1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155062"/>
            <a:ext cx="7776839" cy="4409789"/>
          </a:xfrm>
        </p:spPr>
      </p:pic>
      <p:pic>
        <p:nvPicPr>
          <p:cNvPr id="7" name="Picture 6" descr="A screenshot of a number of customers">
            <a:extLst>
              <a:ext uri="{FF2B5EF4-FFF2-40B4-BE49-F238E27FC236}">
                <a16:creationId xmlns:a16="http://schemas.microsoft.com/office/drawing/2014/main" id="{82BC9391-730C-8777-FF05-729B2B34B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41" y="4740731"/>
            <a:ext cx="4724117" cy="2064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DB0BD-225B-0626-D936-F790CBE9E649}"/>
              </a:ext>
            </a:extLst>
          </p:cNvPr>
          <p:cNvSpPr txBox="1"/>
          <p:nvPr/>
        </p:nvSpPr>
        <p:spPr>
          <a:xfrm>
            <a:off x="8531441" y="1873188"/>
            <a:ext cx="3518516" cy="389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There are </a:t>
            </a:r>
            <a:r>
              <a:rPr lang="en-US" sz="1400" b="1" u="sng" dirty="0"/>
              <a:t>599</a:t>
            </a:r>
            <a:r>
              <a:rPr lang="en-US" sz="1400" dirty="0"/>
              <a:t> customers based in </a:t>
            </a:r>
            <a:r>
              <a:rPr lang="en-US" sz="1400" b="1" u="sng" dirty="0"/>
              <a:t>109</a:t>
            </a:r>
            <a:r>
              <a:rPr lang="en-US" sz="1400" dirty="0"/>
              <a:t> countries.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India consists of the most customers, China following close behind.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India, China, and United States generate the most income.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There are </a:t>
            </a:r>
            <a:r>
              <a:rPr lang="en-US" sz="1400" b="1" u="sng" dirty="0"/>
              <a:t>41 </a:t>
            </a:r>
            <a:r>
              <a:rPr lang="en-US" sz="1400" dirty="0"/>
              <a:t>countries with only </a:t>
            </a:r>
            <a:r>
              <a:rPr lang="en-US" sz="1400" b="1" u="sng" dirty="0"/>
              <a:t>1</a:t>
            </a:r>
            <a:r>
              <a:rPr lang="en-US" sz="1400" dirty="0"/>
              <a:t> customer.</a:t>
            </a:r>
          </a:p>
        </p:txBody>
      </p:sp>
    </p:spTree>
    <p:extLst>
      <p:ext uri="{BB962C8B-B14F-4D97-AF65-F5344CB8AC3E}">
        <p14:creationId xmlns:p14="http://schemas.microsoft.com/office/powerpoint/2010/main" val="79240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9986A-3461-4B94-2FBC-F0D29309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971550"/>
            <a:ext cx="3810001" cy="87312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Top Cities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EC84678-411B-74D4-F5B1-0B374F29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33269"/>
            <a:ext cx="3810000" cy="36573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/>
              <a:t>The top cities in the top countries.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/>
              <a:t>The city with the most customers is Aurora in United States.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/>
              <a:t>All other cities have only one customer.</a:t>
            </a:r>
            <a:endParaRPr lang="en-US" sz="2400" dirty="0"/>
          </a:p>
        </p:txBody>
      </p:sp>
      <p:pic>
        <p:nvPicPr>
          <p:cNvPr id="6" name="Picture 5" descr="A table with a number of countries/regions&#10;&#10;Description automatically generated">
            <a:extLst>
              <a:ext uri="{FF2B5EF4-FFF2-40B4-BE49-F238E27FC236}">
                <a16:creationId xmlns:a16="http://schemas.microsoft.com/office/drawing/2014/main" id="{A3EF9195-143C-4B43-AB85-542AA173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16" y="1842498"/>
            <a:ext cx="4745467" cy="31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82148-AB93-D921-E86B-EF8A4910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8"/>
            <a:ext cx="6096000" cy="288131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lvl="0" algn="ctr"/>
            <a:r>
              <a:rPr lang="en-US" dirty="0"/>
              <a:t>Where are customers with a high lifetime value based?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line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5C91E648-2413-A505-6E86-A16E77822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3" r="23480" b="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2309A9-18B2-19EA-F4A6-2DBD2707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3" y="2181367"/>
            <a:ext cx="5771887" cy="253963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A6C820-C569-0D10-E560-E46D3B31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29" y="568642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Top 10 Customers in Top Countries</a:t>
            </a:r>
          </a:p>
        </p:txBody>
      </p:sp>
    </p:spTree>
    <p:extLst>
      <p:ext uri="{BB962C8B-B14F-4D97-AF65-F5344CB8AC3E}">
        <p14:creationId xmlns:p14="http://schemas.microsoft.com/office/powerpoint/2010/main" val="51588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6238B-0F0B-AA01-456D-965BF1A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Top 10 Customers Globally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D4618C-9EEA-F780-A811-ACF97BCD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72" y="1774824"/>
            <a:ext cx="6924456" cy="29775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513FB1-ED25-A233-6F73-30FC494F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Not all top 10 customers globally are from top countries!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top 10 global customers paid more than customers from top 10 countries</a:t>
            </a:r>
          </a:p>
        </p:txBody>
      </p:sp>
    </p:spTree>
    <p:extLst>
      <p:ext uri="{BB962C8B-B14F-4D97-AF65-F5344CB8AC3E}">
        <p14:creationId xmlns:p14="http://schemas.microsoft.com/office/powerpoint/2010/main" val="42048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A2EA2-AAB8-DD42-58CC-28E3947A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1" y="2081212"/>
            <a:ext cx="3470495" cy="26955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lvl="0" algn="ctr"/>
            <a:r>
              <a:rPr lang="en-US" sz="3200" dirty="0"/>
              <a:t>Do sales figures vary between geographic regions?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5" name="Picture 3" descr="Magnifying glass showing decling performance">
            <a:extLst>
              <a:ext uri="{FF2B5EF4-FFF2-40B4-BE49-F238E27FC236}">
                <a16:creationId xmlns:a16="http://schemas.microsoft.com/office/drawing/2014/main" id="{E287B905-156D-D40C-3AD5-A0AF0F6E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28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41" name="Group 35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42" name="Freeform: Shape 36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37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05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06322-413E-B423-585F-D2471A4C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590550"/>
            <a:ext cx="5471822" cy="787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Global Revenue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7AE1006-1B97-96D2-E006-26B847BF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41" y="2035868"/>
            <a:ext cx="5224461" cy="363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Asia accounts for half of the global sales.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Asia also accounts for 50% of the overall customers.</a:t>
            </a:r>
          </a:p>
        </p:txBody>
      </p:sp>
      <p:pic>
        <p:nvPicPr>
          <p:cNvPr id="9" name="Picture 8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4B038ACB-E459-9138-324E-CB127252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02" y="467788"/>
            <a:ext cx="6607320" cy="3638551"/>
          </a:xfrm>
          <a:prstGeom prst="rect">
            <a:avLst/>
          </a:prstGeom>
        </p:spPr>
      </p:pic>
      <p:pic>
        <p:nvPicPr>
          <p:cNvPr id="11" name="Picture 10" descr="A screenshot of a number&#10;&#10;Description automatically generated">
            <a:extLst>
              <a:ext uri="{FF2B5EF4-FFF2-40B4-BE49-F238E27FC236}">
                <a16:creationId xmlns:a16="http://schemas.microsoft.com/office/drawing/2014/main" id="{AB1927BF-F4D5-8C54-F38D-A9F544B8A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3" y="4272729"/>
            <a:ext cx="4130398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C4122-F1AB-0094-3B28-9DE23EDE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3FBF24-72EB-3D3C-E1CC-FD4120690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41526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8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C83A3-29E6-AA0E-1134-7E1F2885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286669"/>
            <a:ext cx="3952875" cy="20494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5AEB2-F0F8-7BBB-91FD-D3D6ADF98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20" r="1" b="24763"/>
          <a:stretch/>
        </p:blipFill>
        <p:spPr>
          <a:xfrm>
            <a:off x="0" y="-172779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9650F-C3F6-B495-347B-CD7F7AB65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491982"/>
              </p:ext>
            </p:extLst>
          </p:nvPr>
        </p:nvGraphicFramePr>
        <p:xfrm>
          <a:off x="3838575" y="3514725"/>
          <a:ext cx="8352948" cy="303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972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FE7-9837-78AD-C909-A9885073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59" y="263371"/>
            <a:ext cx="9144000" cy="748683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E7B1AC-C733-871C-664C-BA423CCD1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189609"/>
          <a:ext cx="10668000" cy="490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83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D6FD7-49A5-B5CC-DDF1-84E5CFD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954741"/>
            <a:ext cx="4572000" cy="30743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/>
              <a:t>Thank you! Questions?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07343F-9D74-46A1-AC52-451168137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1C95307-A0F9-4527-8C28-5D3F2001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27FB5-5ABE-4017-8473-FFBC0FBB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4A40F212-02B9-6F48-96B4-CB8C173BC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617237"/>
            <a:ext cx="4203701" cy="420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175A48-1D32-B788-265F-6FA8663F4AA9}"/>
              </a:ext>
            </a:extLst>
          </p:cNvPr>
          <p:cNvSpPr txBox="1"/>
          <p:nvPr/>
        </p:nvSpPr>
        <p:spPr>
          <a:xfrm>
            <a:off x="7257495" y="5820938"/>
            <a:ext cx="48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Tableau Public:</a:t>
            </a:r>
          </a:p>
          <a:p>
            <a:r>
              <a:rPr lang="en-US" dirty="0">
                <a:solidFill>
                  <a:srgbClr val="8DA4E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 Visualizations Storyboard</a:t>
            </a:r>
            <a:endParaRPr lang="en-US" dirty="0">
              <a:solidFill>
                <a:srgbClr val="8DA4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E72B-F882-D829-CE57-21E64AA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2B7BC-158D-E7DF-9367-4ACB490AA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32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0E8-D6F7-D625-7C52-BA65158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74602-A756-62AF-84FB-C1ABC988E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8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m reel and slate">
            <a:extLst>
              <a:ext uri="{FF2B5EF4-FFF2-40B4-BE49-F238E27FC236}">
                <a16:creationId xmlns:a16="http://schemas.microsoft.com/office/drawing/2014/main" id="{5CB2BA69-D93E-5ECF-BA87-3562498E9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4" r="1" b="3234"/>
          <a:stretch/>
        </p:blipFill>
        <p:spPr>
          <a:xfrm>
            <a:off x="762000" y="1660521"/>
            <a:ext cx="4670612" cy="2627318"/>
          </a:xfrm>
          <a:prstGeom prst="rect">
            <a:avLst/>
          </a:prstGeom>
        </p:spPr>
      </p:pic>
      <p:grpSp>
        <p:nvGrpSpPr>
          <p:cNvPr id="32" name="Group 2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3" name="Freeform: Shape 2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2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BBCDB-3987-81F9-B13B-42153B4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n-US" sz="3800" dirty="0"/>
              <a:t>Which movies contributed the most/least to revenue gain?</a:t>
            </a:r>
            <a:br>
              <a:rPr lang="en-US" sz="3800" dirty="0"/>
            </a:b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3476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0520-529A-55D0-A849-F1AAE3BB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762000"/>
            <a:ext cx="3095624" cy="1743075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&amp; Bottom 10 Movies</a:t>
            </a:r>
          </a:p>
        </p:txBody>
      </p:sp>
      <p:pic>
        <p:nvPicPr>
          <p:cNvPr id="12" name="Content Placeholder 11" descr="A blue and white bar graph&#10;&#10;Description automatically generated">
            <a:extLst>
              <a:ext uri="{FF2B5EF4-FFF2-40B4-BE49-F238E27FC236}">
                <a16:creationId xmlns:a16="http://schemas.microsoft.com/office/drawing/2014/main" id="{C6A8F429-4C49-0BB3-C2C4-513350A86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7" y="1116468"/>
            <a:ext cx="8806639" cy="4513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8FFCF-5A44-43CC-C54B-041A88CFF2C7}"/>
              </a:ext>
            </a:extLst>
          </p:cNvPr>
          <p:cNvSpPr txBox="1"/>
          <p:nvPr/>
        </p:nvSpPr>
        <p:spPr>
          <a:xfrm>
            <a:off x="0" y="3054647"/>
            <a:ext cx="3009899" cy="2025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500" dirty="0"/>
              <a:t>The most popular movie is Telegraph Voyage, with a top revenue total of $215.85. This movie is rated PG.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500" dirty="0"/>
              <a:t>The least popular movies are Texas Watch, Oklahoma Jumanji, and Duffel Apocalypse. They are all tied with a low revenue total of $5.94. They are rated NC-17, PG, and G, respectively.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9602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D660C-4674-1535-C235-CEACB9C4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6" y="1192122"/>
            <a:ext cx="3028949" cy="636479"/>
          </a:xfrm>
        </p:spPr>
        <p:txBody>
          <a:bodyPr anchor="b">
            <a:normAutofit/>
          </a:bodyPr>
          <a:lstStyle/>
          <a:p>
            <a:r>
              <a:rPr lang="en-US" sz="3600" dirty="0"/>
              <a:t>Movie Genres</a:t>
            </a:r>
          </a:p>
        </p:txBody>
      </p:sp>
      <p:pic>
        <p:nvPicPr>
          <p:cNvPr id="5" name="Content Placeholder 4" descr="a bar chart and line chart overlapping showing the total revenue and rentals per genre">
            <a:extLst>
              <a:ext uri="{FF2B5EF4-FFF2-40B4-BE49-F238E27FC236}">
                <a16:creationId xmlns:a16="http://schemas.microsoft.com/office/drawing/2014/main" id="{07C16F35-4FD7-03B2-CACE-52C05C20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04" y="669846"/>
            <a:ext cx="8812230" cy="4953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2AACE0-9FDB-3FB0-8AD2-A7F5DDF8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8" y="2037704"/>
            <a:ext cx="3028949" cy="23526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The top performing genre is Sports, with the highest revenue and the highest number of rentals.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The lowest is Thriller with revenue and rentals because there is only 1 Thriller title.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Some movies genres have higher rentals but lower revenue stream (e.g., Animation and Action) </a:t>
            </a:r>
          </a:p>
        </p:txBody>
      </p:sp>
    </p:spTree>
    <p:extLst>
      <p:ext uri="{BB962C8B-B14F-4D97-AF65-F5344CB8AC3E}">
        <p14:creationId xmlns:p14="http://schemas.microsoft.com/office/powerpoint/2010/main" val="2430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64B3-C1DC-5CEB-19E3-4FA081C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40005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Movie Ratings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09EFC4-5657-9BA2-0E65-8A6EB14F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196734"/>
            <a:ext cx="10668000" cy="10534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The most popular genre is PG-13, despite the most popular movie falling under the PG category.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The middle three genres are close in terms of revenue, despite having some of the least popular movies (Texas Watch and Oklahoma Jumanji).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G falls far behind as the least popular genre.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1047F-4775-DA92-9C4E-133C5C78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1246"/>
            <a:ext cx="12192000" cy="14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617D4C-F077-2E63-2B6F-7FBB381A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24" y="1464074"/>
            <a:ext cx="4572000" cy="294600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800" dirty="0"/>
              <a:t>What was the average rental duration for all videos?</a:t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6" name="Picture 5" descr="Stock numbers on a digital display">
            <a:extLst>
              <a:ext uri="{FF2B5EF4-FFF2-40B4-BE49-F238E27FC236}">
                <a16:creationId xmlns:a16="http://schemas.microsoft.com/office/drawing/2014/main" id="{9645A2D3-E7DE-13FE-49EF-D5E02F980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8" r="12287" b="-1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968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4380</TotalTime>
  <Words>748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Verdana Pro</vt:lpstr>
      <vt:lpstr>Verdana Pro Cond SemiBold</vt:lpstr>
      <vt:lpstr>Wingdings</vt:lpstr>
      <vt:lpstr>TornVTI</vt:lpstr>
      <vt:lpstr>Rockbuster Stealth LLC</vt:lpstr>
      <vt:lpstr>Introduction</vt:lpstr>
      <vt:lpstr>Objectives </vt:lpstr>
      <vt:lpstr>Overview</vt:lpstr>
      <vt:lpstr>Which movies contributed the most/least to revenue gain? </vt:lpstr>
      <vt:lpstr>Top 10 &amp; Bottom 10 Movies</vt:lpstr>
      <vt:lpstr>Movie Genres</vt:lpstr>
      <vt:lpstr>Movie Ratings</vt:lpstr>
      <vt:lpstr>What was the average rental duration for all videos? </vt:lpstr>
      <vt:lpstr>Rental Duration and Rental Rates</vt:lpstr>
      <vt:lpstr>Which countries are Rockbuster customers based in? </vt:lpstr>
      <vt:lpstr>Top Countries </vt:lpstr>
      <vt:lpstr>Top Cities</vt:lpstr>
      <vt:lpstr>Where are customers with a high lifetime value based? </vt:lpstr>
      <vt:lpstr>Top 10 Customers in Top Countries</vt:lpstr>
      <vt:lpstr>Top 10 Customers Globally</vt:lpstr>
      <vt:lpstr>Do sales figures vary between geographic regions? </vt:lpstr>
      <vt:lpstr>Global Revenue</vt:lpstr>
      <vt:lpstr>Conclusions</vt:lpstr>
      <vt:lpstr>Recommendations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parikh</dc:creator>
  <cp:lastModifiedBy>nupur parikh</cp:lastModifiedBy>
  <cp:revision>16</cp:revision>
  <dcterms:created xsi:type="dcterms:W3CDTF">2023-08-19T20:54:07Z</dcterms:created>
  <dcterms:modified xsi:type="dcterms:W3CDTF">2023-09-28T20:36:04Z</dcterms:modified>
</cp:coreProperties>
</file>