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BC32297-1D3F-4CA3-BB4D-0DB2E32B100E}" type="datetimeFigureOut">
              <a:rPr lang="en-US" smtClean="0"/>
              <a:t>2/3/2019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2C77C3D-883C-4066-B98F-C97379C5F3C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444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C32297-1D3F-4CA3-BB4D-0DB2E32B100E}" type="datetimeFigureOut">
              <a:rPr lang="en-US" smtClean="0"/>
              <a:t>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77C3D-883C-4066-B98F-C97379C5F3C1}" type="slidenum">
              <a:rPr lang="en-US" smtClean="0"/>
              <a:t>‹#›</a:t>
            </a:fld>
            <a:endParaRPr lang="en-US"/>
          </a:p>
        </p:txBody>
      </p:sp>
    </p:spTree>
    <p:extLst>
      <p:ext uri="{BB962C8B-B14F-4D97-AF65-F5344CB8AC3E}">
        <p14:creationId xmlns:p14="http://schemas.microsoft.com/office/powerpoint/2010/main" val="3665307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C32297-1D3F-4CA3-BB4D-0DB2E32B100E}"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7C3D-883C-4066-B98F-C97379C5F3C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0552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C32297-1D3F-4CA3-BB4D-0DB2E32B100E}"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7C3D-883C-4066-B98F-C97379C5F3C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5705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C32297-1D3F-4CA3-BB4D-0DB2E32B100E}"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7C3D-883C-4066-B98F-C97379C5F3C1}" type="slidenum">
              <a:rPr lang="en-US" smtClean="0"/>
              <a:t>‹#›</a:t>
            </a:fld>
            <a:endParaRPr lang="en-US"/>
          </a:p>
        </p:txBody>
      </p:sp>
    </p:spTree>
    <p:extLst>
      <p:ext uri="{BB962C8B-B14F-4D97-AF65-F5344CB8AC3E}">
        <p14:creationId xmlns:p14="http://schemas.microsoft.com/office/powerpoint/2010/main" val="1414673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C32297-1D3F-4CA3-BB4D-0DB2E32B100E}"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7C3D-883C-4066-B98F-C97379C5F3C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8657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C32297-1D3F-4CA3-BB4D-0DB2E32B100E}"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7C3D-883C-4066-B98F-C97379C5F3C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6965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C32297-1D3F-4CA3-BB4D-0DB2E32B100E}"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7C3D-883C-4066-B98F-C97379C5F3C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31501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C32297-1D3F-4CA3-BB4D-0DB2E32B100E}"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7C3D-883C-4066-B98F-C97379C5F3C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886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C32297-1D3F-4CA3-BB4D-0DB2E32B100E}"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7C3D-883C-4066-B98F-C97379C5F3C1}" type="slidenum">
              <a:rPr lang="en-US" smtClean="0"/>
              <a:t>‹#›</a:t>
            </a:fld>
            <a:endParaRPr lang="en-US"/>
          </a:p>
        </p:txBody>
      </p:sp>
    </p:spTree>
    <p:extLst>
      <p:ext uri="{BB962C8B-B14F-4D97-AF65-F5344CB8AC3E}">
        <p14:creationId xmlns:p14="http://schemas.microsoft.com/office/powerpoint/2010/main" val="233200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C32297-1D3F-4CA3-BB4D-0DB2E32B100E}"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7C3D-883C-4066-B98F-C97379C5F3C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8266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C32297-1D3F-4CA3-BB4D-0DB2E32B100E}" type="datetimeFigureOut">
              <a:rPr lang="en-US" smtClean="0"/>
              <a:t>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77C3D-883C-4066-B98F-C97379C5F3C1}" type="slidenum">
              <a:rPr lang="en-US" smtClean="0"/>
              <a:t>‹#›</a:t>
            </a:fld>
            <a:endParaRPr lang="en-US"/>
          </a:p>
        </p:txBody>
      </p:sp>
    </p:spTree>
    <p:extLst>
      <p:ext uri="{BB962C8B-B14F-4D97-AF65-F5344CB8AC3E}">
        <p14:creationId xmlns:p14="http://schemas.microsoft.com/office/powerpoint/2010/main" val="338897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C32297-1D3F-4CA3-BB4D-0DB2E32B100E}" type="datetimeFigureOut">
              <a:rPr lang="en-US" smtClean="0"/>
              <a:t>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C77C3D-883C-4066-B98F-C97379C5F3C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381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C32297-1D3F-4CA3-BB4D-0DB2E32B100E}" type="datetimeFigureOut">
              <a:rPr lang="en-US" smtClean="0"/>
              <a:t>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C77C3D-883C-4066-B98F-C97379C5F3C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2336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C32297-1D3F-4CA3-BB4D-0DB2E32B100E}" type="datetimeFigureOut">
              <a:rPr lang="en-US" smtClean="0"/>
              <a:t>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C77C3D-883C-4066-B98F-C97379C5F3C1}" type="slidenum">
              <a:rPr lang="en-US" smtClean="0"/>
              <a:t>‹#›</a:t>
            </a:fld>
            <a:endParaRPr lang="en-US"/>
          </a:p>
        </p:txBody>
      </p:sp>
    </p:spTree>
    <p:extLst>
      <p:ext uri="{BB962C8B-B14F-4D97-AF65-F5344CB8AC3E}">
        <p14:creationId xmlns:p14="http://schemas.microsoft.com/office/powerpoint/2010/main" val="265626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C32297-1D3F-4CA3-BB4D-0DB2E32B100E}" type="datetimeFigureOut">
              <a:rPr lang="en-US" smtClean="0"/>
              <a:t>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77C3D-883C-4066-B98F-C97379C5F3C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9245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C32297-1D3F-4CA3-BB4D-0DB2E32B100E}" type="datetimeFigureOut">
              <a:rPr lang="en-US" smtClean="0"/>
              <a:t>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77C3D-883C-4066-B98F-C97379C5F3C1}" type="slidenum">
              <a:rPr lang="en-US" smtClean="0"/>
              <a:t>‹#›</a:t>
            </a:fld>
            <a:endParaRPr lang="en-US"/>
          </a:p>
        </p:txBody>
      </p:sp>
    </p:spTree>
    <p:extLst>
      <p:ext uri="{BB962C8B-B14F-4D97-AF65-F5344CB8AC3E}">
        <p14:creationId xmlns:p14="http://schemas.microsoft.com/office/powerpoint/2010/main" val="394645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C32297-1D3F-4CA3-BB4D-0DB2E32B100E}" type="datetimeFigureOut">
              <a:rPr lang="en-US" smtClean="0"/>
              <a:t>2/3/2019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C77C3D-883C-4066-B98F-C97379C5F3C1}" type="slidenum">
              <a:rPr lang="en-US" smtClean="0"/>
              <a:t>‹#›</a:t>
            </a:fld>
            <a:endParaRPr lang="en-US"/>
          </a:p>
        </p:txBody>
      </p:sp>
    </p:spTree>
    <p:extLst>
      <p:ext uri="{BB962C8B-B14F-4D97-AF65-F5344CB8AC3E}">
        <p14:creationId xmlns:p14="http://schemas.microsoft.com/office/powerpoint/2010/main" val="13719902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Grocery store recommender</a:t>
            </a:r>
            <a:endParaRPr lang="en-US" dirty="0"/>
          </a:p>
        </p:txBody>
      </p:sp>
      <p:sp>
        <p:nvSpPr>
          <p:cNvPr id="3" name="Subtitle 2"/>
          <p:cNvSpPr>
            <a:spLocks noGrp="1"/>
          </p:cNvSpPr>
          <p:nvPr>
            <p:ph type="subTitle" idx="1"/>
          </p:nvPr>
        </p:nvSpPr>
        <p:spPr/>
        <p:txBody>
          <a:bodyPr>
            <a:normAutofit lnSpcReduction="10000"/>
          </a:bodyPr>
          <a:lstStyle/>
          <a:p>
            <a:r>
              <a:rPr lang="en-US" dirty="0"/>
              <a:t>Applied Data Science Capstone</a:t>
            </a:r>
          </a:p>
          <a:p>
            <a:r>
              <a:rPr lang="it-IT" dirty="0"/>
              <a:t>IBM Data Science Professional Certificate</a:t>
            </a:r>
          </a:p>
          <a:p>
            <a:r>
              <a:rPr lang="en-US" dirty="0" smtClean="0"/>
              <a:t>Nupur Jha</a:t>
            </a:r>
            <a:endParaRPr lang="en-US" dirty="0"/>
          </a:p>
        </p:txBody>
      </p:sp>
    </p:spTree>
    <p:extLst>
      <p:ext uri="{BB962C8B-B14F-4D97-AF65-F5344CB8AC3E}">
        <p14:creationId xmlns:p14="http://schemas.microsoft.com/office/powerpoint/2010/main" val="637968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K-Means Clustering</a:t>
            </a:r>
            <a:endParaRPr lang="en-US" dirty="0"/>
          </a:p>
        </p:txBody>
      </p:sp>
      <p:pic>
        <p:nvPicPr>
          <p:cNvPr id="4" name="Content Placeholder 3"/>
          <p:cNvPicPr>
            <a:picLocks noGrp="1" noChangeAspect="1"/>
          </p:cNvPicPr>
          <p:nvPr>
            <p:ph idx="1"/>
          </p:nvPr>
        </p:nvPicPr>
        <p:blipFill>
          <a:blip r:embed="rId2"/>
          <a:stretch>
            <a:fillRect/>
          </a:stretch>
        </p:blipFill>
        <p:spPr>
          <a:xfrm>
            <a:off x="2833351" y="2557463"/>
            <a:ext cx="7302321" cy="3317875"/>
          </a:xfrm>
          <a:prstGeom prst="rect">
            <a:avLst/>
          </a:prstGeom>
        </p:spPr>
      </p:pic>
    </p:spTree>
    <p:extLst>
      <p:ext uri="{BB962C8B-B14F-4D97-AF65-F5344CB8AC3E}">
        <p14:creationId xmlns:p14="http://schemas.microsoft.com/office/powerpoint/2010/main" val="304379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Thank </a:t>
            </a:r>
            <a:r>
              <a:rPr lang="en-US" dirty="0" smtClean="0"/>
              <a:t>You</a:t>
            </a:r>
            <a:endParaRPr lang="en-US" dirty="0"/>
          </a:p>
        </p:txBody>
      </p:sp>
    </p:spTree>
    <p:extLst>
      <p:ext uri="{BB962C8B-B14F-4D97-AF65-F5344CB8AC3E}">
        <p14:creationId xmlns:p14="http://schemas.microsoft.com/office/powerpoint/2010/main" val="3244502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Part 1. Problem Description</a:t>
            </a:r>
            <a:br>
              <a:rPr lang="en-US" b="1" dirty="0"/>
            </a:br>
            <a:endParaRPr lang="en-US" dirty="0"/>
          </a:p>
        </p:txBody>
      </p:sp>
      <p:sp>
        <p:nvSpPr>
          <p:cNvPr id="3" name="Content Placeholder 2"/>
          <p:cNvSpPr>
            <a:spLocks noGrp="1"/>
          </p:cNvSpPr>
          <p:nvPr>
            <p:ph idx="1"/>
          </p:nvPr>
        </p:nvSpPr>
        <p:spPr/>
        <p:txBody>
          <a:bodyPr/>
          <a:lstStyle/>
          <a:p>
            <a:r>
              <a:rPr lang="en-US" b="1" dirty="0"/>
              <a:t>I am a new Grocery store contractor in Toronto and would like to setup my grocery store in the areas which are crowded, has most liked venues. This will help me to setup my store where people will walk in more and would be ready to buy grocery for their home on regular basis.</a:t>
            </a:r>
          </a:p>
          <a:p>
            <a:endParaRPr lang="en-US" dirty="0"/>
          </a:p>
        </p:txBody>
      </p:sp>
    </p:spTree>
    <p:extLst>
      <p:ext uri="{BB962C8B-B14F-4D97-AF65-F5344CB8AC3E}">
        <p14:creationId xmlns:p14="http://schemas.microsoft.com/office/powerpoint/2010/main" val="2837468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Part 2. Data I need</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a:t>I would need geo-locational information about Toronto borough and its neighborhoods which included its latitude and </a:t>
            </a:r>
            <a:r>
              <a:rPr lang="en-US" b="1" dirty="0" smtClean="0"/>
              <a:t>longitude </a:t>
            </a:r>
            <a:r>
              <a:rPr lang="en-US" b="1" dirty="0"/>
              <a:t>values.</a:t>
            </a:r>
          </a:p>
          <a:p>
            <a:r>
              <a:rPr lang="en-US" b="1" dirty="0"/>
              <a:t>I will need data about different venues in different neighborhoods of Toronto. In order to gain that information I will use "Foursquare" locational information. For example there is a venue in one of the neighborhoods. As basic information, we can obtain its precise latitude and longitude and also its distance from the center of the neighborhood. But we are looking for advanced information such as the category of that venue and whether this venue is a popular one in its category or total liking is greater than average of this venue.</a:t>
            </a:r>
          </a:p>
          <a:p>
            <a:endParaRPr lang="en-US" dirty="0"/>
          </a:p>
        </p:txBody>
      </p:sp>
    </p:spTree>
    <p:extLst>
      <p:ext uri="{BB962C8B-B14F-4D97-AF65-F5344CB8AC3E}">
        <p14:creationId xmlns:p14="http://schemas.microsoft.com/office/powerpoint/2010/main" val="859405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Part 3. Methodology</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b="1" dirty="0"/>
              <a:t>Data Cleaning</a:t>
            </a:r>
          </a:p>
          <a:p>
            <a:r>
              <a:rPr lang="en-US" b="1" dirty="0"/>
              <a:t>Finding Neighborhoods inside "Toronto"</a:t>
            </a:r>
          </a:p>
          <a:p>
            <a:r>
              <a:rPr lang="en-US" b="1" dirty="0"/>
              <a:t>Retrieving Locational Data from Foursquare for Each Venue in Every Neighborhood</a:t>
            </a:r>
          </a:p>
          <a:p>
            <a:r>
              <a:rPr lang="en-US" b="1" dirty="0"/>
              <a:t>Data Processing and </a:t>
            </a:r>
            <a:r>
              <a:rPr lang="en-US" b="1" dirty="0" err="1"/>
              <a:t>DataFrome</a:t>
            </a:r>
            <a:r>
              <a:rPr lang="en-US" b="1" dirty="0"/>
              <a:t> creation for All the Venues inside the Toronto</a:t>
            </a:r>
          </a:p>
          <a:p>
            <a:r>
              <a:rPr lang="en-US" b="1" dirty="0"/>
              <a:t>Machine Learning Techniques (K-Means Clustering)</a:t>
            </a:r>
          </a:p>
          <a:p>
            <a:r>
              <a:rPr lang="en-US" b="1" dirty="0"/>
              <a:t>Results</a:t>
            </a:r>
          </a:p>
          <a:p>
            <a:pPr marL="0" indent="0">
              <a:buNone/>
            </a:pPr>
            <a:endParaRPr lang="en-US" dirty="0"/>
          </a:p>
        </p:txBody>
      </p:sp>
    </p:spTree>
    <p:extLst>
      <p:ext uri="{BB962C8B-B14F-4D97-AF65-F5344CB8AC3E}">
        <p14:creationId xmlns:p14="http://schemas.microsoft.com/office/powerpoint/2010/main" val="3417175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pic>
        <p:nvPicPr>
          <p:cNvPr id="4" name="Content Placeholder 3"/>
          <p:cNvPicPr>
            <a:picLocks noGrp="1" noChangeAspect="1"/>
          </p:cNvPicPr>
          <p:nvPr>
            <p:ph idx="1"/>
          </p:nvPr>
        </p:nvPicPr>
        <p:blipFill>
          <a:blip r:embed="rId2"/>
          <a:stretch>
            <a:fillRect/>
          </a:stretch>
        </p:blipFill>
        <p:spPr>
          <a:xfrm>
            <a:off x="1390918" y="2514704"/>
            <a:ext cx="7233969" cy="3487563"/>
          </a:xfrm>
          <a:prstGeom prst="rect">
            <a:avLst/>
          </a:prstGeom>
        </p:spPr>
      </p:pic>
    </p:spTree>
    <p:extLst>
      <p:ext uri="{BB962C8B-B14F-4D97-AF65-F5344CB8AC3E}">
        <p14:creationId xmlns:p14="http://schemas.microsoft.com/office/powerpoint/2010/main" val="637049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Neighborhood</a:t>
            </a:r>
            <a:endParaRPr lang="en-US" dirty="0"/>
          </a:p>
        </p:txBody>
      </p:sp>
      <p:pic>
        <p:nvPicPr>
          <p:cNvPr id="6" name="Content Placeholder 5"/>
          <p:cNvPicPr>
            <a:picLocks noGrp="1" noChangeAspect="1"/>
          </p:cNvPicPr>
          <p:nvPr>
            <p:ph idx="1"/>
          </p:nvPr>
        </p:nvPicPr>
        <p:blipFill>
          <a:blip r:embed="rId2"/>
          <a:stretch>
            <a:fillRect/>
          </a:stretch>
        </p:blipFill>
        <p:spPr>
          <a:xfrm>
            <a:off x="2004439" y="2588654"/>
            <a:ext cx="6725224" cy="2675496"/>
          </a:xfrm>
          <a:prstGeom prst="rect">
            <a:avLst/>
          </a:prstGeom>
        </p:spPr>
      </p:pic>
    </p:spTree>
    <p:extLst>
      <p:ext uri="{BB962C8B-B14F-4D97-AF65-F5344CB8AC3E}">
        <p14:creationId xmlns:p14="http://schemas.microsoft.com/office/powerpoint/2010/main" val="3611410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Location </a:t>
            </a:r>
            <a:r>
              <a:rPr lang="en-US" b="1" dirty="0" err="1" smtClean="0"/>
              <a:t>Retrival</a:t>
            </a:r>
            <a:endParaRPr lang="en-US" dirty="0"/>
          </a:p>
        </p:txBody>
      </p:sp>
      <p:pic>
        <p:nvPicPr>
          <p:cNvPr id="4" name="Content Placeholder 3"/>
          <p:cNvPicPr>
            <a:picLocks noGrp="1" noChangeAspect="1"/>
          </p:cNvPicPr>
          <p:nvPr>
            <p:ph idx="1"/>
          </p:nvPr>
        </p:nvPicPr>
        <p:blipFill>
          <a:blip r:embed="rId2"/>
          <a:stretch>
            <a:fillRect/>
          </a:stretch>
        </p:blipFill>
        <p:spPr>
          <a:xfrm>
            <a:off x="802606" y="2557463"/>
            <a:ext cx="5357968" cy="3317875"/>
          </a:xfrm>
          <a:prstGeom prst="rect">
            <a:avLst/>
          </a:prstGeom>
        </p:spPr>
      </p:pic>
      <p:pic>
        <p:nvPicPr>
          <p:cNvPr id="5" name="Picture 4"/>
          <p:cNvPicPr>
            <a:picLocks noChangeAspect="1"/>
          </p:cNvPicPr>
          <p:nvPr/>
        </p:nvPicPr>
        <p:blipFill>
          <a:blip r:embed="rId3"/>
          <a:stretch>
            <a:fillRect/>
          </a:stretch>
        </p:blipFill>
        <p:spPr>
          <a:xfrm>
            <a:off x="6415020" y="2588124"/>
            <a:ext cx="4481577" cy="3124200"/>
          </a:xfrm>
          <a:prstGeom prst="rect">
            <a:avLst/>
          </a:prstGeom>
        </p:spPr>
      </p:pic>
    </p:spTree>
    <p:extLst>
      <p:ext uri="{BB962C8B-B14F-4D97-AF65-F5344CB8AC3E}">
        <p14:creationId xmlns:p14="http://schemas.microsoft.com/office/powerpoint/2010/main" val="2234011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 Processing and </a:t>
            </a:r>
            <a:r>
              <a:rPr lang="en-US" b="1" dirty="0" err="1" smtClean="0"/>
              <a:t>DataFrame</a:t>
            </a:r>
            <a:r>
              <a:rPr lang="en-US" b="1" dirty="0" smtClean="0"/>
              <a:t> </a:t>
            </a:r>
            <a:r>
              <a:rPr lang="en-US" b="1" dirty="0"/>
              <a:t>creation</a:t>
            </a:r>
            <a:endParaRPr lang="en-US" dirty="0"/>
          </a:p>
        </p:txBody>
      </p:sp>
      <p:pic>
        <p:nvPicPr>
          <p:cNvPr id="4" name="Content Placeholder 3"/>
          <p:cNvPicPr>
            <a:picLocks noGrp="1" noChangeAspect="1"/>
          </p:cNvPicPr>
          <p:nvPr>
            <p:ph idx="1"/>
          </p:nvPr>
        </p:nvPicPr>
        <p:blipFill>
          <a:blip r:embed="rId2"/>
          <a:stretch>
            <a:fillRect/>
          </a:stretch>
        </p:blipFill>
        <p:spPr>
          <a:xfrm>
            <a:off x="1828800" y="2557463"/>
            <a:ext cx="8706117" cy="3317875"/>
          </a:xfrm>
          <a:prstGeom prst="rect">
            <a:avLst/>
          </a:prstGeom>
        </p:spPr>
      </p:pic>
    </p:spTree>
    <p:extLst>
      <p:ext uri="{BB962C8B-B14F-4D97-AF65-F5344CB8AC3E}">
        <p14:creationId xmlns:p14="http://schemas.microsoft.com/office/powerpoint/2010/main" val="2174712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K-Means Clustering</a:t>
            </a:r>
            <a:endParaRPr lang="en-US" dirty="0"/>
          </a:p>
        </p:txBody>
      </p:sp>
      <p:pic>
        <p:nvPicPr>
          <p:cNvPr id="4" name="Content Placeholder 3"/>
          <p:cNvPicPr>
            <a:picLocks noGrp="1" noChangeAspect="1"/>
          </p:cNvPicPr>
          <p:nvPr>
            <p:ph idx="1"/>
          </p:nvPr>
        </p:nvPicPr>
        <p:blipFill>
          <a:blip r:embed="rId2"/>
          <a:stretch>
            <a:fillRect/>
          </a:stretch>
        </p:blipFill>
        <p:spPr>
          <a:xfrm>
            <a:off x="1895475" y="2959100"/>
            <a:ext cx="8401050" cy="2514600"/>
          </a:xfrm>
          <a:prstGeom prst="rect">
            <a:avLst/>
          </a:prstGeom>
        </p:spPr>
      </p:pic>
    </p:spTree>
    <p:extLst>
      <p:ext uri="{BB962C8B-B14F-4D97-AF65-F5344CB8AC3E}">
        <p14:creationId xmlns:p14="http://schemas.microsoft.com/office/powerpoint/2010/main" val="14674884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43</TotalTime>
  <Words>260</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Grocery store recommender</vt:lpstr>
      <vt:lpstr>Part 1. Problem Description </vt:lpstr>
      <vt:lpstr>Part 2. Data I need </vt:lpstr>
      <vt:lpstr>Part 3. Methodology </vt:lpstr>
      <vt:lpstr>Data Cleaning</vt:lpstr>
      <vt:lpstr>Finding Neighborhood</vt:lpstr>
      <vt:lpstr>Location Retrival</vt:lpstr>
      <vt:lpstr>Data Processing and DataFrame creation</vt:lpstr>
      <vt:lpstr>K-Means Clustering</vt:lpstr>
      <vt:lpstr>K-Means Clustering</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Grocery store recommender</dc:title>
  <dc:creator>Nupur Jha</dc:creator>
  <cp:lastModifiedBy>Nupur Jha</cp:lastModifiedBy>
  <cp:revision>4</cp:revision>
  <dcterms:created xsi:type="dcterms:W3CDTF">2019-02-02T20:08:01Z</dcterms:created>
  <dcterms:modified xsi:type="dcterms:W3CDTF">2019-02-02T20:51:21Z</dcterms:modified>
</cp:coreProperties>
</file>